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4" r:id="rId2"/>
    <p:sldId id="328" r:id="rId3"/>
    <p:sldId id="411" r:id="rId4"/>
    <p:sldId id="391" r:id="rId5"/>
    <p:sldId id="299" r:id="rId6"/>
    <p:sldId id="387" r:id="rId7"/>
    <p:sldId id="310" r:id="rId8"/>
    <p:sldId id="378" r:id="rId9"/>
    <p:sldId id="412" r:id="rId10"/>
    <p:sldId id="350" r:id="rId11"/>
    <p:sldId id="334" r:id="rId12"/>
    <p:sldId id="379" r:id="rId13"/>
    <p:sldId id="301" r:id="rId14"/>
    <p:sldId id="407" r:id="rId15"/>
    <p:sldId id="408" r:id="rId16"/>
    <p:sldId id="413" r:id="rId17"/>
    <p:sldId id="414" r:id="rId18"/>
    <p:sldId id="415" r:id="rId19"/>
    <p:sldId id="416" r:id="rId20"/>
    <p:sldId id="417" r:id="rId21"/>
    <p:sldId id="418" r:id="rId22"/>
  </p:sldIdLst>
  <p:sldSz cx="9906000" cy="6858000" type="A4"/>
  <p:notesSz cx="6797675" cy="9874250"/>
  <p:defaultTextStyle>
    <a:defPPr>
      <a:defRPr lang="ru-RU"/>
    </a:defPPr>
    <a:lvl1pPr marL="0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онский А.Э." initials="ПА" lastIdx="8" clrIdx="0"/>
  <p:cmAuthor id="1" name="Olga Yatsyk" initials="OY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F15"/>
    <a:srgbClr val="4B731F"/>
    <a:srgbClr val="D2ECB6"/>
    <a:srgbClr val="95F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8022" autoAdjust="0"/>
  </p:normalViewPr>
  <p:slideViewPr>
    <p:cSldViewPr snapToGrid="0">
      <p:cViewPr>
        <p:scale>
          <a:sx n="84" d="100"/>
          <a:sy n="84" d="100"/>
        </p:scale>
        <p:origin x="-456" y="-72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157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85.94.34\data\SED\UDKR\LIKV\&#1056;&#1072;&#1089;&#1095;&#1077;&#1090;%20&#1083;&#1080;&#1084;&#1080;&#1090;&#1072;%20&#1085;&#1072;%20&#1085;&#1077;&#1076;&#1077;&#1083;&#1102;\2014_&#1088;&#1072;&#1089;&#1095;&#1077;&#1090;%20&#1083;&#1080;&#1084;&#1080;&#1090;&#1072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85.94.34\ddkp\DOCS_2_UAFU\OAPLBS\DATA\&#1048;&#1079;&#1084;&#1077;&#1085;&#1077;&#1085;&#1080;&#1077;%20&#1073;&#1072;&#1083;&#1072;&#1085;&#1089;&#1072;%20&#1041;&#1072;&#1085;&#1082;&#1072;%20&#1056;&#1086;&#1089;&#1089;&#1080;&#1080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10.85.94.34\ddkp\DOCS_2_UAFU\OAPLBS\PERSONAL\&#1060;&#1077;&#1076;&#1091;&#1088;&#1080;&#1085;\&#1055;&#1088;&#1086;&#1075;&#1085;&#1086;&#1079;%20&#1085;&#1072;&#1083;&#1080;&#1095;&#1082;&#1080;\Cash%20(&#1040;&#1074;&#1090;&#1086;&#1089;&#1086;&#1093;&#1088;&#1072;&#1085;&#1077;&#1085;&#1085;&#1099;&#1081;)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YatsykOB\AppData\Local\Microsoft\Windows\Temporary%20Internet%20Files\Content.Outlook\7QNNWOCY\&#1041;&#1102;&#1076;&#1078;&#1077;&#1090;%20(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898233473411163E-2"/>
          <c:w val="0.89160491957736054"/>
          <c:h val="0.6851898869784134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Зависимость ставки денежного рынка от текущего дефицита ликвидности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Лист1!$A$2:$A$26</c:f>
              <c:numCache>
                <c:formatCode>General</c:formatCode>
                <c:ptCount val="25"/>
                <c:pt idx="0">
                  <c:v>-3</c:v>
                </c:pt>
                <c:pt idx="1">
                  <c:v>-2.75</c:v>
                </c:pt>
                <c:pt idx="2">
                  <c:v>-2.5</c:v>
                </c:pt>
                <c:pt idx="3">
                  <c:v>-2.25</c:v>
                </c:pt>
                <c:pt idx="4">
                  <c:v>-2</c:v>
                </c:pt>
                <c:pt idx="5">
                  <c:v>-1.75</c:v>
                </c:pt>
                <c:pt idx="6">
                  <c:v>-1.5</c:v>
                </c:pt>
                <c:pt idx="7">
                  <c:v>-1.25</c:v>
                </c:pt>
                <c:pt idx="8">
                  <c:v>-1</c:v>
                </c:pt>
                <c:pt idx="9">
                  <c:v>-0.75</c:v>
                </c:pt>
                <c:pt idx="10">
                  <c:v>-0.5</c:v>
                </c:pt>
                <c:pt idx="11">
                  <c:v>-0.25</c:v>
                </c:pt>
                <c:pt idx="12">
                  <c:v>0</c:v>
                </c:pt>
                <c:pt idx="13">
                  <c:v>0.25</c:v>
                </c:pt>
                <c:pt idx="14">
                  <c:v>0.5</c:v>
                </c:pt>
                <c:pt idx="15">
                  <c:v>0.75</c:v>
                </c:pt>
                <c:pt idx="16">
                  <c:v>1</c:v>
                </c:pt>
                <c:pt idx="17">
                  <c:v>1.25</c:v>
                </c:pt>
                <c:pt idx="18">
                  <c:v>1.5</c:v>
                </c:pt>
                <c:pt idx="19">
                  <c:v>1.75</c:v>
                </c:pt>
                <c:pt idx="20">
                  <c:v>2</c:v>
                </c:pt>
                <c:pt idx="21">
                  <c:v>2.25</c:v>
                </c:pt>
                <c:pt idx="22">
                  <c:v>2.5</c:v>
                </c:pt>
                <c:pt idx="23">
                  <c:v>2.75</c:v>
                </c:pt>
                <c:pt idx="24">
                  <c:v>3</c:v>
                </c:pt>
              </c:numCache>
            </c:numRef>
          </c:xVal>
          <c:yVal>
            <c:numRef>
              <c:f>Лист1!$B$2:$B$26</c:f>
              <c:numCache>
                <c:formatCode>0.00</c:formatCode>
                <c:ptCount val="25"/>
                <c:pt idx="0">
                  <c:v>-0.99730020393673979</c:v>
                </c:pt>
                <c:pt idx="1">
                  <c:v>-0.99404047352989089</c:v>
                </c:pt>
                <c:pt idx="2">
                  <c:v>-0.98758066934844768</c:v>
                </c:pt>
                <c:pt idx="3">
                  <c:v>-0.97555105468991066</c:v>
                </c:pt>
                <c:pt idx="4">
                  <c:v>-0.95449973610364158</c:v>
                </c:pt>
                <c:pt idx="5">
                  <c:v>-0.91988168627236577</c:v>
                </c:pt>
                <c:pt idx="6">
                  <c:v>-0.86638559746228383</c:v>
                </c:pt>
                <c:pt idx="7">
                  <c:v>-0.78870045266628952</c:v>
                </c:pt>
                <c:pt idx="8">
                  <c:v>-0.68268949213708607</c:v>
                </c:pt>
                <c:pt idx="9">
                  <c:v>-0.54674529524626359</c:v>
                </c:pt>
                <c:pt idx="10">
                  <c:v>-0.38292492254802624</c:v>
                </c:pt>
                <c:pt idx="11">
                  <c:v>-0.1974126513658474</c:v>
                </c:pt>
                <c:pt idx="12">
                  <c:v>0</c:v>
                </c:pt>
                <c:pt idx="13">
                  <c:v>0.1974126513658474</c:v>
                </c:pt>
                <c:pt idx="14">
                  <c:v>0.38292492254802624</c:v>
                </c:pt>
                <c:pt idx="15">
                  <c:v>0.54674529524626347</c:v>
                </c:pt>
                <c:pt idx="16">
                  <c:v>0.68268949213708607</c:v>
                </c:pt>
                <c:pt idx="17">
                  <c:v>0.78870045266628952</c:v>
                </c:pt>
                <c:pt idx="18">
                  <c:v>0.86638559746228383</c:v>
                </c:pt>
                <c:pt idx="19">
                  <c:v>0.91988168627236577</c:v>
                </c:pt>
                <c:pt idx="20">
                  <c:v>0.95449973610364158</c:v>
                </c:pt>
                <c:pt idx="21">
                  <c:v>0.97555105468991066</c:v>
                </c:pt>
                <c:pt idx="22">
                  <c:v>0.98758066934844768</c:v>
                </c:pt>
                <c:pt idx="23">
                  <c:v>0.99404047352989089</c:v>
                </c:pt>
                <c:pt idx="24">
                  <c:v>0.99730020393673979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Нижняя граница процетного коридора</c:v>
                </c:pt>
              </c:strCache>
            </c:strRef>
          </c:tx>
          <c:spPr>
            <a:ln>
              <a:prstDash val="solid"/>
            </a:ln>
          </c:spPr>
          <c:marker>
            <c:symbol val="none"/>
          </c:marker>
          <c:xVal>
            <c:numRef>
              <c:f>Лист1!$A$2:$A$26</c:f>
              <c:numCache>
                <c:formatCode>General</c:formatCode>
                <c:ptCount val="25"/>
                <c:pt idx="0">
                  <c:v>-3</c:v>
                </c:pt>
                <c:pt idx="1">
                  <c:v>-2.75</c:v>
                </c:pt>
                <c:pt idx="2">
                  <c:v>-2.5</c:v>
                </c:pt>
                <c:pt idx="3">
                  <c:v>-2.25</c:v>
                </c:pt>
                <c:pt idx="4">
                  <c:v>-2</c:v>
                </c:pt>
                <c:pt idx="5">
                  <c:v>-1.75</c:v>
                </c:pt>
                <c:pt idx="6">
                  <c:v>-1.5</c:v>
                </c:pt>
                <c:pt idx="7">
                  <c:v>-1.25</c:v>
                </c:pt>
                <c:pt idx="8">
                  <c:v>-1</c:v>
                </c:pt>
                <c:pt idx="9">
                  <c:v>-0.75</c:v>
                </c:pt>
                <c:pt idx="10">
                  <c:v>-0.5</c:v>
                </c:pt>
                <c:pt idx="11">
                  <c:v>-0.25</c:v>
                </c:pt>
                <c:pt idx="12">
                  <c:v>0</c:v>
                </c:pt>
                <c:pt idx="13">
                  <c:v>0.25</c:v>
                </c:pt>
                <c:pt idx="14">
                  <c:v>0.5</c:v>
                </c:pt>
                <c:pt idx="15">
                  <c:v>0.75</c:v>
                </c:pt>
                <c:pt idx="16">
                  <c:v>1</c:v>
                </c:pt>
                <c:pt idx="17">
                  <c:v>1.25</c:v>
                </c:pt>
                <c:pt idx="18">
                  <c:v>1.5</c:v>
                </c:pt>
                <c:pt idx="19">
                  <c:v>1.75</c:v>
                </c:pt>
                <c:pt idx="20">
                  <c:v>2</c:v>
                </c:pt>
                <c:pt idx="21">
                  <c:v>2.25</c:v>
                </c:pt>
                <c:pt idx="22">
                  <c:v>2.5</c:v>
                </c:pt>
                <c:pt idx="23">
                  <c:v>2.75</c:v>
                </c:pt>
                <c:pt idx="24">
                  <c:v>3</c:v>
                </c:pt>
              </c:numCache>
            </c:numRef>
          </c:xVal>
          <c:yVal>
            <c:numRef>
              <c:f>Лист1!$C$2:$C$26</c:f>
              <c:numCache>
                <c:formatCode>General</c:formatCode>
                <c:ptCount val="25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Верхняя граница процетного коридора</c:v>
                </c:pt>
              </c:strCache>
            </c:strRef>
          </c:tx>
          <c:spPr>
            <a:ln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Лист1!$A$2:$A$26</c:f>
              <c:numCache>
                <c:formatCode>General</c:formatCode>
                <c:ptCount val="25"/>
                <c:pt idx="0">
                  <c:v>-3</c:v>
                </c:pt>
                <c:pt idx="1">
                  <c:v>-2.75</c:v>
                </c:pt>
                <c:pt idx="2">
                  <c:v>-2.5</c:v>
                </c:pt>
                <c:pt idx="3">
                  <c:v>-2.25</c:v>
                </c:pt>
                <c:pt idx="4">
                  <c:v>-2</c:v>
                </c:pt>
                <c:pt idx="5">
                  <c:v>-1.75</c:v>
                </c:pt>
                <c:pt idx="6">
                  <c:v>-1.5</c:v>
                </c:pt>
                <c:pt idx="7">
                  <c:v>-1.25</c:v>
                </c:pt>
                <c:pt idx="8">
                  <c:v>-1</c:v>
                </c:pt>
                <c:pt idx="9">
                  <c:v>-0.75</c:v>
                </c:pt>
                <c:pt idx="10">
                  <c:v>-0.5</c:v>
                </c:pt>
                <c:pt idx="11">
                  <c:v>-0.25</c:v>
                </c:pt>
                <c:pt idx="12">
                  <c:v>0</c:v>
                </c:pt>
                <c:pt idx="13">
                  <c:v>0.25</c:v>
                </c:pt>
                <c:pt idx="14">
                  <c:v>0.5</c:v>
                </c:pt>
                <c:pt idx="15">
                  <c:v>0.75</c:v>
                </c:pt>
                <c:pt idx="16">
                  <c:v>1</c:v>
                </c:pt>
                <c:pt idx="17">
                  <c:v>1.25</c:v>
                </c:pt>
                <c:pt idx="18">
                  <c:v>1.5</c:v>
                </c:pt>
                <c:pt idx="19">
                  <c:v>1.75</c:v>
                </c:pt>
                <c:pt idx="20">
                  <c:v>2</c:v>
                </c:pt>
                <c:pt idx="21">
                  <c:v>2.25</c:v>
                </c:pt>
                <c:pt idx="22">
                  <c:v>2.5</c:v>
                </c:pt>
                <c:pt idx="23">
                  <c:v>2.75</c:v>
                </c:pt>
                <c:pt idx="24">
                  <c:v>3</c:v>
                </c:pt>
              </c:numCache>
            </c:numRef>
          </c:xVal>
          <c:yVal>
            <c:numRef>
              <c:f>Лист1!$D$2:$D$26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26304"/>
        <c:axId val="28628096"/>
      </c:scatterChart>
      <c:valAx>
        <c:axId val="28626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628096"/>
        <c:crosses val="autoZero"/>
        <c:crossBetween val="midCat"/>
      </c:valAx>
      <c:valAx>
        <c:axId val="28628096"/>
        <c:scaling>
          <c:orientation val="minMax"/>
          <c:max val="1"/>
          <c:min val="-1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Спред к ключевой ставке </a:t>
                </a:r>
              </a:p>
            </c:rich>
          </c:tx>
          <c:layout>
            <c:manualLayout>
              <c:xMode val="edge"/>
              <c:yMode val="edge"/>
              <c:x val="0.95692501112322081"/>
              <c:y val="0.13214874926348494"/>
            </c:manualLayout>
          </c:layout>
          <c:overlay val="0"/>
        </c:title>
        <c:numFmt formatCode="0.0" sourceLinked="0"/>
        <c:majorTickMark val="out"/>
        <c:minorTickMark val="none"/>
        <c:tickLblPos val="high"/>
        <c:spPr>
          <a:ln>
            <a:solidFill>
              <a:schemeClr val="bg1">
                <a:lumMod val="75000"/>
              </a:schemeClr>
            </a:solidFill>
          </a:ln>
        </c:spPr>
        <c:crossAx val="28626304"/>
        <c:crosses val="autoZero"/>
        <c:crossBetween val="midCat"/>
        <c:minorUnit val="0.1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+mn-lt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Прогнозируемые </a:t>
            </a:r>
            <a:r>
              <a:rPr lang="ru-RU" sz="1400" b="0" dirty="0" err="1" smtClean="0">
                <a:solidFill>
                  <a:schemeClr val="accent1">
                    <a:lumMod val="75000"/>
                  </a:schemeClr>
                </a:solidFill>
              </a:rPr>
              <a:t>внутринедельные</a:t>
            </a:r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0" dirty="0">
                <a:solidFill>
                  <a:schemeClr val="accent1">
                    <a:lumMod val="75000"/>
                  </a:schemeClr>
                </a:solidFill>
              </a:rPr>
              <a:t>разрывы</a:t>
            </a:r>
          </a:p>
        </c:rich>
      </c:tx>
      <c:layout>
        <c:manualLayout>
          <c:xMode val="edge"/>
          <c:yMode val="edge"/>
          <c:x val="0.27988107251376004"/>
          <c:y val="1.475069374388980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3162382697324586E-2"/>
          <c:y val="0.17217627276420189"/>
          <c:w val="0.9204438940085562"/>
          <c:h val="0.7043788719532150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'для презентации'!$E$3:$I$3</c:f>
              <c:numCache>
                <c:formatCode>m/d/yyyy</c:formatCode>
                <c:ptCount val="5"/>
                <c:pt idx="0">
                  <c:v>42284</c:v>
                </c:pt>
                <c:pt idx="1">
                  <c:v>42285</c:v>
                </c:pt>
                <c:pt idx="2">
                  <c:v>42286</c:v>
                </c:pt>
                <c:pt idx="3">
                  <c:v>42289</c:v>
                </c:pt>
                <c:pt idx="4">
                  <c:v>42290</c:v>
                </c:pt>
              </c:numCache>
            </c:numRef>
          </c:cat>
          <c:val>
            <c:numRef>
              <c:f>'для презентации'!$E$19:$I$19</c:f>
              <c:numCache>
                <c:formatCode>#,##0.0</c:formatCode>
                <c:ptCount val="5"/>
                <c:pt idx="0">
                  <c:v>-60.040000000000191</c:v>
                </c:pt>
                <c:pt idx="1">
                  <c:v>-58.240000000000009</c:v>
                </c:pt>
                <c:pt idx="2">
                  <c:v>-24.639999999999986</c:v>
                </c:pt>
                <c:pt idx="3">
                  <c:v>72.360000000000014</c:v>
                </c:pt>
                <c:pt idx="4">
                  <c:v>70.559999999999945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738944"/>
        <c:axId val="54740480"/>
      </c:barChart>
      <c:catAx>
        <c:axId val="547389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54740480"/>
        <c:crosses val="autoZero"/>
        <c:auto val="0"/>
        <c:lblAlgn val="ctr"/>
        <c:lblOffset val="100"/>
        <c:noMultiLvlLbl val="0"/>
      </c:catAx>
      <c:valAx>
        <c:axId val="5474048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54738944"/>
        <c:crosses val="autoZero"/>
        <c:crossBetween val="between"/>
        <c:majorUnit val="4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517388451443567E-2"/>
          <c:y val="3.7425754932834322E-2"/>
          <c:w val="0.93212216551106997"/>
          <c:h val="0.7820286476211431"/>
        </c:manualLayout>
      </c:layout>
      <c:lineChart>
        <c:grouping val="standard"/>
        <c:varyColors val="0"/>
        <c:ser>
          <c:idx val="0"/>
          <c:order val="0"/>
          <c:tx>
            <c:strRef>
              <c:f>'3'!$B$1</c:f>
              <c:strCache>
                <c:ptCount val="1"/>
                <c:pt idx="0">
                  <c:v>Ставка MIACR по однодневным рублевым кредитам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'3'!$A$2:$A$282</c:f>
              <c:numCache>
                <c:formatCode>dd/mm/yy;@</c:formatCode>
                <c:ptCount val="281"/>
                <c:pt idx="0">
                  <c:v>42016</c:v>
                </c:pt>
                <c:pt idx="1">
                  <c:v>42017</c:v>
                </c:pt>
                <c:pt idx="2">
                  <c:v>42018</c:v>
                </c:pt>
                <c:pt idx="3">
                  <c:v>42019</c:v>
                </c:pt>
                <c:pt idx="4">
                  <c:v>42020</c:v>
                </c:pt>
                <c:pt idx="5">
                  <c:v>42023</c:v>
                </c:pt>
                <c:pt idx="6">
                  <c:v>42024</c:v>
                </c:pt>
                <c:pt idx="7">
                  <c:v>42025</c:v>
                </c:pt>
                <c:pt idx="8">
                  <c:v>42026</c:v>
                </c:pt>
                <c:pt idx="9">
                  <c:v>42027</c:v>
                </c:pt>
                <c:pt idx="10">
                  <c:v>42030</c:v>
                </c:pt>
                <c:pt idx="11">
                  <c:v>42031</c:v>
                </c:pt>
                <c:pt idx="12">
                  <c:v>42032</c:v>
                </c:pt>
                <c:pt idx="13">
                  <c:v>42033</c:v>
                </c:pt>
                <c:pt idx="14">
                  <c:v>42034</c:v>
                </c:pt>
                <c:pt idx="15">
                  <c:v>42037</c:v>
                </c:pt>
                <c:pt idx="16">
                  <c:v>42038</c:v>
                </c:pt>
                <c:pt idx="17">
                  <c:v>42039</c:v>
                </c:pt>
                <c:pt idx="18">
                  <c:v>42040</c:v>
                </c:pt>
                <c:pt idx="19">
                  <c:v>42041</c:v>
                </c:pt>
                <c:pt idx="20">
                  <c:v>42044</c:v>
                </c:pt>
                <c:pt idx="21">
                  <c:v>42045</c:v>
                </c:pt>
                <c:pt idx="22">
                  <c:v>42046</c:v>
                </c:pt>
                <c:pt idx="23">
                  <c:v>42047</c:v>
                </c:pt>
                <c:pt idx="24">
                  <c:v>42048</c:v>
                </c:pt>
                <c:pt idx="25">
                  <c:v>42051</c:v>
                </c:pt>
                <c:pt idx="26">
                  <c:v>42052</c:v>
                </c:pt>
                <c:pt idx="27">
                  <c:v>42053</c:v>
                </c:pt>
                <c:pt idx="28">
                  <c:v>42054</c:v>
                </c:pt>
                <c:pt idx="29">
                  <c:v>42055</c:v>
                </c:pt>
                <c:pt idx="30">
                  <c:v>42059</c:v>
                </c:pt>
                <c:pt idx="31">
                  <c:v>42060</c:v>
                </c:pt>
                <c:pt idx="32">
                  <c:v>42061</c:v>
                </c:pt>
                <c:pt idx="33">
                  <c:v>42062</c:v>
                </c:pt>
                <c:pt idx="34">
                  <c:v>42065</c:v>
                </c:pt>
                <c:pt idx="35">
                  <c:v>42066</c:v>
                </c:pt>
                <c:pt idx="36">
                  <c:v>42067</c:v>
                </c:pt>
                <c:pt idx="37">
                  <c:v>42068</c:v>
                </c:pt>
                <c:pt idx="38">
                  <c:v>42069</c:v>
                </c:pt>
                <c:pt idx="39">
                  <c:v>42074</c:v>
                </c:pt>
                <c:pt idx="40">
                  <c:v>42075</c:v>
                </c:pt>
                <c:pt idx="41">
                  <c:v>42076</c:v>
                </c:pt>
                <c:pt idx="42">
                  <c:v>42079</c:v>
                </c:pt>
                <c:pt idx="43">
                  <c:v>42080</c:v>
                </c:pt>
                <c:pt idx="44">
                  <c:v>42081</c:v>
                </c:pt>
                <c:pt idx="45">
                  <c:v>42082</c:v>
                </c:pt>
                <c:pt idx="46">
                  <c:v>42083</c:v>
                </c:pt>
                <c:pt idx="47">
                  <c:v>42086</c:v>
                </c:pt>
                <c:pt idx="48">
                  <c:v>42087</c:v>
                </c:pt>
                <c:pt idx="49">
                  <c:v>42088</c:v>
                </c:pt>
                <c:pt idx="50">
                  <c:v>42089</c:v>
                </c:pt>
                <c:pt idx="51">
                  <c:v>42090</c:v>
                </c:pt>
                <c:pt idx="52">
                  <c:v>42093</c:v>
                </c:pt>
                <c:pt idx="53">
                  <c:v>42094</c:v>
                </c:pt>
                <c:pt idx="54">
                  <c:v>42095</c:v>
                </c:pt>
                <c:pt idx="55">
                  <c:v>42096</c:v>
                </c:pt>
                <c:pt idx="56">
                  <c:v>42097</c:v>
                </c:pt>
                <c:pt idx="57">
                  <c:v>42100</c:v>
                </c:pt>
                <c:pt idx="58">
                  <c:v>42101</c:v>
                </c:pt>
                <c:pt idx="59">
                  <c:v>42102</c:v>
                </c:pt>
                <c:pt idx="60">
                  <c:v>42103</c:v>
                </c:pt>
                <c:pt idx="61">
                  <c:v>42104</c:v>
                </c:pt>
                <c:pt idx="62">
                  <c:v>42107</c:v>
                </c:pt>
                <c:pt idx="63">
                  <c:v>42108</c:v>
                </c:pt>
                <c:pt idx="64">
                  <c:v>42109</c:v>
                </c:pt>
                <c:pt idx="65">
                  <c:v>42110</c:v>
                </c:pt>
                <c:pt idx="66">
                  <c:v>42111</c:v>
                </c:pt>
                <c:pt idx="67">
                  <c:v>42114</c:v>
                </c:pt>
                <c:pt idx="68">
                  <c:v>42115</c:v>
                </c:pt>
                <c:pt idx="69">
                  <c:v>42116</c:v>
                </c:pt>
                <c:pt idx="70">
                  <c:v>42117</c:v>
                </c:pt>
                <c:pt idx="71">
                  <c:v>42118</c:v>
                </c:pt>
                <c:pt idx="72">
                  <c:v>42121</c:v>
                </c:pt>
                <c:pt idx="73">
                  <c:v>42122</c:v>
                </c:pt>
                <c:pt idx="74">
                  <c:v>42123</c:v>
                </c:pt>
                <c:pt idx="75">
                  <c:v>42124</c:v>
                </c:pt>
                <c:pt idx="76">
                  <c:v>42129</c:v>
                </c:pt>
                <c:pt idx="77">
                  <c:v>42130</c:v>
                </c:pt>
                <c:pt idx="78">
                  <c:v>42131</c:v>
                </c:pt>
                <c:pt idx="79">
                  <c:v>42132</c:v>
                </c:pt>
                <c:pt idx="80">
                  <c:v>42136</c:v>
                </c:pt>
                <c:pt idx="81">
                  <c:v>42137</c:v>
                </c:pt>
                <c:pt idx="82">
                  <c:v>42138</c:v>
                </c:pt>
                <c:pt idx="83">
                  <c:v>42139</c:v>
                </c:pt>
                <c:pt idx="84">
                  <c:v>42142</c:v>
                </c:pt>
                <c:pt idx="85">
                  <c:v>42143</c:v>
                </c:pt>
                <c:pt idx="86">
                  <c:v>42144</c:v>
                </c:pt>
                <c:pt idx="87">
                  <c:v>42145</c:v>
                </c:pt>
                <c:pt idx="88">
                  <c:v>42146</c:v>
                </c:pt>
                <c:pt idx="89">
                  <c:v>42149</c:v>
                </c:pt>
                <c:pt idx="90">
                  <c:v>42150</c:v>
                </c:pt>
                <c:pt idx="91">
                  <c:v>42151</c:v>
                </c:pt>
                <c:pt idx="92">
                  <c:v>42152</c:v>
                </c:pt>
                <c:pt idx="93">
                  <c:v>42153</c:v>
                </c:pt>
                <c:pt idx="94">
                  <c:v>42156</c:v>
                </c:pt>
                <c:pt idx="95">
                  <c:v>42157</c:v>
                </c:pt>
                <c:pt idx="96">
                  <c:v>42158</c:v>
                </c:pt>
                <c:pt idx="97">
                  <c:v>42159</c:v>
                </c:pt>
                <c:pt idx="98">
                  <c:v>42160</c:v>
                </c:pt>
                <c:pt idx="99">
                  <c:v>42163</c:v>
                </c:pt>
                <c:pt idx="100">
                  <c:v>42164</c:v>
                </c:pt>
                <c:pt idx="101">
                  <c:v>42165</c:v>
                </c:pt>
                <c:pt idx="102">
                  <c:v>42166</c:v>
                </c:pt>
                <c:pt idx="103">
                  <c:v>42170</c:v>
                </c:pt>
                <c:pt idx="104">
                  <c:v>42171</c:v>
                </c:pt>
                <c:pt idx="105">
                  <c:v>42172</c:v>
                </c:pt>
                <c:pt idx="106">
                  <c:v>42173</c:v>
                </c:pt>
                <c:pt idx="107">
                  <c:v>42174</c:v>
                </c:pt>
                <c:pt idx="108">
                  <c:v>42177</c:v>
                </c:pt>
                <c:pt idx="109">
                  <c:v>42178</c:v>
                </c:pt>
                <c:pt idx="110">
                  <c:v>42179</c:v>
                </c:pt>
                <c:pt idx="111">
                  <c:v>42180</c:v>
                </c:pt>
                <c:pt idx="112">
                  <c:v>42181</c:v>
                </c:pt>
                <c:pt idx="113">
                  <c:v>42184</c:v>
                </c:pt>
                <c:pt idx="114">
                  <c:v>42185</c:v>
                </c:pt>
                <c:pt idx="115">
                  <c:v>42187</c:v>
                </c:pt>
                <c:pt idx="116">
                  <c:v>42188</c:v>
                </c:pt>
                <c:pt idx="117">
                  <c:v>42191</c:v>
                </c:pt>
                <c:pt idx="118">
                  <c:v>42192</c:v>
                </c:pt>
                <c:pt idx="119">
                  <c:v>42193</c:v>
                </c:pt>
                <c:pt idx="120">
                  <c:v>42194</c:v>
                </c:pt>
                <c:pt idx="121">
                  <c:v>42195</c:v>
                </c:pt>
                <c:pt idx="122">
                  <c:v>42198</c:v>
                </c:pt>
                <c:pt idx="123">
                  <c:v>42199</c:v>
                </c:pt>
                <c:pt idx="124">
                  <c:v>42200</c:v>
                </c:pt>
                <c:pt idx="125">
                  <c:v>42201</c:v>
                </c:pt>
                <c:pt idx="126">
                  <c:v>42202</c:v>
                </c:pt>
                <c:pt idx="127">
                  <c:v>42205</c:v>
                </c:pt>
                <c:pt idx="128">
                  <c:v>42206</c:v>
                </c:pt>
                <c:pt idx="129">
                  <c:v>42207</c:v>
                </c:pt>
                <c:pt idx="130">
                  <c:v>42208</c:v>
                </c:pt>
                <c:pt idx="131">
                  <c:v>42209</c:v>
                </c:pt>
                <c:pt idx="132">
                  <c:v>42212</c:v>
                </c:pt>
                <c:pt idx="133">
                  <c:v>42213</c:v>
                </c:pt>
                <c:pt idx="134">
                  <c:v>42214</c:v>
                </c:pt>
                <c:pt idx="135">
                  <c:v>42215</c:v>
                </c:pt>
                <c:pt idx="136">
                  <c:v>42216</c:v>
                </c:pt>
                <c:pt idx="137">
                  <c:v>42219</c:v>
                </c:pt>
                <c:pt idx="138">
                  <c:v>42220</c:v>
                </c:pt>
                <c:pt idx="139">
                  <c:v>42221</c:v>
                </c:pt>
                <c:pt idx="140">
                  <c:v>42222</c:v>
                </c:pt>
                <c:pt idx="141">
                  <c:v>42223</c:v>
                </c:pt>
                <c:pt idx="142">
                  <c:v>42226</c:v>
                </c:pt>
                <c:pt idx="143">
                  <c:v>42227</c:v>
                </c:pt>
                <c:pt idx="144">
                  <c:v>42228</c:v>
                </c:pt>
                <c:pt idx="145">
                  <c:v>42229</c:v>
                </c:pt>
                <c:pt idx="146">
                  <c:v>42230</c:v>
                </c:pt>
                <c:pt idx="147">
                  <c:v>42233</c:v>
                </c:pt>
                <c:pt idx="148">
                  <c:v>42234</c:v>
                </c:pt>
                <c:pt idx="149">
                  <c:v>42235</c:v>
                </c:pt>
                <c:pt idx="150">
                  <c:v>42236</c:v>
                </c:pt>
                <c:pt idx="151">
                  <c:v>42237</c:v>
                </c:pt>
                <c:pt idx="152">
                  <c:v>42240</c:v>
                </c:pt>
                <c:pt idx="153">
                  <c:v>42241</c:v>
                </c:pt>
                <c:pt idx="154">
                  <c:v>42242</c:v>
                </c:pt>
                <c:pt idx="155">
                  <c:v>42243</c:v>
                </c:pt>
                <c:pt idx="156">
                  <c:v>42244</c:v>
                </c:pt>
                <c:pt idx="157">
                  <c:v>42247</c:v>
                </c:pt>
                <c:pt idx="158">
                  <c:v>42248</c:v>
                </c:pt>
                <c:pt idx="159">
                  <c:v>42249</c:v>
                </c:pt>
                <c:pt idx="160">
                  <c:v>42250</c:v>
                </c:pt>
                <c:pt idx="161">
                  <c:v>42251</c:v>
                </c:pt>
                <c:pt idx="162">
                  <c:v>42254</c:v>
                </c:pt>
                <c:pt idx="163">
                  <c:v>42255</c:v>
                </c:pt>
                <c:pt idx="164">
                  <c:v>42256</c:v>
                </c:pt>
                <c:pt idx="165">
                  <c:v>42257</c:v>
                </c:pt>
                <c:pt idx="166">
                  <c:v>42258</c:v>
                </c:pt>
                <c:pt idx="167">
                  <c:v>42261</c:v>
                </c:pt>
                <c:pt idx="168">
                  <c:v>42262</c:v>
                </c:pt>
                <c:pt idx="169">
                  <c:v>42263</c:v>
                </c:pt>
                <c:pt idx="170">
                  <c:v>42264</c:v>
                </c:pt>
                <c:pt idx="171">
                  <c:v>42265</c:v>
                </c:pt>
                <c:pt idx="172">
                  <c:v>42268</c:v>
                </c:pt>
                <c:pt idx="173">
                  <c:v>42269</c:v>
                </c:pt>
                <c:pt idx="174">
                  <c:v>42270</c:v>
                </c:pt>
                <c:pt idx="175">
                  <c:v>42271</c:v>
                </c:pt>
                <c:pt idx="176">
                  <c:v>42272</c:v>
                </c:pt>
                <c:pt idx="177">
                  <c:v>42275</c:v>
                </c:pt>
                <c:pt idx="178">
                  <c:v>42276</c:v>
                </c:pt>
                <c:pt idx="179">
                  <c:v>42277</c:v>
                </c:pt>
                <c:pt idx="180">
                  <c:v>42278</c:v>
                </c:pt>
                <c:pt idx="181">
                  <c:v>42279</c:v>
                </c:pt>
                <c:pt idx="182">
                  <c:v>42282</c:v>
                </c:pt>
                <c:pt idx="183">
                  <c:v>42283</c:v>
                </c:pt>
                <c:pt idx="184">
                  <c:v>42284</c:v>
                </c:pt>
                <c:pt idx="185">
                  <c:v>42285</c:v>
                </c:pt>
                <c:pt idx="186">
                  <c:v>42286</c:v>
                </c:pt>
                <c:pt idx="187">
                  <c:v>42289</c:v>
                </c:pt>
                <c:pt idx="188">
                  <c:v>42290</c:v>
                </c:pt>
                <c:pt idx="189">
                  <c:v>42291</c:v>
                </c:pt>
                <c:pt idx="190">
                  <c:v>42292</c:v>
                </c:pt>
                <c:pt idx="191">
                  <c:v>42293</c:v>
                </c:pt>
                <c:pt idx="192">
                  <c:v>42296</c:v>
                </c:pt>
                <c:pt idx="193">
                  <c:v>42297</c:v>
                </c:pt>
                <c:pt idx="194">
                  <c:v>42298</c:v>
                </c:pt>
                <c:pt idx="195">
                  <c:v>42299</c:v>
                </c:pt>
                <c:pt idx="196">
                  <c:v>42300</c:v>
                </c:pt>
                <c:pt idx="197">
                  <c:v>42303</c:v>
                </c:pt>
                <c:pt idx="198">
                  <c:v>42304</c:v>
                </c:pt>
                <c:pt idx="199">
                  <c:v>42305</c:v>
                </c:pt>
                <c:pt idx="200">
                  <c:v>42306</c:v>
                </c:pt>
                <c:pt idx="201">
                  <c:v>42307</c:v>
                </c:pt>
                <c:pt idx="202">
                  <c:v>42310</c:v>
                </c:pt>
                <c:pt idx="203">
                  <c:v>42311</c:v>
                </c:pt>
                <c:pt idx="204">
                  <c:v>42313</c:v>
                </c:pt>
                <c:pt idx="205">
                  <c:v>42314</c:v>
                </c:pt>
                <c:pt idx="206">
                  <c:v>42317</c:v>
                </c:pt>
                <c:pt idx="207">
                  <c:v>42318</c:v>
                </c:pt>
                <c:pt idx="208">
                  <c:v>42319</c:v>
                </c:pt>
                <c:pt idx="209">
                  <c:v>42320</c:v>
                </c:pt>
                <c:pt idx="210">
                  <c:v>42321</c:v>
                </c:pt>
                <c:pt idx="211">
                  <c:v>42324</c:v>
                </c:pt>
                <c:pt idx="212">
                  <c:v>42325</c:v>
                </c:pt>
                <c:pt idx="213">
                  <c:v>42326</c:v>
                </c:pt>
                <c:pt idx="214">
                  <c:v>42327</c:v>
                </c:pt>
                <c:pt idx="215">
                  <c:v>42328</c:v>
                </c:pt>
                <c:pt idx="216">
                  <c:v>42331</c:v>
                </c:pt>
                <c:pt idx="217">
                  <c:v>42332</c:v>
                </c:pt>
                <c:pt idx="218">
                  <c:v>42333</c:v>
                </c:pt>
                <c:pt idx="219">
                  <c:v>42334</c:v>
                </c:pt>
                <c:pt idx="220">
                  <c:v>42335</c:v>
                </c:pt>
                <c:pt idx="221">
                  <c:v>42338</c:v>
                </c:pt>
                <c:pt idx="222">
                  <c:v>42339</c:v>
                </c:pt>
                <c:pt idx="223">
                  <c:v>42340</c:v>
                </c:pt>
                <c:pt idx="224">
                  <c:v>42341</c:v>
                </c:pt>
                <c:pt idx="225">
                  <c:v>42342</c:v>
                </c:pt>
                <c:pt idx="226">
                  <c:v>42345</c:v>
                </c:pt>
                <c:pt idx="227">
                  <c:v>42346</c:v>
                </c:pt>
                <c:pt idx="228">
                  <c:v>42347</c:v>
                </c:pt>
                <c:pt idx="229">
                  <c:v>42348</c:v>
                </c:pt>
                <c:pt idx="230">
                  <c:v>42349</c:v>
                </c:pt>
                <c:pt idx="231">
                  <c:v>42352</c:v>
                </c:pt>
                <c:pt idx="232">
                  <c:v>42353</c:v>
                </c:pt>
                <c:pt idx="233">
                  <c:v>42354</c:v>
                </c:pt>
                <c:pt idx="234">
                  <c:v>42355</c:v>
                </c:pt>
                <c:pt idx="235">
                  <c:v>42356</c:v>
                </c:pt>
                <c:pt idx="236">
                  <c:v>42359</c:v>
                </c:pt>
                <c:pt idx="237">
                  <c:v>42360</c:v>
                </c:pt>
                <c:pt idx="238">
                  <c:v>42361</c:v>
                </c:pt>
                <c:pt idx="239">
                  <c:v>42362</c:v>
                </c:pt>
                <c:pt idx="240">
                  <c:v>42363</c:v>
                </c:pt>
                <c:pt idx="241">
                  <c:v>42366</c:v>
                </c:pt>
                <c:pt idx="242">
                  <c:v>42367</c:v>
                </c:pt>
                <c:pt idx="243">
                  <c:v>42368</c:v>
                </c:pt>
                <c:pt idx="244">
                  <c:v>42380</c:v>
                </c:pt>
                <c:pt idx="245">
                  <c:v>42381</c:v>
                </c:pt>
                <c:pt idx="246">
                  <c:v>42382</c:v>
                </c:pt>
                <c:pt idx="247">
                  <c:v>42383</c:v>
                </c:pt>
                <c:pt idx="248">
                  <c:v>42384</c:v>
                </c:pt>
                <c:pt idx="249">
                  <c:v>42387</c:v>
                </c:pt>
                <c:pt idx="250">
                  <c:v>42388</c:v>
                </c:pt>
                <c:pt idx="251">
                  <c:v>42389</c:v>
                </c:pt>
                <c:pt idx="252">
                  <c:v>42390</c:v>
                </c:pt>
                <c:pt idx="253">
                  <c:v>42391</c:v>
                </c:pt>
                <c:pt idx="254">
                  <c:v>42394</c:v>
                </c:pt>
                <c:pt idx="255">
                  <c:v>42395</c:v>
                </c:pt>
                <c:pt idx="256">
                  <c:v>42396</c:v>
                </c:pt>
                <c:pt idx="257">
                  <c:v>42397</c:v>
                </c:pt>
                <c:pt idx="258">
                  <c:v>42398</c:v>
                </c:pt>
                <c:pt idx="259">
                  <c:v>42401</c:v>
                </c:pt>
                <c:pt idx="260">
                  <c:v>42402</c:v>
                </c:pt>
                <c:pt idx="261">
                  <c:v>42403</c:v>
                </c:pt>
                <c:pt idx="262">
                  <c:v>42404</c:v>
                </c:pt>
                <c:pt idx="263">
                  <c:v>42405</c:v>
                </c:pt>
                <c:pt idx="264">
                  <c:v>42408</c:v>
                </c:pt>
                <c:pt idx="265">
                  <c:v>42409</c:v>
                </c:pt>
                <c:pt idx="266">
                  <c:v>42410</c:v>
                </c:pt>
                <c:pt idx="267">
                  <c:v>42411</c:v>
                </c:pt>
                <c:pt idx="268">
                  <c:v>42412</c:v>
                </c:pt>
                <c:pt idx="269">
                  <c:v>42415</c:v>
                </c:pt>
                <c:pt idx="270">
                  <c:v>42416</c:v>
                </c:pt>
                <c:pt idx="271">
                  <c:v>42417</c:v>
                </c:pt>
                <c:pt idx="272">
                  <c:v>42418</c:v>
                </c:pt>
                <c:pt idx="273">
                  <c:v>42419</c:v>
                </c:pt>
                <c:pt idx="274">
                  <c:v>42420</c:v>
                </c:pt>
                <c:pt idx="275">
                  <c:v>42424</c:v>
                </c:pt>
                <c:pt idx="276">
                  <c:v>42425</c:v>
                </c:pt>
                <c:pt idx="277">
                  <c:v>42426</c:v>
                </c:pt>
                <c:pt idx="278">
                  <c:v>42429</c:v>
                </c:pt>
                <c:pt idx="279">
                  <c:v>42430</c:v>
                </c:pt>
                <c:pt idx="280">
                  <c:v>42431</c:v>
                </c:pt>
              </c:numCache>
            </c:numRef>
          </c:cat>
          <c:val>
            <c:numRef>
              <c:f>'3'!$B$2:$B$282</c:f>
              <c:numCache>
                <c:formatCode>General</c:formatCode>
                <c:ptCount val="281"/>
                <c:pt idx="0">
                  <c:v>17.5244</c:v>
                </c:pt>
                <c:pt idx="1">
                  <c:v>16.9998</c:v>
                </c:pt>
                <c:pt idx="2">
                  <c:v>17.046900000000001</c:v>
                </c:pt>
                <c:pt idx="3">
                  <c:v>17.075200000000002</c:v>
                </c:pt>
                <c:pt idx="4">
                  <c:v>16.8353</c:v>
                </c:pt>
                <c:pt idx="5">
                  <c:v>16.9499</c:v>
                </c:pt>
                <c:pt idx="6">
                  <c:v>16.987300000000001</c:v>
                </c:pt>
                <c:pt idx="7">
                  <c:v>16.9925</c:v>
                </c:pt>
                <c:pt idx="8">
                  <c:v>16.927500000000002</c:v>
                </c:pt>
                <c:pt idx="9">
                  <c:v>16.746500000000001</c:v>
                </c:pt>
                <c:pt idx="10">
                  <c:v>16.809100000000001</c:v>
                </c:pt>
                <c:pt idx="11">
                  <c:v>17.2334</c:v>
                </c:pt>
                <c:pt idx="12">
                  <c:v>16.964300000000001</c:v>
                </c:pt>
                <c:pt idx="13">
                  <c:v>16.732300000000002</c:v>
                </c:pt>
                <c:pt idx="14">
                  <c:v>16.6433</c:v>
                </c:pt>
                <c:pt idx="15">
                  <c:v>14.953900000000001</c:v>
                </c:pt>
                <c:pt idx="16">
                  <c:v>14.866200000000001</c:v>
                </c:pt>
                <c:pt idx="17">
                  <c:v>14.806600000000001</c:v>
                </c:pt>
                <c:pt idx="18">
                  <c:v>14.633700000000001</c:v>
                </c:pt>
                <c:pt idx="19">
                  <c:v>14.747800000000002</c:v>
                </c:pt>
                <c:pt idx="20">
                  <c:v>14.8994</c:v>
                </c:pt>
                <c:pt idx="21">
                  <c:v>15.3842</c:v>
                </c:pt>
                <c:pt idx="22">
                  <c:v>15.3384</c:v>
                </c:pt>
                <c:pt idx="23">
                  <c:v>15.193200000000001</c:v>
                </c:pt>
                <c:pt idx="24">
                  <c:v>15.2218</c:v>
                </c:pt>
                <c:pt idx="25">
                  <c:v>15.101800000000001</c:v>
                </c:pt>
                <c:pt idx="26">
                  <c:v>15.304300000000001</c:v>
                </c:pt>
                <c:pt idx="27">
                  <c:v>15.062800000000001</c:v>
                </c:pt>
                <c:pt idx="28">
                  <c:v>15.074300000000001</c:v>
                </c:pt>
                <c:pt idx="29">
                  <c:v>15.0258</c:v>
                </c:pt>
                <c:pt idx="30">
                  <c:v>15.1896</c:v>
                </c:pt>
                <c:pt idx="31">
                  <c:v>15.3071</c:v>
                </c:pt>
                <c:pt idx="32">
                  <c:v>15.6136</c:v>
                </c:pt>
                <c:pt idx="33">
                  <c:v>15.4968</c:v>
                </c:pt>
                <c:pt idx="34">
                  <c:v>15.698</c:v>
                </c:pt>
                <c:pt idx="35">
                  <c:v>15.6622</c:v>
                </c:pt>
                <c:pt idx="36">
                  <c:v>15.589300000000001</c:v>
                </c:pt>
                <c:pt idx="37">
                  <c:v>15.538400000000001</c:v>
                </c:pt>
                <c:pt idx="38">
                  <c:v>15.156500000000001</c:v>
                </c:pt>
                <c:pt idx="39">
                  <c:v>15.234200000000001</c:v>
                </c:pt>
                <c:pt idx="40">
                  <c:v>14.8796</c:v>
                </c:pt>
                <c:pt idx="41">
                  <c:v>14.4168</c:v>
                </c:pt>
                <c:pt idx="42">
                  <c:v>14.1402</c:v>
                </c:pt>
                <c:pt idx="43">
                  <c:v>14.4368</c:v>
                </c:pt>
                <c:pt idx="44">
                  <c:v>14.800500000000001</c:v>
                </c:pt>
                <c:pt idx="45">
                  <c:v>14.786200000000001</c:v>
                </c:pt>
                <c:pt idx="46">
                  <c:v>14.599</c:v>
                </c:pt>
                <c:pt idx="47">
                  <c:v>14.501200000000001</c:v>
                </c:pt>
                <c:pt idx="48">
                  <c:v>14.533900000000001</c:v>
                </c:pt>
                <c:pt idx="49">
                  <c:v>14.7178</c:v>
                </c:pt>
                <c:pt idx="50">
                  <c:v>14.717400000000001</c:v>
                </c:pt>
                <c:pt idx="51">
                  <c:v>14.7462</c:v>
                </c:pt>
                <c:pt idx="52">
                  <c:v>14.7064</c:v>
                </c:pt>
                <c:pt idx="53">
                  <c:v>14.678800000000001</c:v>
                </c:pt>
                <c:pt idx="54">
                  <c:v>14.3726</c:v>
                </c:pt>
                <c:pt idx="55">
                  <c:v>14.2682</c:v>
                </c:pt>
                <c:pt idx="56">
                  <c:v>14.224200000000002</c:v>
                </c:pt>
                <c:pt idx="57">
                  <c:v>14.1028</c:v>
                </c:pt>
                <c:pt idx="58">
                  <c:v>13.746700000000001</c:v>
                </c:pt>
                <c:pt idx="59">
                  <c:v>13.759400000000001</c:v>
                </c:pt>
                <c:pt idx="60">
                  <c:v>13.5999</c:v>
                </c:pt>
                <c:pt idx="61">
                  <c:v>14.0998</c:v>
                </c:pt>
                <c:pt idx="62">
                  <c:v>14.477300000000001</c:v>
                </c:pt>
                <c:pt idx="63">
                  <c:v>14.6691</c:v>
                </c:pt>
                <c:pt idx="64">
                  <c:v>14.684600000000001</c:v>
                </c:pt>
                <c:pt idx="65">
                  <c:v>14.779500000000001</c:v>
                </c:pt>
                <c:pt idx="66">
                  <c:v>14.8</c:v>
                </c:pt>
                <c:pt idx="67">
                  <c:v>14.881500000000001</c:v>
                </c:pt>
                <c:pt idx="68">
                  <c:v>14.841100000000001</c:v>
                </c:pt>
                <c:pt idx="69">
                  <c:v>14.4428</c:v>
                </c:pt>
                <c:pt idx="70">
                  <c:v>13.6708</c:v>
                </c:pt>
                <c:pt idx="71">
                  <c:v>13.9993</c:v>
                </c:pt>
                <c:pt idx="72">
                  <c:v>14.559000000000001</c:v>
                </c:pt>
                <c:pt idx="73">
                  <c:v>14.5082</c:v>
                </c:pt>
                <c:pt idx="74">
                  <c:v>14.781000000000001</c:v>
                </c:pt>
                <c:pt idx="75">
                  <c:v>14.608700000000001</c:v>
                </c:pt>
                <c:pt idx="76">
                  <c:v>13.155700000000001</c:v>
                </c:pt>
                <c:pt idx="77">
                  <c:v>12.8939</c:v>
                </c:pt>
                <c:pt idx="78">
                  <c:v>12.4642</c:v>
                </c:pt>
                <c:pt idx="79">
                  <c:v>11.907500000000001</c:v>
                </c:pt>
                <c:pt idx="80">
                  <c:v>12.723800000000001</c:v>
                </c:pt>
                <c:pt idx="81">
                  <c:v>13.0243</c:v>
                </c:pt>
                <c:pt idx="82">
                  <c:v>13.119300000000001</c:v>
                </c:pt>
                <c:pt idx="83">
                  <c:v>13.2201</c:v>
                </c:pt>
                <c:pt idx="84">
                  <c:v>13.257100000000001</c:v>
                </c:pt>
                <c:pt idx="85">
                  <c:v>13.1761</c:v>
                </c:pt>
                <c:pt idx="86">
                  <c:v>12.6457</c:v>
                </c:pt>
                <c:pt idx="87">
                  <c:v>12.129200000000001</c:v>
                </c:pt>
                <c:pt idx="88">
                  <c:v>12.200800000000001</c:v>
                </c:pt>
                <c:pt idx="89">
                  <c:v>12.741100000000001</c:v>
                </c:pt>
                <c:pt idx="90">
                  <c:v>13.1317</c:v>
                </c:pt>
                <c:pt idx="91">
                  <c:v>13.014900000000001</c:v>
                </c:pt>
                <c:pt idx="92">
                  <c:v>12.963600000000001</c:v>
                </c:pt>
                <c:pt idx="93">
                  <c:v>13.153600000000001</c:v>
                </c:pt>
                <c:pt idx="94">
                  <c:v>12.844100000000001</c:v>
                </c:pt>
                <c:pt idx="95">
                  <c:v>12.600200000000001</c:v>
                </c:pt>
                <c:pt idx="96">
                  <c:v>12.8108</c:v>
                </c:pt>
                <c:pt idx="97">
                  <c:v>13.1129</c:v>
                </c:pt>
                <c:pt idx="98">
                  <c:v>13.125500000000001</c:v>
                </c:pt>
                <c:pt idx="99">
                  <c:v>13.177200000000001</c:v>
                </c:pt>
                <c:pt idx="100">
                  <c:v>13.1235</c:v>
                </c:pt>
                <c:pt idx="101">
                  <c:v>12.9922</c:v>
                </c:pt>
                <c:pt idx="102">
                  <c:v>12.692500000000001</c:v>
                </c:pt>
                <c:pt idx="103">
                  <c:v>12.7469</c:v>
                </c:pt>
                <c:pt idx="104">
                  <c:v>12.125300000000001</c:v>
                </c:pt>
                <c:pt idx="105">
                  <c:v>12.114700000000001</c:v>
                </c:pt>
                <c:pt idx="106">
                  <c:v>12.1579</c:v>
                </c:pt>
                <c:pt idx="107">
                  <c:v>12.043800000000001</c:v>
                </c:pt>
                <c:pt idx="108">
                  <c:v>12.045</c:v>
                </c:pt>
                <c:pt idx="109">
                  <c:v>11.927000000000001</c:v>
                </c:pt>
                <c:pt idx="110">
                  <c:v>12.043700000000001</c:v>
                </c:pt>
                <c:pt idx="111">
                  <c:v>12.148300000000001</c:v>
                </c:pt>
                <c:pt idx="112">
                  <c:v>12.165700000000001</c:v>
                </c:pt>
                <c:pt idx="113">
                  <c:v>12.2628</c:v>
                </c:pt>
                <c:pt idx="114">
                  <c:v>12.310400000000001</c:v>
                </c:pt>
                <c:pt idx="115">
                  <c:v>11.8993</c:v>
                </c:pt>
                <c:pt idx="116">
                  <c:v>11.394</c:v>
                </c:pt>
                <c:pt idx="117">
                  <c:v>11.013300000000001</c:v>
                </c:pt>
                <c:pt idx="118">
                  <c:v>10.6829</c:v>
                </c:pt>
                <c:pt idx="119">
                  <c:v>10.7545</c:v>
                </c:pt>
                <c:pt idx="120">
                  <c:v>10.770300000000001</c:v>
                </c:pt>
                <c:pt idx="121">
                  <c:v>11.56</c:v>
                </c:pt>
                <c:pt idx="122">
                  <c:v>11.925600000000001</c:v>
                </c:pt>
                <c:pt idx="123">
                  <c:v>11.858500000000001</c:v>
                </c:pt>
                <c:pt idx="124">
                  <c:v>12.0594</c:v>
                </c:pt>
                <c:pt idx="125">
                  <c:v>12.138100000000001</c:v>
                </c:pt>
                <c:pt idx="126">
                  <c:v>12.172800000000001</c:v>
                </c:pt>
                <c:pt idx="127">
                  <c:v>12.1859</c:v>
                </c:pt>
                <c:pt idx="128">
                  <c:v>12.164100000000001</c:v>
                </c:pt>
                <c:pt idx="129">
                  <c:v>11.736500000000001</c:v>
                </c:pt>
                <c:pt idx="130">
                  <c:v>10.9785</c:v>
                </c:pt>
                <c:pt idx="131">
                  <c:v>10.956300000000001</c:v>
                </c:pt>
                <c:pt idx="132">
                  <c:v>11.644400000000001</c:v>
                </c:pt>
                <c:pt idx="133">
                  <c:v>11.602400000000001</c:v>
                </c:pt>
                <c:pt idx="134">
                  <c:v>11.287000000000001</c:v>
                </c:pt>
                <c:pt idx="135">
                  <c:v>10.9945</c:v>
                </c:pt>
                <c:pt idx="136">
                  <c:v>11.2105</c:v>
                </c:pt>
                <c:pt idx="137">
                  <c:v>10.510200000000001</c:v>
                </c:pt>
                <c:pt idx="138">
                  <c:v>10.2218</c:v>
                </c:pt>
                <c:pt idx="139">
                  <c:v>10.1975</c:v>
                </c:pt>
                <c:pt idx="140">
                  <c:v>10.2425</c:v>
                </c:pt>
                <c:pt idx="141">
                  <c:v>10.1478</c:v>
                </c:pt>
                <c:pt idx="142">
                  <c:v>10.4367</c:v>
                </c:pt>
                <c:pt idx="143">
                  <c:v>10.6309</c:v>
                </c:pt>
                <c:pt idx="144">
                  <c:v>10.654500000000001</c:v>
                </c:pt>
                <c:pt idx="145">
                  <c:v>10.8588</c:v>
                </c:pt>
                <c:pt idx="146">
                  <c:v>11.223700000000001</c:v>
                </c:pt>
                <c:pt idx="147">
                  <c:v>11.193000000000001</c:v>
                </c:pt>
                <c:pt idx="148">
                  <c:v>11.1943</c:v>
                </c:pt>
                <c:pt idx="149">
                  <c:v>11.2</c:v>
                </c:pt>
                <c:pt idx="150">
                  <c:v>11.08</c:v>
                </c:pt>
                <c:pt idx="151">
                  <c:v>11.06</c:v>
                </c:pt>
                <c:pt idx="152">
                  <c:v>11.11</c:v>
                </c:pt>
                <c:pt idx="153">
                  <c:v>11.27</c:v>
                </c:pt>
                <c:pt idx="154">
                  <c:v>11.25</c:v>
                </c:pt>
                <c:pt idx="155">
                  <c:v>11.24</c:v>
                </c:pt>
                <c:pt idx="156">
                  <c:v>11.16</c:v>
                </c:pt>
                <c:pt idx="157">
                  <c:v>11.15</c:v>
                </c:pt>
                <c:pt idx="158">
                  <c:v>10.88</c:v>
                </c:pt>
                <c:pt idx="159">
                  <c:v>10.66</c:v>
                </c:pt>
                <c:pt idx="160">
                  <c:v>10.72</c:v>
                </c:pt>
                <c:pt idx="161">
                  <c:v>10.62</c:v>
                </c:pt>
                <c:pt idx="162">
                  <c:v>10.52</c:v>
                </c:pt>
                <c:pt idx="163">
                  <c:v>10.53</c:v>
                </c:pt>
                <c:pt idx="164">
                  <c:v>10.32</c:v>
                </c:pt>
                <c:pt idx="165">
                  <c:v>10.65</c:v>
                </c:pt>
                <c:pt idx="166">
                  <c:v>11.17</c:v>
                </c:pt>
                <c:pt idx="167">
                  <c:v>11.57</c:v>
                </c:pt>
                <c:pt idx="168">
                  <c:v>11.7</c:v>
                </c:pt>
                <c:pt idx="169">
                  <c:v>11.61</c:v>
                </c:pt>
                <c:pt idx="170">
                  <c:v>11.45</c:v>
                </c:pt>
                <c:pt idx="171">
                  <c:v>11.45</c:v>
                </c:pt>
                <c:pt idx="172">
                  <c:v>11.56</c:v>
                </c:pt>
                <c:pt idx="173">
                  <c:v>11.68</c:v>
                </c:pt>
                <c:pt idx="174">
                  <c:v>11.31</c:v>
                </c:pt>
                <c:pt idx="175">
                  <c:v>11.05</c:v>
                </c:pt>
                <c:pt idx="176">
                  <c:v>11.47</c:v>
                </c:pt>
                <c:pt idx="177">
                  <c:v>11.44</c:v>
                </c:pt>
                <c:pt idx="178">
                  <c:v>11.34</c:v>
                </c:pt>
                <c:pt idx="179">
                  <c:v>11.52</c:v>
                </c:pt>
                <c:pt idx="180">
                  <c:v>11.28</c:v>
                </c:pt>
                <c:pt idx="181">
                  <c:v>11.34</c:v>
                </c:pt>
                <c:pt idx="182">
                  <c:v>10.8</c:v>
                </c:pt>
                <c:pt idx="183">
                  <c:v>10.28</c:v>
                </c:pt>
                <c:pt idx="184">
                  <c:v>10.31</c:v>
                </c:pt>
                <c:pt idx="185">
                  <c:v>10.41</c:v>
                </c:pt>
                <c:pt idx="186">
                  <c:v>10.49</c:v>
                </c:pt>
                <c:pt idx="187">
                  <c:v>11.04</c:v>
                </c:pt>
                <c:pt idx="188">
                  <c:v>11.36</c:v>
                </c:pt>
                <c:pt idx="189">
                  <c:v>11.27</c:v>
                </c:pt>
                <c:pt idx="190">
                  <c:v>11.32</c:v>
                </c:pt>
                <c:pt idx="191">
                  <c:v>11.41</c:v>
                </c:pt>
                <c:pt idx="192">
                  <c:v>11.33</c:v>
                </c:pt>
                <c:pt idx="193">
                  <c:v>11.34</c:v>
                </c:pt>
                <c:pt idx="194">
                  <c:v>11.35</c:v>
                </c:pt>
                <c:pt idx="195">
                  <c:v>11.32</c:v>
                </c:pt>
                <c:pt idx="196">
                  <c:v>11.42</c:v>
                </c:pt>
                <c:pt idx="197">
                  <c:v>11.47</c:v>
                </c:pt>
                <c:pt idx="198">
                  <c:v>11.38</c:v>
                </c:pt>
                <c:pt idx="199">
                  <c:v>11.48</c:v>
                </c:pt>
                <c:pt idx="200">
                  <c:v>11.35</c:v>
                </c:pt>
                <c:pt idx="201">
                  <c:v>11.35</c:v>
                </c:pt>
                <c:pt idx="202">
                  <c:v>11.35</c:v>
                </c:pt>
                <c:pt idx="203">
                  <c:v>11.36</c:v>
                </c:pt>
                <c:pt idx="204">
                  <c:v>11.3</c:v>
                </c:pt>
                <c:pt idx="205">
                  <c:v>11.4</c:v>
                </c:pt>
                <c:pt idx="206">
                  <c:v>10.9</c:v>
                </c:pt>
                <c:pt idx="207">
                  <c:v>11.46</c:v>
                </c:pt>
                <c:pt idx="208">
                  <c:v>11.38</c:v>
                </c:pt>
                <c:pt idx="209">
                  <c:v>11.53</c:v>
                </c:pt>
                <c:pt idx="210">
                  <c:v>11.52</c:v>
                </c:pt>
                <c:pt idx="211">
                  <c:v>11.48</c:v>
                </c:pt>
                <c:pt idx="212">
                  <c:v>11.62</c:v>
                </c:pt>
                <c:pt idx="213">
                  <c:v>11.59</c:v>
                </c:pt>
                <c:pt idx="214">
                  <c:v>11.58</c:v>
                </c:pt>
                <c:pt idx="215">
                  <c:v>11.59</c:v>
                </c:pt>
                <c:pt idx="216">
                  <c:v>11.42</c:v>
                </c:pt>
                <c:pt idx="217">
                  <c:v>11.55</c:v>
                </c:pt>
                <c:pt idx="218">
                  <c:v>11.27</c:v>
                </c:pt>
                <c:pt idx="219">
                  <c:v>11.47</c:v>
                </c:pt>
                <c:pt idx="220">
                  <c:v>11.42</c:v>
                </c:pt>
                <c:pt idx="221">
                  <c:v>11.31</c:v>
                </c:pt>
                <c:pt idx="222">
                  <c:v>11.23</c:v>
                </c:pt>
                <c:pt idx="223">
                  <c:v>11.1</c:v>
                </c:pt>
                <c:pt idx="224">
                  <c:v>10.86</c:v>
                </c:pt>
                <c:pt idx="225">
                  <c:v>11</c:v>
                </c:pt>
                <c:pt idx="226">
                  <c:v>11.45</c:v>
                </c:pt>
                <c:pt idx="227">
                  <c:v>11.78</c:v>
                </c:pt>
                <c:pt idx="228">
                  <c:v>11.32</c:v>
                </c:pt>
                <c:pt idx="229">
                  <c:v>11.55</c:v>
                </c:pt>
                <c:pt idx="230">
                  <c:v>11.51</c:v>
                </c:pt>
                <c:pt idx="231">
                  <c:v>11.49</c:v>
                </c:pt>
                <c:pt idx="232">
                  <c:v>11.44</c:v>
                </c:pt>
                <c:pt idx="233">
                  <c:v>11.24</c:v>
                </c:pt>
                <c:pt idx="234">
                  <c:v>11.37</c:v>
                </c:pt>
                <c:pt idx="235">
                  <c:v>11.32</c:v>
                </c:pt>
                <c:pt idx="236">
                  <c:v>11.21</c:v>
                </c:pt>
                <c:pt idx="237">
                  <c:v>11.06</c:v>
                </c:pt>
                <c:pt idx="238">
                  <c:v>10.89</c:v>
                </c:pt>
                <c:pt idx="239">
                  <c:v>10.87</c:v>
                </c:pt>
                <c:pt idx="240">
                  <c:v>11.14</c:v>
                </c:pt>
                <c:pt idx="241">
                  <c:v>10.8</c:v>
                </c:pt>
                <c:pt idx="242">
                  <c:v>11.09</c:v>
                </c:pt>
                <c:pt idx="243">
                  <c:v>11.05</c:v>
                </c:pt>
                <c:pt idx="244">
                  <c:v>10.88</c:v>
                </c:pt>
                <c:pt idx="245">
                  <c:v>10.93</c:v>
                </c:pt>
                <c:pt idx="246">
                  <c:v>11.05</c:v>
                </c:pt>
                <c:pt idx="247">
                  <c:v>11.07</c:v>
                </c:pt>
                <c:pt idx="248">
                  <c:v>10.98</c:v>
                </c:pt>
                <c:pt idx="249">
                  <c:v>11.03</c:v>
                </c:pt>
                <c:pt idx="250">
                  <c:v>11.05</c:v>
                </c:pt>
                <c:pt idx="251">
                  <c:v>11</c:v>
                </c:pt>
                <c:pt idx="252">
                  <c:v>11.01</c:v>
                </c:pt>
                <c:pt idx="253">
                  <c:v>10.97</c:v>
                </c:pt>
                <c:pt idx="254">
                  <c:v>11.03</c:v>
                </c:pt>
                <c:pt idx="255">
                  <c:v>11.01</c:v>
                </c:pt>
                <c:pt idx="256">
                  <c:v>11.09</c:v>
                </c:pt>
                <c:pt idx="257">
                  <c:v>11.04</c:v>
                </c:pt>
                <c:pt idx="258">
                  <c:v>11.12</c:v>
                </c:pt>
                <c:pt idx="259">
                  <c:v>10.92</c:v>
                </c:pt>
                <c:pt idx="260">
                  <c:v>10.67</c:v>
                </c:pt>
                <c:pt idx="261">
                  <c:v>10.93</c:v>
                </c:pt>
                <c:pt idx="262">
                  <c:v>10.95</c:v>
                </c:pt>
                <c:pt idx="263">
                  <c:v>10.82</c:v>
                </c:pt>
                <c:pt idx="264">
                  <c:v>10.66</c:v>
                </c:pt>
                <c:pt idx="265">
                  <c:v>10.5</c:v>
                </c:pt>
                <c:pt idx="266">
                  <c:v>10.82</c:v>
                </c:pt>
                <c:pt idx="267">
                  <c:v>10.68</c:v>
                </c:pt>
                <c:pt idx="268">
                  <c:v>10.73</c:v>
                </c:pt>
                <c:pt idx="269">
                  <c:v>10.72</c:v>
                </c:pt>
                <c:pt idx="270">
                  <c:v>10.86</c:v>
                </c:pt>
                <c:pt idx="271">
                  <c:v>11.04</c:v>
                </c:pt>
                <c:pt idx="272">
                  <c:v>10.93</c:v>
                </c:pt>
                <c:pt idx="273">
                  <c:v>10.99</c:v>
                </c:pt>
                <c:pt idx="274">
                  <c:v>10.91</c:v>
                </c:pt>
                <c:pt idx="275">
                  <c:v>10.88</c:v>
                </c:pt>
                <c:pt idx="276">
                  <c:v>11.01</c:v>
                </c:pt>
                <c:pt idx="277">
                  <c:v>11.01</c:v>
                </c:pt>
                <c:pt idx="278">
                  <c:v>10.82</c:v>
                </c:pt>
                <c:pt idx="279">
                  <c:v>10.87</c:v>
                </c:pt>
                <c:pt idx="280">
                  <c:v>10.89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'3'!$C$1</c:f>
              <c:strCache>
                <c:ptCount val="1"/>
                <c:pt idx="0">
                  <c:v>Границы процентного коридора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cat>
            <c:numRef>
              <c:f>'3'!$A$2:$A$282</c:f>
              <c:numCache>
                <c:formatCode>dd/mm/yy;@</c:formatCode>
                <c:ptCount val="281"/>
                <c:pt idx="0">
                  <c:v>42016</c:v>
                </c:pt>
                <c:pt idx="1">
                  <c:v>42017</c:v>
                </c:pt>
                <c:pt idx="2">
                  <c:v>42018</c:v>
                </c:pt>
                <c:pt idx="3">
                  <c:v>42019</c:v>
                </c:pt>
                <c:pt idx="4">
                  <c:v>42020</c:v>
                </c:pt>
                <c:pt idx="5">
                  <c:v>42023</c:v>
                </c:pt>
                <c:pt idx="6">
                  <c:v>42024</c:v>
                </c:pt>
                <c:pt idx="7">
                  <c:v>42025</c:v>
                </c:pt>
                <c:pt idx="8">
                  <c:v>42026</c:v>
                </c:pt>
                <c:pt idx="9">
                  <c:v>42027</c:v>
                </c:pt>
                <c:pt idx="10">
                  <c:v>42030</c:v>
                </c:pt>
                <c:pt idx="11">
                  <c:v>42031</c:v>
                </c:pt>
                <c:pt idx="12">
                  <c:v>42032</c:v>
                </c:pt>
                <c:pt idx="13">
                  <c:v>42033</c:v>
                </c:pt>
                <c:pt idx="14">
                  <c:v>42034</c:v>
                </c:pt>
                <c:pt idx="15">
                  <c:v>42037</c:v>
                </c:pt>
                <c:pt idx="16">
                  <c:v>42038</c:v>
                </c:pt>
                <c:pt idx="17">
                  <c:v>42039</c:v>
                </c:pt>
                <c:pt idx="18">
                  <c:v>42040</c:v>
                </c:pt>
                <c:pt idx="19">
                  <c:v>42041</c:v>
                </c:pt>
                <c:pt idx="20">
                  <c:v>42044</c:v>
                </c:pt>
                <c:pt idx="21">
                  <c:v>42045</c:v>
                </c:pt>
                <c:pt idx="22">
                  <c:v>42046</c:v>
                </c:pt>
                <c:pt idx="23">
                  <c:v>42047</c:v>
                </c:pt>
                <c:pt idx="24">
                  <c:v>42048</c:v>
                </c:pt>
                <c:pt idx="25">
                  <c:v>42051</c:v>
                </c:pt>
                <c:pt idx="26">
                  <c:v>42052</c:v>
                </c:pt>
                <c:pt idx="27">
                  <c:v>42053</c:v>
                </c:pt>
                <c:pt idx="28">
                  <c:v>42054</c:v>
                </c:pt>
                <c:pt idx="29">
                  <c:v>42055</c:v>
                </c:pt>
                <c:pt idx="30">
                  <c:v>42059</c:v>
                </c:pt>
                <c:pt idx="31">
                  <c:v>42060</c:v>
                </c:pt>
                <c:pt idx="32">
                  <c:v>42061</c:v>
                </c:pt>
                <c:pt idx="33">
                  <c:v>42062</c:v>
                </c:pt>
                <c:pt idx="34">
                  <c:v>42065</c:v>
                </c:pt>
                <c:pt idx="35">
                  <c:v>42066</c:v>
                </c:pt>
                <c:pt idx="36">
                  <c:v>42067</c:v>
                </c:pt>
                <c:pt idx="37">
                  <c:v>42068</c:v>
                </c:pt>
                <c:pt idx="38">
                  <c:v>42069</c:v>
                </c:pt>
                <c:pt idx="39">
                  <c:v>42074</c:v>
                </c:pt>
                <c:pt idx="40">
                  <c:v>42075</c:v>
                </c:pt>
                <c:pt idx="41">
                  <c:v>42076</c:v>
                </c:pt>
                <c:pt idx="42">
                  <c:v>42079</c:v>
                </c:pt>
                <c:pt idx="43">
                  <c:v>42080</c:v>
                </c:pt>
                <c:pt idx="44">
                  <c:v>42081</c:v>
                </c:pt>
                <c:pt idx="45">
                  <c:v>42082</c:v>
                </c:pt>
                <c:pt idx="46">
                  <c:v>42083</c:v>
                </c:pt>
                <c:pt idx="47">
                  <c:v>42086</c:v>
                </c:pt>
                <c:pt idx="48">
                  <c:v>42087</c:v>
                </c:pt>
                <c:pt idx="49">
                  <c:v>42088</c:v>
                </c:pt>
                <c:pt idx="50">
                  <c:v>42089</c:v>
                </c:pt>
                <c:pt idx="51">
                  <c:v>42090</c:v>
                </c:pt>
                <c:pt idx="52">
                  <c:v>42093</c:v>
                </c:pt>
                <c:pt idx="53">
                  <c:v>42094</c:v>
                </c:pt>
                <c:pt idx="54">
                  <c:v>42095</c:v>
                </c:pt>
                <c:pt idx="55">
                  <c:v>42096</c:v>
                </c:pt>
                <c:pt idx="56">
                  <c:v>42097</c:v>
                </c:pt>
                <c:pt idx="57">
                  <c:v>42100</c:v>
                </c:pt>
                <c:pt idx="58">
                  <c:v>42101</c:v>
                </c:pt>
                <c:pt idx="59">
                  <c:v>42102</c:v>
                </c:pt>
                <c:pt idx="60">
                  <c:v>42103</c:v>
                </c:pt>
                <c:pt idx="61">
                  <c:v>42104</c:v>
                </c:pt>
                <c:pt idx="62">
                  <c:v>42107</c:v>
                </c:pt>
                <c:pt idx="63">
                  <c:v>42108</c:v>
                </c:pt>
                <c:pt idx="64">
                  <c:v>42109</c:v>
                </c:pt>
                <c:pt idx="65">
                  <c:v>42110</c:v>
                </c:pt>
                <c:pt idx="66">
                  <c:v>42111</c:v>
                </c:pt>
                <c:pt idx="67">
                  <c:v>42114</c:v>
                </c:pt>
                <c:pt idx="68">
                  <c:v>42115</c:v>
                </c:pt>
                <c:pt idx="69">
                  <c:v>42116</c:v>
                </c:pt>
                <c:pt idx="70">
                  <c:v>42117</c:v>
                </c:pt>
                <c:pt idx="71">
                  <c:v>42118</c:v>
                </c:pt>
                <c:pt idx="72">
                  <c:v>42121</c:v>
                </c:pt>
                <c:pt idx="73">
                  <c:v>42122</c:v>
                </c:pt>
                <c:pt idx="74">
                  <c:v>42123</c:v>
                </c:pt>
                <c:pt idx="75">
                  <c:v>42124</c:v>
                </c:pt>
                <c:pt idx="76">
                  <c:v>42129</c:v>
                </c:pt>
                <c:pt idx="77">
                  <c:v>42130</c:v>
                </c:pt>
                <c:pt idx="78">
                  <c:v>42131</c:v>
                </c:pt>
                <c:pt idx="79">
                  <c:v>42132</c:v>
                </c:pt>
                <c:pt idx="80">
                  <c:v>42136</c:v>
                </c:pt>
                <c:pt idx="81">
                  <c:v>42137</c:v>
                </c:pt>
                <c:pt idx="82">
                  <c:v>42138</c:v>
                </c:pt>
                <c:pt idx="83">
                  <c:v>42139</c:v>
                </c:pt>
                <c:pt idx="84">
                  <c:v>42142</c:v>
                </c:pt>
                <c:pt idx="85">
                  <c:v>42143</c:v>
                </c:pt>
                <c:pt idx="86">
                  <c:v>42144</c:v>
                </c:pt>
                <c:pt idx="87">
                  <c:v>42145</c:v>
                </c:pt>
                <c:pt idx="88">
                  <c:v>42146</c:v>
                </c:pt>
                <c:pt idx="89">
                  <c:v>42149</c:v>
                </c:pt>
                <c:pt idx="90">
                  <c:v>42150</c:v>
                </c:pt>
                <c:pt idx="91">
                  <c:v>42151</c:v>
                </c:pt>
                <c:pt idx="92">
                  <c:v>42152</c:v>
                </c:pt>
                <c:pt idx="93">
                  <c:v>42153</c:v>
                </c:pt>
                <c:pt idx="94">
                  <c:v>42156</c:v>
                </c:pt>
                <c:pt idx="95">
                  <c:v>42157</c:v>
                </c:pt>
                <c:pt idx="96">
                  <c:v>42158</c:v>
                </c:pt>
                <c:pt idx="97">
                  <c:v>42159</c:v>
                </c:pt>
                <c:pt idx="98">
                  <c:v>42160</c:v>
                </c:pt>
                <c:pt idx="99">
                  <c:v>42163</c:v>
                </c:pt>
                <c:pt idx="100">
                  <c:v>42164</c:v>
                </c:pt>
                <c:pt idx="101">
                  <c:v>42165</c:v>
                </c:pt>
                <c:pt idx="102">
                  <c:v>42166</c:v>
                </c:pt>
                <c:pt idx="103">
                  <c:v>42170</c:v>
                </c:pt>
                <c:pt idx="104">
                  <c:v>42171</c:v>
                </c:pt>
                <c:pt idx="105">
                  <c:v>42172</c:v>
                </c:pt>
                <c:pt idx="106">
                  <c:v>42173</c:v>
                </c:pt>
                <c:pt idx="107">
                  <c:v>42174</c:v>
                </c:pt>
                <c:pt idx="108">
                  <c:v>42177</c:v>
                </c:pt>
                <c:pt idx="109">
                  <c:v>42178</c:v>
                </c:pt>
                <c:pt idx="110">
                  <c:v>42179</c:v>
                </c:pt>
                <c:pt idx="111">
                  <c:v>42180</c:v>
                </c:pt>
                <c:pt idx="112">
                  <c:v>42181</c:v>
                </c:pt>
                <c:pt idx="113">
                  <c:v>42184</c:v>
                </c:pt>
                <c:pt idx="114">
                  <c:v>42185</c:v>
                </c:pt>
                <c:pt idx="115">
                  <c:v>42187</c:v>
                </c:pt>
                <c:pt idx="116">
                  <c:v>42188</c:v>
                </c:pt>
                <c:pt idx="117">
                  <c:v>42191</c:v>
                </c:pt>
                <c:pt idx="118">
                  <c:v>42192</c:v>
                </c:pt>
                <c:pt idx="119">
                  <c:v>42193</c:v>
                </c:pt>
                <c:pt idx="120">
                  <c:v>42194</c:v>
                </c:pt>
                <c:pt idx="121">
                  <c:v>42195</c:v>
                </c:pt>
                <c:pt idx="122">
                  <c:v>42198</c:v>
                </c:pt>
                <c:pt idx="123">
                  <c:v>42199</c:v>
                </c:pt>
                <c:pt idx="124">
                  <c:v>42200</c:v>
                </c:pt>
                <c:pt idx="125">
                  <c:v>42201</c:v>
                </c:pt>
                <c:pt idx="126">
                  <c:v>42202</c:v>
                </c:pt>
                <c:pt idx="127">
                  <c:v>42205</c:v>
                </c:pt>
                <c:pt idx="128">
                  <c:v>42206</c:v>
                </c:pt>
                <c:pt idx="129">
                  <c:v>42207</c:v>
                </c:pt>
                <c:pt idx="130">
                  <c:v>42208</c:v>
                </c:pt>
                <c:pt idx="131">
                  <c:v>42209</c:v>
                </c:pt>
                <c:pt idx="132">
                  <c:v>42212</c:v>
                </c:pt>
                <c:pt idx="133">
                  <c:v>42213</c:v>
                </c:pt>
                <c:pt idx="134">
                  <c:v>42214</c:v>
                </c:pt>
                <c:pt idx="135">
                  <c:v>42215</c:v>
                </c:pt>
                <c:pt idx="136">
                  <c:v>42216</c:v>
                </c:pt>
                <c:pt idx="137">
                  <c:v>42219</c:v>
                </c:pt>
                <c:pt idx="138">
                  <c:v>42220</c:v>
                </c:pt>
                <c:pt idx="139">
                  <c:v>42221</c:v>
                </c:pt>
                <c:pt idx="140">
                  <c:v>42222</c:v>
                </c:pt>
                <c:pt idx="141">
                  <c:v>42223</c:v>
                </c:pt>
                <c:pt idx="142">
                  <c:v>42226</c:v>
                </c:pt>
                <c:pt idx="143">
                  <c:v>42227</c:v>
                </c:pt>
                <c:pt idx="144">
                  <c:v>42228</c:v>
                </c:pt>
                <c:pt idx="145">
                  <c:v>42229</c:v>
                </c:pt>
                <c:pt idx="146">
                  <c:v>42230</c:v>
                </c:pt>
                <c:pt idx="147">
                  <c:v>42233</c:v>
                </c:pt>
                <c:pt idx="148">
                  <c:v>42234</c:v>
                </c:pt>
                <c:pt idx="149">
                  <c:v>42235</c:v>
                </c:pt>
                <c:pt idx="150">
                  <c:v>42236</c:v>
                </c:pt>
                <c:pt idx="151">
                  <c:v>42237</c:v>
                </c:pt>
                <c:pt idx="152">
                  <c:v>42240</c:v>
                </c:pt>
                <c:pt idx="153">
                  <c:v>42241</c:v>
                </c:pt>
                <c:pt idx="154">
                  <c:v>42242</c:v>
                </c:pt>
                <c:pt idx="155">
                  <c:v>42243</c:v>
                </c:pt>
                <c:pt idx="156">
                  <c:v>42244</c:v>
                </c:pt>
                <c:pt idx="157">
                  <c:v>42247</c:v>
                </c:pt>
                <c:pt idx="158">
                  <c:v>42248</c:v>
                </c:pt>
                <c:pt idx="159">
                  <c:v>42249</c:v>
                </c:pt>
                <c:pt idx="160">
                  <c:v>42250</c:v>
                </c:pt>
                <c:pt idx="161">
                  <c:v>42251</c:v>
                </c:pt>
                <c:pt idx="162">
                  <c:v>42254</c:v>
                </c:pt>
                <c:pt idx="163">
                  <c:v>42255</c:v>
                </c:pt>
                <c:pt idx="164">
                  <c:v>42256</c:v>
                </c:pt>
                <c:pt idx="165">
                  <c:v>42257</c:v>
                </c:pt>
                <c:pt idx="166">
                  <c:v>42258</c:v>
                </c:pt>
                <c:pt idx="167">
                  <c:v>42261</c:v>
                </c:pt>
                <c:pt idx="168">
                  <c:v>42262</c:v>
                </c:pt>
                <c:pt idx="169">
                  <c:v>42263</c:v>
                </c:pt>
                <c:pt idx="170">
                  <c:v>42264</c:v>
                </c:pt>
                <c:pt idx="171">
                  <c:v>42265</c:v>
                </c:pt>
                <c:pt idx="172">
                  <c:v>42268</c:v>
                </c:pt>
                <c:pt idx="173">
                  <c:v>42269</c:v>
                </c:pt>
                <c:pt idx="174">
                  <c:v>42270</c:v>
                </c:pt>
                <c:pt idx="175">
                  <c:v>42271</c:v>
                </c:pt>
                <c:pt idx="176">
                  <c:v>42272</c:v>
                </c:pt>
                <c:pt idx="177">
                  <c:v>42275</c:v>
                </c:pt>
                <c:pt idx="178">
                  <c:v>42276</c:v>
                </c:pt>
                <c:pt idx="179">
                  <c:v>42277</c:v>
                </c:pt>
                <c:pt idx="180">
                  <c:v>42278</c:v>
                </c:pt>
                <c:pt idx="181">
                  <c:v>42279</c:v>
                </c:pt>
                <c:pt idx="182">
                  <c:v>42282</c:v>
                </c:pt>
                <c:pt idx="183">
                  <c:v>42283</c:v>
                </c:pt>
                <c:pt idx="184">
                  <c:v>42284</c:v>
                </c:pt>
                <c:pt idx="185">
                  <c:v>42285</c:v>
                </c:pt>
                <c:pt idx="186">
                  <c:v>42286</c:v>
                </c:pt>
                <c:pt idx="187">
                  <c:v>42289</c:v>
                </c:pt>
                <c:pt idx="188">
                  <c:v>42290</c:v>
                </c:pt>
                <c:pt idx="189">
                  <c:v>42291</c:v>
                </c:pt>
                <c:pt idx="190">
                  <c:v>42292</c:v>
                </c:pt>
                <c:pt idx="191">
                  <c:v>42293</c:v>
                </c:pt>
                <c:pt idx="192">
                  <c:v>42296</c:v>
                </c:pt>
                <c:pt idx="193">
                  <c:v>42297</c:v>
                </c:pt>
                <c:pt idx="194">
                  <c:v>42298</c:v>
                </c:pt>
                <c:pt idx="195">
                  <c:v>42299</c:v>
                </c:pt>
                <c:pt idx="196">
                  <c:v>42300</c:v>
                </c:pt>
                <c:pt idx="197">
                  <c:v>42303</c:v>
                </c:pt>
                <c:pt idx="198">
                  <c:v>42304</c:v>
                </c:pt>
                <c:pt idx="199">
                  <c:v>42305</c:v>
                </c:pt>
                <c:pt idx="200">
                  <c:v>42306</c:v>
                </c:pt>
                <c:pt idx="201">
                  <c:v>42307</c:v>
                </c:pt>
                <c:pt idx="202">
                  <c:v>42310</c:v>
                </c:pt>
                <c:pt idx="203">
                  <c:v>42311</c:v>
                </c:pt>
                <c:pt idx="204">
                  <c:v>42313</c:v>
                </c:pt>
                <c:pt idx="205">
                  <c:v>42314</c:v>
                </c:pt>
                <c:pt idx="206">
                  <c:v>42317</c:v>
                </c:pt>
                <c:pt idx="207">
                  <c:v>42318</c:v>
                </c:pt>
                <c:pt idx="208">
                  <c:v>42319</c:v>
                </c:pt>
                <c:pt idx="209">
                  <c:v>42320</c:v>
                </c:pt>
                <c:pt idx="210">
                  <c:v>42321</c:v>
                </c:pt>
                <c:pt idx="211">
                  <c:v>42324</c:v>
                </c:pt>
                <c:pt idx="212">
                  <c:v>42325</c:v>
                </c:pt>
                <c:pt idx="213">
                  <c:v>42326</c:v>
                </c:pt>
                <c:pt idx="214">
                  <c:v>42327</c:v>
                </c:pt>
                <c:pt idx="215">
                  <c:v>42328</c:v>
                </c:pt>
                <c:pt idx="216">
                  <c:v>42331</c:v>
                </c:pt>
                <c:pt idx="217">
                  <c:v>42332</c:v>
                </c:pt>
                <c:pt idx="218">
                  <c:v>42333</c:v>
                </c:pt>
                <c:pt idx="219">
                  <c:v>42334</c:v>
                </c:pt>
                <c:pt idx="220">
                  <c:v>42335</c:v>
                </c:pt>
                <c:pt idx="221">
                  <c:v>42338</c:v>
                </c:pt>
                <c:pt idx="222">
                  <c:v>42339</c:v>
                </c:pt>
                <c:pt idx="223">
                  <c:v>42340</c:v>
                </c:pt>
                <c:pt idx="224">
                  <c:v>42341</c:v>
                </c:pt>
                <c:pt idx="225">
                  <c:v>42342</c:v>
                </c:pt>
                <c:pt idx="226">
                  <c:v>42345</c:v>
                </c:pt>
                <c:pt idx="227">
                  <c:v>42346</c:v>
                </c:pt>
                <c:pt idx="228">
                  <c:v>42347</c:v>
                </c:pt>
                <c:pt idx="229">
                  <c:v>42348</c:v>
                </c:pt>
                <c:pt idx="230">
                  <c:v>42349</c:v>
                </c:pt>
                <c:pt idx="231">
                  <c:v>42352</c:v>
                </c:pt>
                <c:pt idx="232">
                  <c:v>42353</c:v>
                </c:pt>
                <c:pt idx="233">
                  <c:v>42354</c:v>
                </c:pt>
                <c:pt idx="234">
                  <c:v>42355</c:v>
                </c:pt>
                <c:pt idx="235">
                  <c:v>42356</c:v>
                </c:pt>
                <c:pt idx="236">
                  <c:v>42359</c:v>
                </c:pt>
                <c:pt idx="237">
                  <c:v>42360</c:v>
                </c:pt>
                <c:pt idx="238">
                  <c:v>42361</c:v>
                </c:pt>
                <c:pt idx="239">
                  <c:v>42362</c:v>
                </c:pt>
                <c:pt idx="240">
                  <c:v>42363</c:v>
                </c:pt>
                <c:pt idx="241">
                  <c:v>42366</c:v>
                </c:pt>
                <c:pt idx="242">
                  <c:v>42367</c:v>
                </c:pt>
                <c:pt idx="243">
                  <c:v>42368</c:v>
                </c:pt>
                <c:pt idx="244">
                  <c:v>42380</c:v>
                </c:pt>
                <c:pt idx="245">
                  <c:v>42381</c:v>
                </c:pt>
                <c:pt idx="246">
                  <c:v>42382</c:v>
                </c:pt>
                <c:pt idx="247">
                  <c:v>42383</c:v>
                </c:pt>
                <c:pt idx="248">
                  <c:v>42384</c:v>
                </c:pt>
                <c:pt idx="249">
                  <c:v>42387</c:v>
                </c:pt>
                <c:pt idx="250">
                  <c:v>42388</c:v>
                </c:pt>
                <c:pt idx="251">
                  <c:v>42389</c:v>
                </c:pt>
                <c:pt idx="252">
                  <c:v>42390</c:v>
                </c:pt>
                <c:pt idx="253">
                  <c:v>42391</c:v>
                </c:pt>
                <c:pt idx="254">
                  <c:v>42394</c:v>
                </c:pt>
                <c:pt idx="255">
                  <c:v>42395</c:v>
                </c:pt>
                <c:pt idx="256">
                  <c:v>42396</c:v>
                </c:pt>
                <c:pt idx="257">
                  <c:v>42397</c:v>
                </c:pt>
                <c:pt idx="258">
                  <c:v>42398</c:v>
                </c:pt>
                <c:pt idx="259">
                  <c:v>42401</c:v>
                </c:pt>
                <c:pt idx="260">
                  <c:v>42402</c:v>
                </c:pt>
                <c:pt idx="261">
                  <c:v>42403</c:v>
                </c:pt>
                <c:pt idx="262">
                  <c:v>42404</c:v>
                </c:pt>
                <c:pt idx="263">
                  <c:v>42405</c:v>
                </c:pt>
                <c:pt idx="264">
                  <c:v>42408</c:v>
                </c:pt>
                <c:pt idx="265">
                  <c:v>42409</c:v>
                </c:pt>
                <c:pt idx="266">
                  <c:v>42410</c:v>
                </c:pt>
                <c:pt idx="267">
                  <c:v>42411</c:v>
                </c:pt>
                <c:pt idx="268">
                  <c:v>42412</c:v>
                </c:pt>
                <c:pt idx="269">
                  <c:v>42415</c:v>
                </c:pt>
                <c:pt idx="270">
                  <c:v>42416</c:v>
                </c:pt>
                <c:pt idx="271">
                  <c:v>42417</c:v>
                </c:pt>
                <c:pt idx="272">
                  <c:v>42418</c:v>
                </c:pt>
                <c:pt idx="273">
                  <c:v>42419</c:v>
                </c:pt>
                <c:pt idx="274">
                  <c:v>42420</c:v>
                </c:pt>
                <c:pt idx="275">
                  <c:v>42424</c:v>
                </c:pt>
                <c:pt idx="276">
                  <c:v>42425</c:v>
                </c:pt>
                <c:pt idx="277">
                  <c:v>42426</c:v>
                </c:pt>
                <c:pt idx="278">
                  <c:v>42429</c:v>
                </c:pt>
                <c:pt idx="279">
                  <c:v>42430</c:v>
                </c:pt>
                <c:pt idx="280">
                  <c:v>42431</c:v>
                </c:pt>
              </c:numCache>
            </c:numRef>
          </c:cat>
          <c:val>
            <c:numRef>
              <c:f>'3'!$C$2:$C$282</c:f>
              <c:numCache>
                <c:formatCode>General</c:formatCode>
                <c:ptCount val="281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14</c:v>
                </c:pt>
                <c:pt idx="30">
                  <c:v>14</c:v>
                </c:pt>
                <c:pt idx="31">
                  <c:v>14</c:v>
                </c:pt>
                <c:pt idx="32">
                  <c:v>14</c:v>
                </c:pt>
                <c:pt idx="33">
                  <c:v>14</c:v>
                </c:pt>
                <c:pt idx="34">
                  <c:v>14</c:v>
                </c:pt>
                <c:pt idx="35">
                  <c:v>14</c:v>
                </c:pt>
                <c:pt idx="36">
                  <c:v>14</c:v>
                </c:pt>
                <c:pt idx="37">
                  <c:v>14</c:v>
                </c:pt>
                <c:pt idx="38">
                  <c:v>14</c:v>
                </c:pt>
                <c:pt idx="39">
                  <c:v>14</c:v>
                </c:pt>
                <c:pt idx="40">
                  <c:v>14</c:v>
                </c:pt>
                <c:pt idx="41">
                  <c:v>14</c:v>
                </c:pt>
                <c:pt idx="42">
                  <c:v>13</c:v>
                </c:pt>
                <c:pt idx="43">
                  <c:v>13</c:v>
                </c:pt>
                <c:pt idx="44">
                  <c:v>13</c:v>
                </c:pt>
                <c:pt idx="45">
                  <c:v>13</c:v>
                </c:pt>
                <c:pt idx="46">
                  <c:v>13</c:v>
                </c:pt>
                <c:pt idx="47">
                  <c:v>13</c:v>
                </c:pt>
                <c:pt idx="48">
                  <c:v>13</c:v>
                </c:pt>
                <c:pt idx="49">
                  <c:v>13</c:v>
                </c:pt>
                <c:pt idx="50">
                  <c:v>13</c:v>
                </c:pt>
                <c:pt idx="51">
                  <c:v>13</c:v>
                </c:pt>
                <c:pt idx="52">
                  <c:v>13</c:v>
                </c:pt>
                <c:pt idx="53">
                  <c:v>13</c:v>
                </c:pt>
                <c:pt idx="54">
                  <c:v>13</c:v>
                </c:pt>
                <c:pt idx="55">
                  <c:v>13</c:v>
                </c:pt>
                <c:pt idx="56">
                  <c:v>13</c:v>
                </c:pt>
                <c:pt idx="57">
                  <c:v>13</c:v>
                </c:pt>
                <c:pt idx="58">
                  <c:v>13</c:v>
                </c:pt>
                <c:pt idx="59">
                  <c:v>13</c:v>
                </c:pt>
                <c:pt idx="60">
                  <c:v>13</c:v>
                </c:pt>
                <c:pt idx="61">
                  <c:v>13</c:v>
                </c:pt>
                <c:pt idx="62">
                  <c:v>13</c:v>
                </c:pt>
                <c:pt idx="63">
                  <c:v>13</c:v>
                </c:pt>
                <c:pt idx="64">
                  <c:v>13</c:v>
                </c:pt>
                <c:pt idx="65">
                  <c:v>13</c:v>
                </c:pt>
                <c:pt idx="66">
                  <c:v>13</c:v>
                </c:pt>
                <c:pt idx="67">
                  <c:v>13</c:v>
                </c:pt>
                <c:pt idx="68">
                  <c:v>13</c:v>
                </c:pt>
                <c:pt idx="69">
                  <c:v>13</c:v>
                </c:pt>
                <c:pt idx="70">
                  <c:v>13</c:v>
                </c:pt>
                <c:pt idx="71">
                  <c:v>13</c:v>
                </c:pt>
                <c:pt idx="72">
                  <c:v>13</c:v>
                </c:pt>
                <c:pt idx="73">
                  <c:v>13</c:v>
                </c:pt>
                <c:pt idx="74">
                  <c:v>13</c:v>
                </c:pt>
                <c:pt idx="75">
                  <c:v>13</c:v>
                </c:pt>
                <c:pt idx="76">
                  <c:v>11.5</c:v>
                </c:pt>
                <c:pt idx="77">
                  <c:v>11.5</c:v>
                </c:pt>
                <c:pt idx="78">
                  <c:v>11.5</c:v>
                </c:pt>
                <c:pt idx="79">
                  <c:v>11.5</c:v>
                </c:pt>
                <c:pt idx="80">
                  <c:v>11.5</c:v>
                </c:pt>
                <c:pt idx="81">
                  <c:v>11.5</c:v>
                </c:pt>
                <c:pt idx="82">
                  <c:v>11.5</c:v>
                </c:pt>
                <c:pt idx="83">
                  <c:v>11.5</c:v>
                </c:pt>
                <c:pt idx="84">
                  <c:v>11.5</c:v>
                </c:pt>
                <c:pt idx="85">
                  <c:v>11.5</c:v>
                </c:pt>
                <c:pt idx="86">
                  <c:v>11.5</c:v>
                </c:pt>
                <c:pt idx="87">
                  <c:v>11.5</c:v>
                </c:pt>
                <c:pt idx="88">
                  <c:v>11.5</c:v>
                </c:pt>
                <c:pt idx="89">
                  <c:v>11.5</c:v>
                </c:pt>
                <c:pt idx="90">
                  <c:v>11.5</c:v>
                </c:pt>
                <c:pt idx="91">
                  <c:v>11.5</c:v>
                </c:pt>
                <c:pt idx="92">
                  <c:v>11.5</c:v>
                </c:pt>
                <c:pt idx="93">
                  <c:v>11.5</c:v>
                </c:pt>
                <c:pt idx="94">
                  <c:v>11.5</c:v>
                </c:pt>
                <c:pt idx="95">
                  <c:v>11.5</c:v>
                </c:pt>
                <c:pt idx="96">
                  <c:v>11.5</c:v>
                </c:pt>
                <c:pt idx="97">
                  <c:v>11.5</c:v>
                </c:pt>
                <c:pt idx="98">
                  <c:v>11.5</c:v>
                </c:pt>
                <c:pt idx="99">
                  <c:v>11.5</c:v>
                </c:pt>
                <c:pt idx="100">
                  <c:v>11.5</c:v>
                </c:pt>
                <c:pt idx="101">
                  <c:v>11.5</c:v>
                </c:pt>
                <c:pt idx="102">
                  <c:v>11.5</c:v>
                </c:pt>
                <c:pt idx="103">
                  <c:v>11.5</c:v>
                </c:pt>
                <c:pt idx="104">
                  <c:v>10.5</c:v>
                </c:pt>
                <c:pt idx="105">
                  <c:v>10.5</c:v>
                </c:pt>
                <c:pt idx="106">
                  <c:v>10.5</c:v>
                </c:pt>
                <c:pt idx="107">
                  <c:v>10.5</c:v>
                </c:pt>
                <c:pt idx="108">
                  <c:v>10.5</c:v>
                </c:pt>
                <c:pt idx="109">
                  <c:v>10.5</c:v>
                </c:pt>
                <c:pt idx="110">
                  <c:v>10.5</c:v>
                </c:pt>
                <c:pt idx="111">
                  <c:v>10.5</c:v>
                </c:pt>
                <c:pt idx="112">
                  <c:v>10.5</c:v>
                </c:pt>
                <c:pt idx="113">
                  <c:v>10.5</c:v>
                </c:pt>
                <c:pt idx="114">
                  <c:v>10.5</c:v>
                </c:pt>
                <c:pt idx="115">
                  <c:v>10.5</c:v>
                </c:pt>
                <c:pt idx="116">
                  <c:v>10.5</c:v>
                </c:pt>
                <c:pt idx="117">
                  <c:v>10.5</c:v>
                </c:pt>
                <c:pt idx="118">
                  <c:v>10.5</c:v>
                </c:pt>
                <c:pt idx="119">
                  <c:v>10.5</c:v>
                </c:pt>
                <c:pt idx="120">
                  <c:v>10.5</c:v>
                </c:pt>
                <c:pt idx="121">
                  <c:v>10.5</c:v>
                </c:pt>
                <c:pt idx="122">
                  <c:v>10.5</c:v>
                </c:pt>
                <c:pt idx="123">
                  <c:v>10.5</c:v>
                </c:pt>
                <c:pt idx="124">
                  <c:v>10.5</c:v>
                </c:pt>
                <c:pt idx="125">
                  <c:v>10.5</c:v>
                </c:pt>
                <c:pt idx="126">
                  <c:v>10.5</c:v>
                </c:pt>
                <c:pt idx="127">
                  <c:v>10.5</c:v>
                </c:pt>
                <c:pt idx="128">
                  <c:v>10.5</c:v>
                </c:pt>
                <c:pt idx="129">
                  <c:v>10.5</c:v>
                </c:pt>
                <c:pt idx="130">
                  <c:v>10.5</c:v>
                </c:pt>
                <c:pt idx="131">
                  <c:v>10.5</c:v>
                </c:pt>
                <c:pt idx="132">
                  <c:v>10.5</c:v>
                </c:pt>
                <c:pt idx="133">
                  <c:v>10.5</c:v>
                </c:pt>
                <c:pt idx="134">
                  <c:v>10.5</c:v>
                </c:pt>
                <c:pt idx="135">
                  <c:v>10.5</c:v>
                </c:pt>
                <c:pt idx="136">
                  <c:v>10.5</c:v>
                </c:pt>
                <c:pt idx="137">
                  <c:v>10</c:v>
                </c:pt>
                <c:pt idx="138">
                  <c:v>10</c:v>
                </c:pt>
                <c:pt idx="139">
                  <c:v>10</c:v>
                </c:pt>
                <c:pt idx="140">
                  <c:v>10</c:v>
                </c:pt>
                <c:pt idx="141">
                  <c:v>10</c:v>
                </c:pt>
                <c:pt idx="142">
                  <c:v>10</c:v>
                </c:pt>
                <c:pt idx="143">
                  <c:v>10</c:v>
                </c:pt>
                <c:pt idx="144">
                  <c:v>10</c:v>
                </c:pt>
                <c:pt idx="145">
                  <c:v>10</c:v>
                </c:pt>
                <c:pt idx="146">
                  <c:v>10</c:v>
                </c:pt>
                <c:pt idx="147">
                  <c:v>10</c:v>
                </c:pt>
                <c:pt idx="148">
                  <c:v>10</c:v>
                </c:pt>
                <c:pt idx="149">
                  <c:v>10</c:v>
                </c:pt>
                <c:pt idx="150">
                  <c:v>10</c:v>
                </c:pt>
                <c:pt idx="151">
                  <c:v>10</c:v>
                </c:pt>
                <c:pt idx="152">
                  <c:v>10</c:v>
                </c:pt>
                <c:pt idx="153">
                  <c:v>10</c:v>
                </c:pt>
                <c:pt idx="154">
                  <c:v>10</c:v>
                </c:pt>
                <c:pt idx="155">
                  <c:v>10</c:v>
                </c:pt>
                <c:pt idx="156">
                  <c:v>10</c:v>
                </c:pt>
                <c:pt idx="157">
                  <c:v>10</c:v>
                </c:pt>
                <c:pt idx="158">
                  <c:v>10</c:v>
                </c:pt>
                <c:pt idx="159">
                  <c:v>10</c:v>
                </c:pt>
                <c:pt idx="160">
                  <c:v>10</c:v>
                </c:pt>
                <c:pt idx="161">
                  <c:v>10</c:v>
                </c:pt>
                <c:pt idx="162">
                  <c:v>10</c:v>
                </c:pt>
                <c:pt idx="163">
                  <c:v>10</c:v>
                </c:pt>
                <c:pt idx="164">
                  <c:v>10</c:v>
                </c:pt>
                <c:pt idx="165">
                  <c:v>10</c:v>
                </c:pt>
                <c:pt idx="166">
                  <c:v>10</c:v>
                </c:pt>
                <c:pt idx="167">
                  <c:v>10</c:v>
                </c:pt>
                <c:pt idx="168">
                  <c:v>10</c:v>
                </c:pt>
                <c:pt idx="169">
                  <c:v>10</c:v>
                </c:pt>
                <c:pt idx="170">
                  <c:v>10</c:v>
                </c:pt>
                <c:pt idx="171">
                  <c:v>10</c:v>
                </c:pt>
                <c:pt idx="172">
                  <c:v>10</c:v>
                </c:pt>
                <c:pt idx="173">
                  <c:v>10</c:v>
                </c:pt>
                <c:pt idx="174">
                  <c:v>10</c:v>
                </c:pt>
                <c:pt idx="175">
                  <c:v>10</c:v>
                </c:pt>
                <c:pt idx="176">
                  <c:v>10</c:v>
                </c:pt>
                <c:pt idx="177">
                  <c:v>10</c:v>
                </c:pt>
                <c:pt idx="178">
                  <c:v>10</c:v>
                </c:pt>
                <c:pt idx="179">
                  <c:v>10</c:v>
                </c:pt>
                <c:pt idx="180">
                  <c:v>10</c:v>
                </c:pt>
                <c:pt idx="181">
                  <c:v>10</c:v>
                </c:pt>
                <c:pt idx="182">
                  <c:v>10</c:v>
                </c:pt>
                <c:pt idx="183">
                  <c:v>10</c:v>
                </c:pt>
                <c:pt idx="184">
                  <c:v>10</c:v>
                </c:pt>
                <c:pt idx="185">
                  <c:v>10</c:v>
                </c:pt>
                <c:pt idx="186">
                  <c:v>10</c:v>
                </c:pt>
                <c:pt idx="187">
                  <c:v>10</c:v>
                </c:pt>
                <c:pt idx="188">
                  <c:v>10</c:v>
                </c:pt>
                <c:pt idx="189">
                  <c:v>10</c:v>
                </c:pt>
                <c:pt idx="190">
                  <c:v>10</c:v>
                </c:pt>
                <c:pt idx="191">
                  <c:v>10</c:v>
                </c:pt>
                <c:pt idx="192">
                  <c:v>10</c:v>
                </c:pt>
                <c:pt idx="193">
                  <c:v>10</c:v>
                </c:pt>
                <c:pt idx="194">
                  <c:v>10</c:v>
                </c:pt>
                <c:pt idx="195">
                  <c:v>10</c:v>
                </c:pt>
                <c:pt idx="196">
                  <c:v>10</c:v>
                </c:pt>
                <c:pt idx="197">
                  <c:v>10</c:v>
                </c:pt>
                <c:pt idx="198">
                  <c:v>10</c:v>
                </c:pt>
                <c:pt idx="199">
                  <c:v>10</c:v>
                </c:pt>
                <c:pt idx="200">
                  <c:v>10</c:v>
                </c:pt>
                <c:pt idx="201">
                  <c:v>10</c:v>
                </c:pt>
                <c:pt idx="202">
                  <c:v>10</c:v>
                </c:pt>
                <c:pt idx="203">
                  <c:v>10</c:v>
                </c:pt>
                <c:pt idx="204">
                  <c:v>10</c:v>
                </c:pt>
                <c:pt idx="205">
                  <c:v>10</c:v>
                </c:pt>
                <c:pt idx="206">
                  <c:v>10</c:v>
                </c:pt>
                <c:pt idx="207">
                  <c:v>10</c:v>
                </c:pt>
                <c:pt idx="208">
                  <c:v>10</c:v>
                </c:pt>
                <c:pt idx="209">
                  <c:v>10</c:v>
                </c:pt>
                <c:pt idx="210">
                  <c:v>10</c:v>
                </c:pt>
                <c:pt idx="211">
                  <c:v>10</c:v>
                </c:pt>
                <c:pt idx="212">
                  <c:v>10</c:v>
                </c:pt>
                <c:pt idx="213">
                  <c:v>10</c:v>
                </c:pt>
                <c:pt idx="214">
                  <c:v>10</c:v>
                </c:pt>
                <c:pt idx="215">
                  <c:v>10</c:v>
                </c:pt>
                <c:pt idx="216">
                  <c:v>10</c:v>
                </c:pt>
                <c:pt idx="217">
                  <c:v>10</c:v>
                </c:pt>
                <c:pt idx="218">
                  <c:v>10</c:v>
                </c:pt>
                <c:pt idx="219">
                  <c:v>10</c:v>
                </c:pt>
                <c:pt idx="220">
                  <c:v>10</c:v>
                </c:pt>
                <c:pt idx="221">
                  <c:v>10</c:v>
                </c:pt>
                <c:pt idx="222">
                  <c:v>10</c:v>
                </c:pt>
                <c:pt idx="223">
                  <c:v>10</c:v>
                </c:pt>
                <c:pt idx="224">
                  <c:v>10</c:v>
                </c:pt>
                <c:pt idx="225">
                  <c:v>10</c:v>
                </c:pt>
                <c:pt idx="226">
                  <c:v>10</c:v>
                </c:pt>
                <c:pt idx="227">
                  <c:v>10</c:v>
                </c:pt>
                <c:pt idx="228">
                  <c:v>10</c:v>
                </c:pt>
                <c:pt idx="229">
                  <c:v>10</c:v>
                </c:pt>
                <c:pt idx="230">
                  <c:v>10</c:v>
                </c:pt>
                <c:pt idx="231">
                  <c:v>10</c:v>
                </c:pt>
                <c:pt idx="232">
                  <c:v>10</c:v>
                </c:pt>
                <c:pt idx="233">
                  <c:v>10</c:v>
                </c:pt>
                <c:pt idx="234">
                  <c:v>10</c:v>
                </c:pt>
                <c:pt idx="235">
                  <c:v>10</c:v>
                </c:pt>
                <c:pt idx="236">
                  <c:v>10</c:v>
                </c:pt>
                <c:pt idx="237">
                  <c:v>10</c:v>
                </c:pt>
                <c:pt idx="238">
                  <c:v>10</c:v>
                </c:pt>
                <c:pt idx="239">
                  <c:v>10</c:v>
                </c:pt>
                <c:pt idx="240">
                  <c:v>10</c:v>
                </c:pt>
                <c:pt idx="241">
                  <c:v>10</c:v>
                </c:pt>
                <c:pt idx="242">
                  <c:v>10</c:v>
                </c:pt>
                <c:pt idx="243">
                  <c:v>10</c:v>
                </c:pt>
                <c:pt idx="244">
                  <c:v>10</c:v>
                </c:pt>
                <c:pt idx="245">
                  <c:v>10</c:v>
                </c:pt>
                <c:pt idx="246">
                  <c:v>10</c:v>
                </c:pt>
                <c:pt idx="247">
                  <c:v>10</c:v>
                </c:pt>
                <c:pt idx="248">
                  <c:v>10</c:v>
                </c:pt>
                <c:pt idx="249">
                  <c:v>10</c:v>
                </c:pt>
                <c:pt idx="250">
                  <c:v>10</c:v>
                </c:pt>
                <c:pt idx="251">
                  <c:v>10</c:v>
                </c:pt>
                <c:pt idx="252">
                  <c:v>10</c:v>
                </c:pt>
                <c:pt idx="253">
                  <c:v>10</c:v>
                </c:pt>
                <c:pt idx="254">
                  <c:v>10</c:v>
                </c:pt>
                <c:pt idx="255">
                  <c:v>10</c:v>
                </c:pt>
                <c:pt idx="256">
                  <c:v>10</c:v>
                </c:pt>
                <c:pt idx="257">
                  <c:v>10</c:v>
                </c:pt>
                <c:pt idx="258">
                  <c:v>10</c:v>
                </c:pt>
                <c:pt idx="259">
                  <c:v>10</c:v>
                </c:pt>
                <c:pt idx="260">
                  <c:v>10</c:v>
                </c:pt>
                <c:pt idx="261">
                  <c:v>10</c:v>
                </c:pt>
                <c:pt idx="262">
                  <c:v>10</c:v>
                </c:pt>
                <c:pt idx="263">
                  <c:v>10</c:v>
                </c:pt>
                <c:pt idx="264">
                  <c:v>10</c:v>
                </c:pt>
                <c:pt idx="265">
                  <c:v>10</c:v>
                </c:pt>
                <c:pt idx="266">
                  <c:v>10</c:v>
                </c:pt>
                <c:pt idx="267">
                  <c:v>10</c:v>
                </c:pt>
                <c:pt idx="268">
                  <c:v>10</c:v>
                </c:pt>
                <c:pt idx="269">
                  <c:v>10</c:v>
                </c:pt>
                <c:pt idx="270">
                  <c:v>10</c:v>
                </c:pt>
                <c:pt idx="271">
                  <c:v>10</c:v>
                </c:pt>
                <c:pt idx="272">
                  <c:v>10</c:v>
                </c:pt>
                <c:pt idx="273">
                  <c:v>10</c:v>
                </c:pt>
                <c:pt idx="274">
                  <c:v>10</c:v>
                </c:pt>
                <c:pt idx="275">
                  <c:v>10</c:v>
                </c:pt>
                <c:pt idx="276">
                  <c:v>10</c:v>
                </c:pt>
                <c:pt idx="277">
                  <c:v>10</c:v>
                </c:pt>
                <c:pt idx="278">
                  <c:v>10</c:v>
                </c:pt>
                <c:pt idx="279">
                  <c:v>10</c:v>
                </c:pt>
                <c:pt idx="280">
                  <c:v>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'3'!$D$1</c:f>
              <c:strCache>
                <c:ptCount val="1"/>
                <c:pt idx="0">
                  <c:v>Ключевая ставка Банка России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'3'!$A$2:$A$282</c:f>
              <c:numCache>
                <c:formatCode>dd/mm/yy;@</c:formatCode>
                <c:ptCount val="281"/>
                <c:pt idx="0">
                  <c:v>42016</c:v>
                </c:pt>
                <c:pt idx="1">
                  <c:v>42017</c:v>
                </c:pt>
                <c:pt idx="2">
                  <c:v>42018</c:v>
                </c:pt>
                <c:pt idx="3">
                  <c:v>42019</c:v>
                </c:pt>
                <c:pt idx="4">
                  <c:v>42020</c:v>
                </c:pt>
                <c:pt idx="5">
                  <c:v>42023</c:v>
                </c:pt>
                <c:pt idx="6">
                  <c:v>42024</c:v>
                </c:pt>
                <c:pt idx="7">
                  <c:v>42025</c:v>
                </c:pt>
                <c:pt idx="8">
                  <c:v>42026</c:v>
                </c:pt>
                <c:pt idx="9">
                  <c:v>42027</c:v>
                </c:pt>
                <c:pt idx="10">
                  <c:v>42030</c:v>
                </c:pt>
                <c:pt idx="11">
                  <c:v>42031</c:v>
                </c:pt>
                <c:pt idx="12">
                  <c:v>42032</c:v>
                </c:pt>
                <c:pt idx="13">
                  <c:v>42033</c:v>
                </c:pt>
                <c:pt idx="14">
                  <c:v>42034</c:v>
                </c:pt>
                <c:pt idx="15">
                  <c:v>42037</c:v>
                </c:pt>
                <c:pt idx="16">
                  <c:v>42038</c:v>
                </c:pt>
                <c:pt idx="17">
                  <c:v>42039</c:v>
                </c:pt>
                <c:pt idx="18">
                  <c:v>42040</c:v>
                </c:pt>
                <c:pt idx="19">
                  <c:v>42041</c:v>
                </c:pt>
                <c:pt idx="20">
                  <c:v>42044</c:v>
                </c:pt>
                <c:pt idx="21">
                  <c:v>42045</c:v>
                </c:pt>
                <c:pt idx="22">
                  <c:v>42046</c:v>
                </c:pt>
                <c:pt idx="23">
                  <c:v>42047</c:v>
                </c:pt>
                <c:pt idx="24">
                  <c:v>42048</c:v>
                </c:pt>
                <c:pt idx="25">
                  <c:v>42051</c:v>
                </c:pt>
                <c:pt idx="26">
                  <c:v>42052</c:v>
                </c:pt>
                <c:pt idx="27">
                  <c:v>42053</c:v>
                </c:pt>
                <c:pt idx="28">
                  <c:v>42054</c:v>
                </c:pt>
                <c:pt idx="29">
                  <c:v>42055</c:v>
                </c:pt>
                <c:pt idx="30">
                  <c:v>42059</c:v>
                </c:pt>
                <c:pt idx="31">
                  <c:v>42060</c:v>
                </c:pt>
                <c:pt idx="32">
                  <c:v>42061</c:v>
                </c:pt>
                <c:pt idx="33">
                  <c:v>42062</c:v>
                </c:pt>
                <c:pt idx="34">
                  <c:v>42065</c:v>
                </c:pt>
                <c:pt idx="35">
                  <c:v>42066</c:v>
                </c:pt>
                <c:pt idx="36">
                  <c:v>42067</c:v>
                </c:pt>
                <c:pt idx="37">
                  <c:v>42068</c:v>
                </c:pt>
                <c:pt idx="38">
                  <c:v>42069</c:v>
                </c:pt>
                <c:pt idx="39">
                  <c:v>42074</c:v>
                </c:pt>
                <c:pt idx="40">
                  <c:v>42075</c:v>
                </c:pt>
                <c:pt idx="41">
                  <c:v>42076</c:v>
                </c:pt>
                <c:pt idx="42">
                  <c:v>42079</c:v>
                </c:pt>
                <c:pt idx="43">
                  <c:v>42080</c:v>
                </c:pt>
                <c:pt idx="44">
                  <c:v>42081</c:v>
                </c:pt>
                <c:pt idx="45">
                  <c:v>42082</c:v>
                </c:pt>
                <c:pt idx="46">
                  <c:v>42083</c:v>
                </c:pt>
                <c:pt idx="47">
                  <c:v>42086</c:v>
                </c:pt>
                <c:pt idx="48">
                  <c:v>42087</c:v>
                </c:pt>
                <c:pt idx="49">
                  <c:v>42088</c:v>
                </c:pt>
                <c:pt idx="50">
                  <c:v>42089</c:v>
                </c:pt>
                <c:pt idx="51">
                  <c:v>42090</c:v>
                </c:pt>
                <c:pt idx="52">
                  <c:v>42093</c:v>
                </c:pt>
                <c:pt idx="53">
                  <c:v>42094</c:v>
                </c:pt>
                <c:pt idx="54">
                  <c:v>42095</c:v>
                </c:pt>
                <c:pt idx="55">
                  <c:v>42096</c:v>
                </c:pt>
                <c:pt idx="56">
                  <c:v>42097</c:v>
                </c:pt>
                <c:pt idx="57">
                  <c:v>42100</c:v>
                </c:pt>
                <c:pt idx="58">
                  <c:v>42101</c:v>
                </c:pt>
                <c:pt idx="59">
                  <c:v>42102</c:v>
                </c:pt>
                <c:pt idx="60">
                  <c:v>42103</c:v>
                </c:pt>
                <c:pt idx="61">
                  <c:v>42104</c:v>
                </c:pt>
                <c:pt idx="62">
                  <c:v>42107</c:v>
                </c:pt>
                <c:pt idx="63">
                  <c:v>42108</c:v>
                </c:pt>
                <c:pt idx="64">
                  <c:v>42109</c:v>
                </c:pt>
                <c:pt idx="65">
                  <c:v>42110</c:v>
                </c:pt>
                <c:pt idx="66">
                  <c:v>42111</c:v>
                </c:pt>
                <c:pt idx="67">
                  <c:v>42114</c:v>
                </c:pt>
                <c:pt idx="68">
                  <c:v>42115</c:v>
                </c:pt>
                <c:pt idx="69">
                  <c:v>42116</c:v>
                </c:pt>
                <c:pt idx="70">
                  <c:v>42117</c:v>
                </c:pt>
                <c:pt idx="71">
                  <c:v>42118</c:v>
                </c:pt>
                <c:pt idx="72">
                  <c:v>42121</c:v>
                </c:pt>
                <c:pt idx="73">
                  <c:v>42122</c:v>
                </c:pt>
                <c:pt idx="74">
                  <c:v>42123</c:v>
                </c:pt>
                <c:pt idx="75">
                  <c:v>42124</c:v>
                </c:pt>
                <c:pt idx="76">
                  <c:v>42129</c:v>
                </c:pt>
                <c:pt idx="77">
                  <c:v>42130</c:v>
                </c:pt>
                <c:pt idx="78">
                  <c:v>42131</c:v>
                </c:pt>
                <c:pt idx="79">
                  <c:v>42132</c:v>
                </c:pt>
                <c:pt idx="80">
                  <c:v>42136</c:v>
                </c:pt>
                <c:pt idx="81">
                  <c:v>42137</c:v>
                </c:pt>
                <c:pt idx="82">
                  <c:v>42138</c:v>
                </c:pt>
                <c:pt idx="83">
                  <c:v>42139</c:v>
                </c:pt>
                <c:pt idx="84">
                  <c:v>42142</c:v>
                </c:pt>
                <c:pt idx="85">
                  <c:v>42143</c:v>
                </c:pt>
                <c:pt idx="86">
                  <c:v>42144</c:v>
                </c:pt>
                <c:pt idx="87">
                  <c:v>42145</c:v>
                </c:pt>
                <c:pt idx="88">
                  <c:v>42146</c:v>
                </c:pt>
                <c:pt idx="89">
                  <c:v>42149</c:v>
                </c:pt>
                <c:pt idx="90">
                  <c:v>42150</c:v>
                </c:pt>
                <c:pt idx="91">
                  <c:v>42151</c:v>
                </c:pt>
                <c:pt idx="92">
                  <c:v>42152</c:v>
                </c:pt>
                <c:pt idx="93">
                  <c:v>42153</c:v>
                </c:pt>
                <c:pt idx="94">
                  <c:v>42156</c:v>
                </c:pt>
                <c:pt idx="95">
                  <c:v>42157</c:v>
                </c:pt>
                <c:pt idx="96">
                  <c:v>42158</c:v>
                </c:pt>
                <c:pt idx="97">
                  <c:v>42159</c:v>
                </c:pt>
                <c:pt idx="98">
                  <c:v>42160</c:v>
                </c:pt>
                <c:pt idx="99">
                  <c:v>42163</c:v>
                </c:pt>
                <c:pt idx="100">
                  <c:v>42164</c:v>
                </c:pt>
                <c:pt idx="101">
                  <c:v>42165</c:v>
                </c:pt>
                <c:pt idx="102">
                  <c:v>42166</c:v>
                </c:pt>
                <c:pt idx="103">
                  <c:v>42170</c:v>
                </c:pt>
                <c:pt idx="104">
                  <c:v>42171</c:v>
                </c:pt>
                <c:pt idx="105">
                  <c:v>42172</c:v>
                </c:pt>
                <c:pt idx="106">
                  <c:v>42173</c:v>
                </c:pt>
                <c:pt idx="107">
                  <c:v>42174</c:v>
                </c:pt>
                <c:pt idx="108">
                  <c:v>42177</c:v>
                </c:pt>
                <c:pt idx="109">
                  <c:v>42178</c:v>
                </c:pt>
                <c:pt idx="110">
                  <c:v>42179</c:v>
                </c:pt>
                <c:pt idx="111">
                  <c:v>42180</c:v>
                </c:pt>
                <c:pt idx="112">
                  <c:v>42181</c:v>
                </c:pt>
                <c:pt idx="113">
                  <c:v>42184</c:v>
                </c:pt>
                <c:pt idx="114">
                  <c:v>42185</c:v>
                </c:pt>
                <c:pt idx="115">
                  <c:v>42187</c:v>
                </c:pt>
                <c:pt idx="116">
                  <c:v>42188</c:v>
                </c:pt>
                <c:pt idx="117">
                  <c:v>42191</c:v>
                </c:pt>
                <c:pt idx="118">
                  <c:v>42192</c:v>
                </c:pt>
                <c:pt idx="119">
                  <c:v>42193</c:v>
                </c:pt>
                <c:pt idx="120">
                  <c:v>42194</c:v>
                </c:pt>
                <c:pt idx="121">
                  <c:v>42195</c:v>
                </c:pt>
                <c:pt idx="122">
                  <c:v>42198</c:v>
                </c:pt>
                <c:pt idx="123">
                  <c:v>42199</c:v>
                </c:pt>
                <c:pt idx="124">
                  <c:v>42200</c:v>
                </c:pt>
                <c:pt idx="125">
                  <c:v>42201</c:v>
                </c:pt>
                <c:pt idx="126">
                  <c:v>42202</c:v>
                </c:pt>
                <c:pt idx="127">
                  <c:v>42205</c:v>
                </c:pt>
                <c:pt idx="128">
                  <c:v>42206</c:v>
                </c:pt>
                <c:pt idx="129">
                  <c:v>42207</c:v>
                </c:pt>
                <c:pt idx="130">
                  <c:v>42208</c:v>
                </c:pt>
                <c:pt idx="131">
                  <c:v>42209</c:v>
                </c:pt>
                <c:pt idx="132">
                  <c:v>42212</c:v>
                </c:pt>
                <c:pt idx="133">
                  <c:v>42213</c:v>
                </c:pt>
                <c:pt idx="134">
                  <c:v>42214</c:v>
                </c:pt>
                <c:pt idx="135">
                  <c:v>42215</c:v>
                </c:pt>
                <c:pt idx="136">
                  <c:v>42216</c:v>
                </c:pt>
                <c:pt idx="137">
                  <c:v>42219</c:v>
                </c:pt>
                <c:pt idx="138">
                  <c:v>42220</c:v>
                </c:pt>
                <c:pt idx="139">
                  <c:v>42221</c:v>
                </c:pt>
                <c:pt idx="140">
                  <c:v>42222</c:v>
                </c:pt>
                <c:pt idx="141">
                  <c:v>42223</c:v>
                </c:pt>
                <c:pt idx="142">
                  <c:v>42226</c:v>
                </c:pt>
                <c:pt idx="143">
                  <c:v>42227</c:v>
                </c:pt>
                <c:pt idx="144">
                  <c:v>42228</c:v>
                </c:pt>
                <c:pt idx="145">
                  <c:v>42229</c:v>
                </c:pt>
                <c:pt idx="146">
                  <c:v>42230</c:v>
                </c:pt>
                <c:pt idx="147">
                  <c:v>42233</c:v>
                </c:pt>
                <c:pt idx="148">
                  <c:v>42234</c:v>
                </c:pt>
                <c:pt idx="149">
                  <c:v>42235</c:v>
                </c:pt>
                <c:pt idx="150">
                  <c:v>42236</c:v>
                </c:pt>
                <c:pt idx="151">
                  <c:v>42237</c:v>
                </c:pt>
                <c:pt idx="152">
                  <c:v>42240</c:v>
                </c:pt>
                <c:pt idx="153">
                  <c:v>42241</c:v>
                </c:pt>
                <c:pt idx="154">
                  <c:v>42242</c:v>
                </c:pt>
                <c:pt idx="155">
                  <c:v>42243</c:v>
                </c:pt>
                <c:pt idx="156">
                  <c:v>42244</c:v>
                </c:pt>
                <c:pt idx="157">
                  <c:v>42247</c:v>
                </c:pt>
                <c:pt idx="158">
                  <c:v>42248</c:v>
                </c:pt>
                <c:pt idx="159">
                  <c:v>42249</c:v>
                </c:pt>
                <c:pt idx="160">
                  <c:v>42250</c:v>
                </c:pt>
                <c:pt idx="161">
                  <c:v>42251</c:v>
                </c:pt>
                <c:pt idx="162">
                  <c:v>42254</c:v>
                </c:pt>
                <c:pt idx="163">
                  <c:v>42255</c:v>
                </c:pt>
                <c:pt idx="164">
                  <c:v>42256</c:v>
                </c:pt>
                <c:pt idx="165">
                  <c:v>42257</c:v>
                </c:pt>
                <c:pt idx="166">
                  <c:v>42258</c:v>
                </c:pt>
                <c:pt idx="167">
                  <c:v>42261</c:v>
                </c:pt>
                <c:pt idx="168">
                  <c:v>42262</c:v>
                </c:pt>
                <c:pt idx="169">
                  <c:v>42263</c:v>
                </c:pt>
                <c:pt idx="170">
                  <c:v>42264</c:v>
                </c:pt>
                <c:pt idx="171">
                  <c:v>42265</c:v>
                </c:pt>
                <c:pt idx="172">
                  <c:v>42268</c:v>
                </c:pt>
                <c:pt idx="173">
                  <c:v>42269</c:v>
                </c:pt>
                <c:pt idx="174">
                  <c:v>42270</c:v>
                </c:pt>
                <c:pt idx="175">
                  <c:v>42271</c:v>
                </c:pt>
                <c:pt idx="176">
                  <c:v>42272</c:v>
                </c:pt>
                <c:pt idx="177">
                  <c:v>42275</c:v>
                </c:pt>
                <c:pt idx="178">
                  <c:v>42276</c:v>
                </c:pt>
                <c:pt idx="179">
                  <c:v>42277</c:v>
                </c:pt>
                <c:pt idx="180">
                  <c:v>42278</c:v>
                </c:pt>
                <c:pt idx="181">
                  <c:v>42279</c:v>
                </c:pt>
                <c:pt idx="182">
                  <c:v>42282</c:v>
                </c:pt>
                <c:pt idx="183">
                  <c:v>42283</c:v>
                </c:pt>
                <c:pt idx="184">
                  <c:v>42284</c:v>
                </c:pt>
                <c:pt idx="185">
                  <c:v>42285</c:v>
                </c:pt>
                <c:pt idx="186">
                  <c:v>42286</c:v>
                </c:pt>
                <c:pt idx="187">
                  <c:v>42289</c:v>
                </c:pt>
                <c:pt idx="188">
                  <c:v>42290</c:v>
                </c:pt>
                <c:pt idx="189">
                  <c:v>42291</c:v>
                </c:pt>
                <c:pt idx="190">
                  <c:v>42292</c:v>
                </c:pt>
                <c:pt idx="191">
                  <c:v>42293</c:v>
                </c:pt>
                <c:pt idx="192">
                  <c:v>42296</c:v>
                </c:pt>
                <c:pt idx="193">
                  <c:v>42297</c:v>
                </c:pt>
                <c:pt idx="194">
                  <c:v>42298</c:v>
                </c:pt>
                <c:pt idx="195">
                  <c:v>42299</c:v>
                </c:pt>
                <c:pt idx="196">
                  <c:v>42300</c:v>
                </c:pt>
                <c:pt idx="197">
                  <c:v>42303</c:v>
                </c:pt>
                <c:pt idx="198">
                  <c:v>42304</c:v>
                </c:pt>
                <c:pt idx="199">
                  <c:v>42305</c:v>
                </c:pt>
                <c:pt idx="200">
                  <c:v>42306</c:v>
                </c:pt>
                <c:pt idx="201">
                  <c:v>42307</c:v>
                </c:pt>
                <c:pt idx="202">
                  <c:v>42310</c:v>
                </c:pt>
                <c:pt idx="203">
                  <c:v>42311</c:v>
                </c:pt>
                <c:pt idx="204">
                  <c:v>42313</c:v>
                </c:pt>
                <c:pt idx="205">
                  <c:v>42314</c:v>
                </c:pt>
                <c:pt idx="206">
                  <c:v>42317</c:v>
                </c:pt>
                <c:pt idx="207">
                  <c:v>42318</c:v>
                </c:pt>
                <c:pt idx="208">
                  <c:v>42319</c:v>
                </c:pt>
                <c:pt idx="209">
                  <c:v>42320</c:v>
                </c:pt>
                <c:pt idx="210">
                  <c:v>42321</c:v>
                </c:pt>
                <c:pt idx="211">
                  <c:v>42324</c:v>
                </c:pt>
                <c:pt idx="212">
                  <c:v>42325</c:v>
                </c:pt>
                <c:pt idx="213">
                  <c:v>42326</c:v>
                </c:pt>
                <c:pt idx="214">
                  <c:v>42327</c:v>
                </c:pt>
                <c:pt idx="215">
                  <c:v>42328</c:v>
                </c:pt>
                <c:pt idx="216">
                  <c:v>42331</c:v>
                </c:pt>
                <c:pt idx="217">
                  <c:v>42332</c:v>
                </c:pt>
                <c:pt idx="218">
                  <c:v>42333</c:v>
                </c:pt>
                <c:pt idx="219">
                  <c:v>42334</c:v>
                </c:pt>
                <c:pt idx="220">
                  <c:v>42335</c:v>
                </c:pt>
                <c:pt idx="221">
                  <c:v>42338</c:v>
                </c:pt>
                <c:pt idx="222">
                  <c:v>42339</c:v>
                </c:pt>
                <c:pt idx="223">
                  <c:v>42340</c:v>
                </c:pt>
                <c:pt idx="224">
                  <c:v>42341</c:v>
                </c:pt>
                <c:pt idx="225">
                  <c:v>42342</c:v>
                </c:pt>
                <c:pt idx="226">
                  <c:v>42345</c:v>
                </c:pt>
                <c:pt idx="227">
                  <c:v>42346</c:v>
                </c:pt>
                <c:pt idx="228">
                  <c:v>42347</c:v>
                </c:pt>
                <c:pt idx="229">
                  <c:v>42348</c:v>
                </c:pt>
                <c:pt idx="230">
                  <c:v>42349</c:v>
                </c:pt>
                <c:pt idx="231">
                  <c:v>42352</c:v>
                </c:pt>
                <c:pt idx="232">
                  <c:v>42353</c:v>
                </c:pt>
                <c:pt idx="233">
                  <c:v>42354</c:v>
                </c:pt>
                <c:pt idx="234">
                  <c:v>42355</c:v>
                </c:pt>
                <c:pt idx="235">
                  <c:v>42356</c:v>
                </c:pt>
                <c:pt idx="236">
                  <c:v>42359</c:v>
                </c:pt>
                <c:pt idx="237">
                  <c:v>42360</c:v>
                </c:pt>
                <c:pt idx="238">
                  <c:v>42361</c:v>
                </c:pt>
                <c:pt idx="239">
                  <c:v>42362</c:v>
                </c:pt>
                <c:pt idx="240">
                  <c:v>42363</c:v>
                </c:pt>
                <c:pt idx="241">
                  <c:v>42366</c:v>
                </c:pt>
                <c:pt idx="242">
                  <c:v>42367</c:v>
                </c:pt>
                <c:pt idx="243">
                  <c:v>42368</c:v>
                </c:pt>
                <c:pt idx="244">
                  <c:v>42380</c:v>
                </c:pt>
                <c:pt idx="245">
                  <c:v>42381</c:v>
                </c:pt>
                <c:pt idx="246">
                  <c:v>42382</c:v>
                </c:pt>
                <c:pt idx="247">
                  <c:v>42383</c:v>
                </c:pt>
                <c:pt idx="248">
                  <c:v>42384</c:v>
                </c:pt>
                <c:pt idx="249">
                  <c:v>42387</c:v>
                </c:pt>
                <c:pt idx="250">
                  <c:v>42388</c:v>
                </c:pt>
                <c:pt idx="251">
                  <c:v>42389</c:v>
                </c:pt>
                <c:pt idx="252">
                  <c:v>42390</c:v>
                </c:pt>
                <c:pt idx="253">
                  <c:v>42391</c:v>
                </c:pt>
                <c:pt idx="254">
                  <c:v>42394</c:v>
                </c:pt>
                <c:pt idx="255">
                  <c:v>42395</c:v>
                </c:pt>
                <c:pt idx="256">
                  <c:v>42396</c:v>
                </c:pt>
                <c:pt idx="257">
                  <c:v>42397</c:v>
                </c:pt>
                <c:pt idx="258">
                  <c:v>42398</c:v>
                </c:pt>
                <c:pt idx="259">
                  <c:v>42401</c:v>
                </c:pt>
                <c:pt idx="260">
                  <c:v>42402</c:v>
                </c:pt>
                <c:pt idx="261">
                  <c:v>42403</c:v>
                </c:pt>
                <c:pt idx="262">
                  <c:v>42404</c:v>
                </c:pt>
                <c:pt idx="263">
                  <c:v>42405</c:v>
                </c:pt>
                <c:pt idx="264">
                  <c:v>42408</c:v>
                </c:pt>
                <c:pt idx="265">
                  <c:v>42409</c:v>
                </c:pt>
                <c:pt idx="266">
                  <c:v>42410</c:v>
                </c:pt>
                <c:pt idx="267">
                  <c:v>42411</c:v>
                </c:pt>
                <c:pt idx="268">
                  <c:v>42412</c:v>
                </c:pt>
                <c:pt idx="269">
                  <c:v>42415</c:v>
                </c:pt>
                <c:pt idx="270">
                  <c:v>42416</c:v>
                </c:pt>
                <c:pt idx="271">
                  <c:v>42417</c:v>
                </c:pt>
                <c:pt idx="272">
                  <c:v>42418</c:v>
                </c:pt>
                <c:pt idx="273">
                  <c:v>42419</c:v>
                </c:pt>
                <c:pt idx="274">
                  <c:v>42420</c:v>
                </c:pt>
                <c:pt idx="275">
                  <c:v>42424</c:v>
                </c:pt>
                <c:pt idx="276">
                  <c:v>42425</c:v>
                </c:pt>
                <c:pt idx="277">
                  <c:v>42426</c:v>
                </c:pt>
                <c:pt idx="278">
                  <c:v>42429</c:v>
                </c:pt>
                <c:pt idx="279">
                  <c:v>42430</c:v>
                </c:pt>
                <c:pt idx="280">
                  <c:v>42431</c:v>
                </c:pt>
              </c:numCache>
            </c:numRef>
          </c:cat>
          <c:val>
            <c:numRef>
              <c:f>'3'!$D$2:$D$282</c:f>
              <c:numCache>
                <c:formatCode>General</c:formatCode>
                <c:ptCount val="281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17</c:v>
                </c:pt>
                <c:pt idx="13">
                  <c:v>17</c:v>
                </c:pt>
                <c:pt idx="14">
                  <c:v>17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14</c:v>
                </c:pt>
                <c:pt idx="43">
                  <c:v>14</c:v>
                </c:pt>
                <c:pt idx="44">
                  <c:v>14</c:v>
                </c:pt>
                <c:pt idx="45">
                  <c:v>14</c:v>
                </c:pt>
                <c:pt idx="46">
                  <c:v>14</c:v>
                </c:pt>
                <c:pt idx="47">
                  <c:v>14</c:v>
                </c:pt>
                <c:pt idx="48">
                  <c:v>14</c:v>
                </c:pt>
                <c:pt idx="49">
                  <c:v>14</c:v>
                </c:pt>
                <c:pt idx="50">
                  <c:v>14</c:v>
                </c:pt>
                <c:pt idx="51">
                  <c:v>14</c:v>
                </c:pt>
                <c:pt idx="52">
                  <c:v>14</c:v>
                </c:pt>
                <c:pt idx="53">
                  <c:v>14</c:v>
                </c:pt>
                <c:pt idx="54">
                  <c:v>14</c:v>
                </c:pt>
                <c:pt idx="55">
                  <c:v>14</c:v>
                </c:pt>
                <c:pt idx="56">
                  <c:v>14</c:v>
                </c:pt>
                <c:pt idx="57">
                  <c:v>14</c:v>
                </c:pt>
                <c:pt idx="58">
                  <c:v>14</c:v>
                </c:pt>
                <c:pt idx="59">
                  <c:v>14</c:v>
                </c:pt>
                <c:pt idx="60">
                  <c:v>14</c:v>
                </c:pt>
                <c:pt idx="61">
                  <c:v>14</c:v>
                </c:pt>
                <c:pt idx="62">
                  <c:v>14</c:v>
                </c:pt>
                <c:pt idx="63">
                  <c:v>14</c:v>
                </c:pt>
                <c:pt idx="64">
                  <c:v>14</c:v>
                </c:pt>
                <c:pt idx="65">
                  <c:v>14</c:v>
                </c:pt>
                <c:pt idx="66">
                  <c:v>14</c:v>
                </c:pt>
                <c:pt idx="67">
                  <c:v>14</c:v>
                </c:pt>
                <c:pt idx="68">
                  <c:v>14</c:v>
                </c:pt>
                <c:pt idx="69">
                  <c:v>14</c:v>
                </c:pt>
                <c:pt idx="70">
                  <c:v>14</c:v>
                </c:pt>
                <c:pt idx="71">
                  <c:v>14</c:v>
                </c:pt>
                <c:pt idx="72">
                  <c:v>14</c:v>
                </c:pt>
                <c:pt idx="73">
                  <c:v>14</c:v>
                </c:pt>
                <c:pt idx="74">
                  <c:v>14</c:v>
                </c:pt>
                <c:pt idx="75">
                  <c:v>14</c:v>
                </c:pt>
                <c:pt idx="76">
                  <c:v>12.5</c:v>
                </c:pt>
                <c:pt idx="77">
                  <c:v>12.5</c:v>
                </c:pt>
                <c:pt idx="78">
                  <c:v>12.5</c:v>
                </c:pt>
                <c:pt idx="79">
                  <c:v>12.5</c:v>
                </c:pt>
                <c:pt idx="80">
                  <c:v>12.5</c:v>
                </c:pt>
                <c:pt idx="81">
                  <c:v>12.5</c:v>
                </c:pt>
                <c:pt idx="82">
                  <c:v>12.5</c:v>
                </c:pt>
                <c:pt idx="83">
                  <c:v>12.5</c:v>
                </c:pt>
                <c:pt idx="84">
                  <c:v>12.5</c:v>
                </c:pt>
                <c:pt idx="85">
                  <c:v>12.5</c:v>
                </c:pt>
                <c:pt idx="86">
                  <c:v>12.5</c:v>
                </c:pt>
                <c:pt idx="87">
                  <c:v>12.5</c:v>
                </c:pt>
                <c:pt idx="88">
                  <c:v>12.5</c:v>
                </c:pt>
                <c:pt idx="89">
                  <c:v>12.5</c:v>
                </c:pt>
                <c:pt idx="90">
                  <c:v>12.5</c:v>
                </c:pt>
                <c:pt idx="91">
                  <c:v>12.5</c:v>
                </c:pt>
                <c:pt idx="92">
                  <c:v>12.5</c:v>
                </c:pt>
                <c:pt idx="93">
                  <c:v>12.5</c:v>
                </c:pt>
                <c:pt idx="94">
                  <c:v>12.5</c:v>
                </c:pt>
                <c:pt idx="95">
                  <c:v>12.5</c:v>
                </c:pt>
                <c:pt idx="96">
                  <c:v>12.5</c:v>
                </c:pt>
                <c:pt idx="97">
                  <c:v>12.5</c:v>
                </c:pt>
                <c:pt idx="98">
                  <c:v>12.5</c:v>
                </c:pt>
                <c:pt idx="99">
                  <c:v>12.5</c:v>
                </c:pt>
                <c:pt idx="100">
                  <c:v>12.5</c:v>
                </c:pt>
                <c:pt idx="101">
                  <c:v>12.5</c:v>
                </c:pt>
                <c:pt idx="102">
                  <c:v>12.5</c:v>
                </c:pt>
                <c:pt idx="103">
                  <c:v>12.5</c:v>
                </c:pt>
                <c:pt idx="104">
                  <c:v>11.5</c:v>
                </c:pt>
                <c:pt idx="105">
                  <c:v>11.5</c:v>
                </c:pt>
                <c:pt idx="106">
                  <c:v>11.5</c:v>
                </c:pt>
                <c:pt idx="107">
                  <c:v>11.5</c:v>
                </c:pt>
                <c:pt idx="108">
                  <c:v>11.5</c:v>
                </c:pt>
                <c:pt idx="109">
                  <c:v>11.5</c:v>
                </c:pt>
                <c:pt idx="110">
                  <c:v>11.5</c:v>
                </c:pt>
                <c:pt idx="111">
                  <c:v>11.5</c:v>
                </c:pt>
                <c:pt idx="112">
                  <c:v>11.5</c:v>
                </c:pt>
                <c:pt idx="113">
                  <c:v>11.5</c:v>
                </c:pt>
                <c:pt idx="114">
                  <c:v>11.5</c:v>
                </c:pt>
                <c:pt idx="115">
                  <c:v>11.5</c:v>
                </c:pt>
                <c:pt idx="116">
                  <c:v>11.5</c:v>
                </c:pt>
                <c:pt idx="117">
                  <c:v>11.5</c:v>
                </c:pt>
                <c:pt idx="118">
                  <c:v>11.5</c:v>
                </c:pt>
                <c:pt idx="119">
                  <c:v>11.5</c:v>
                </c:pt>
                <c:pt idx="120">
                  <c:v>11.5</c:v>
                </c:pt>
                <c:pt idx="121">
                  <c:v>11.5</c:v>
                </c:pt>
                <c:pt idx="122">
                  <c:v>11.5</c:v>
                </c:pt>
                <c:pt idx="123">
                  <c:v>11.5</c:v>
                </c:pt>
                <c:pt idx="124">
                  <c:v>11.5</c:v>
                </c:pt>
                <c:pt idx="125">
                  <c:v>11.5</c:v>
                </c:pt>
                <c:pt idx="126">
                  <c:v>11.5</c:v>
                </c:pt>
                <c:pt idx="127">
                  <c:v>11.5</c:v>
                </c:pt>
                <c:pt idx="128">
                  <c:v>11.5</c:v>
                </c:pt>
                <c:pt idx="129">
                  <c:v>11.5</c:v>
                </c:pt>
                <c:pt idx="130">
                  <c:v>11.5</c:v>
                </c:pt>
                <c:pt idx="131">
                  <c:v>11.5</c:v>
                </c:pt>
                <c:pt idx="132">
                  <c:v>11.5</c:v>
                </c:pt>
                <c:pt idx="133">
                  <c:v>11.5</c:v>
                </c:pt>
                <c:pt idx="134">
                  <c:v>11.5</c:v>
                </c:pt>
                <c:pt idx="135">
                  <c:v>11.5</c:v>
                </c:pt>
                <c:pt idx="136">
                  <c:v>11.5</c:v>
                </c:pt>
                <c:pt idx="137">
                  <c:v>11</c:v>
                </c:pt>
                <c:pt idx="138">
                  <c:v>11</c:v>
                </c:pt>
                <c:pt idx="139">
                  <c:v>11</c:v>
                </c:pt>
                <c:pt idx="140">
                  <c:v>11</c:v>
                </c:pt>
                <c:pt idx="141">
                  <c:v>11</c:v>
                </c:pt>
                <c:pt idx="142">
                  <c:v>11</c:v>
                </c:pt>
                <c:pt idx="143">
                  <c:v>11</c:v>
                </c:pt>
                <c:pt idx="144">
                  <c:v>11</c:v>
                </c:pt>
                <c:pt idx="145">
                  <c:v>11</c:v>
                </c:pt>
                <c:pt idx="146">
                  <c:v>11</c:v>
                </c:pt>
                <c:pt idx="147">
                  <c:v>11</c:v>
                </c:pt>
                <c:pt idx="148">
                  <c:v>11</c:v>
                </c:pt>
                <c:pt idx="149">
                  <c:v>11</c:v>
                </c:pt>
                <c:pt idx="150">
                  <c:v>11</c:v>
                </c:pt>
                <c:pt idx="151">
                  <c:v>11</c:v>
                </c:pt>
                <c:pt idx="152">
                  <c:v>11</c:v>
                </c:pt>
                <c:pt idx="153">
                  <c:v>11</c:v>
                </c:pt>
                <c:pt idx="154">
                  <c:v>11</c:v>
                </c:pt>
                <c:pt idx="155">
                  <c:v>11</c:v>
                </c:pt>
                <c:pt idx="156">
                  <c:v>11</c:v>
                </c:pt>
                <c:pt idx="157">
                  <c:v>11</c:v>
                </c:pt>
                <c:pt idx="158">
                  <c:v>11</c:v>
                </c:pt>
                <c:pt idx="159">
                  <c:v>11</c:v>
                </c:pt>
                <c:pt idx="160">
                  <c:v>11</c:v>
                </c:pt>
                <c:pt idx="161">
                  <c:v>11</c:v>
                </c:pt>
                <c:pt idx="162">
                  <c:v>11</c:v>
                </c:pt>
                <c:pt idx="163">
                  <c:v>11</c:v>
                </c:pt>
                <c:pt idx="164">
                  <c:v>11</c:v>
                </c:pt>
                <c:pt idx="165">
                  <c:v>11</c:v>
                </c:pt>
                <c:pt idx="166">
                  <c:v>11</c:v>
                </c:pt>
                <c:pt idx="167">
                  <c:v>11</c:v>
                </c:pt>
                <c:pt idx="168">
                  <c:v>11</c:v>
                </c:pt>
                <c:pt idx="169">
                  <c:v>11</c:v>
                </c:pt>
                <c:pt idx="170">
                  <c:v>11</c:v>
                </c:pt>
                <c:pt idx="171">
                  <c:v>11</c:v>
                </c:pt>
                <c:pt idx="172">
                  <c:v>11</c:v>
                </c:pt>
                <c:pt idx="173">
                  <c:v>11</c:v>
                </c:pt>
                <c:pt idx="174">
                  <c:v>11</c:v>
                </c:pt>
                <c:pt idx="175">
                  <c:v>11</c:v>
                </c:pt>
                <c:pt idx="176">
                  <c:v>11</c:v>
                </c:pt>
                <c:pt idx="177">
                  <c:v>11</c:v>
                </c:pt>
                <c:pt idx="178">
                  <c:v>11</c:v>
                </c:pt>
                <c:pt idx="179">
                  <c:v>11</c:v>
                </c:pt>
                <c:pt idx="180">
                  <c:v>11</c:v>
                </c:pt>
                <c:pt idx="181">
                  <c:v>11</c:v>
                </c:pt>
                <c:pt idx="182">
                  <c:v>11</c:v>
                </c:pt>
                <c:pt idx="183">
                  <c:v>11</c:v>
                </c:pt>
                <c:pt idx="184">
                  <c:v>11</c:v>
                </c:pt>
                <c:pt idx="185">
                  <c:v>11</c:v>
                </c:pt>
                <c:pt idx="186">
                  <c:v>11</c:v>
                </c:pt>
                <c:pt idx="187">
                  <c:v>11</c:v>
                </c:pt>
                <c:pt idx="188">
                  <c:v>11</c:v>
                </c:pt>
                <c:pt idx="189">
                  <c:v>11</c:v>
                </c:pt>
                <c:pt idx="190">
                  <c:v>11</c:v>
                </c:pt>
                <c:pt idx="191">
                  <c:v>11</c:v>
                </c:pt>
                <c:pt idx="192">
                  <c:v>11</c:v>
                </c:pt>
                <c:pt idx="193">
                  <c:v>11</c:v>
                </c:pt>
                <c:pt idx="194">
                  <c:v>11</c:v>
                </c:pt>
                <c:pt idx="195">
                  <c:v>11</c:v>
                </c:pt>
                <c:pt idx="196">
                  <c:v>11</c:v>
                </c:pt>
                <c:pt idx="197">
                  <c:v>11</c:v>
                </c:pt>
                <c:pt idx="198">
                  <c:v>11</c:v>
                </c:pt>
                <c:pt idx="199">
                  <c:v>11</c:v>
                </c:pt>
                <c:pt idx="200">
                  <c:v>11</c:v>
                </c:pt>
                <c:pt idx="201">
                  <c:v>11</c:v>
                </c:pt>
                <c:pt idx="202">
                  <c:v>11</c:v>
                </c:pt>
                <c:pt idx="203">
                  <c:v>11</c:v>
                </c:pt>
                <c:pt idx="204">
                  <c:v>11</c:v>
                </c:pt>
                <c:pt idx="205">
                  <c:v>11</c:v>
                </c:pt>
                <c:pt idx="206">
                  <c:v>11</c:v>
                </c:pt>
                <c:pt idx="207">
                  <c:v>11</c:v>
                </c:pt>
                <c:pt idx="208">
                  <c:v>11</c:v>
                </c:pt>
                <c:pt idx="209">
                  <c:v>11</c:v>
                </c:pt>
                <c:pt idx="210">
                  <c:v>11</c:v>
                </c:pt>
                <c:pt idx="211">
                  <c:v>11</c:v>
                </c:pt>
                <c:pt idx="212">
                  <c:v>11</c:v>
                </c:pt>
                <c:pt idx="213">
                  <c:v>11</c:v>
                </c:pt>
                <c:pt idx="214">
                  <c:v>11</c:v>
                </c:pt>
                <c:pt idx="215">
                  <c:v>11</c:v>
                </c:pt>
                <c:pt idx="216">
                  <c:v>11</c:v>
                </c:pt>
                <c:pt idx="217">
                  <c:v>11</c:v>
                </c:pt>
                <c:pt idx="218">
                  <c:v>11</c:v>
                </c:pt>
                <c:pt idx="219">
                  <c:v>11</c:v>
                </c:pt>
                <c:pt idx="220">
                  <c:v>11</c:v>
                </c:pt>
                <c:pt idx="221">
                  <c:v>11</c:v>
                </c:pt>
                <c:pt idx="222">
                  <c:v>11</c:v>
                </c:pt>
                <c:pt idx="223">
                  <c:v>11</c:v>
                </c:pt>
                <c:pt idx="224">
                  <c:v>11</c:v>
                </c:pt>
                <c:pt idx="225">
                  <c:v>11</c:v>
                </c:pt>
                <c:pt idx="226">
                  <c:v>11</c:v>
                </c:pt>
                <c:pt idx="227">
                  <c:v>11</c:v>
                </c:pt>
                <c:pt idx="228">
                  <c:v>11</c:v>
                </c:pt>
                <c:pt idx="229">
                  <c:v>11</c:v>
                </c:pt>
                <c:pt idx="230">
                  <c:v>11</c:v>
                </c:pt>
                <c:pt idx="231">
                  <c:v>11</c:v>
                </c:pt>
                <c:pt idx="232">
                  <c:v>11</c:v>
                </c:pt>
                <c:pt idx="233">
                  <c:v>11</c:v>
                </c:pt>
                <c:pt idx="234">
                  <c:v>11</c:v>
                </c:pt>
                <c:pt idx="235">
                  <c:v>11</c:v>
                </c:pt>
                <c:pt idx="236">
                  <c:v>11</c:v>
                </c:pt>
                <c:pt idx="237">
                  <c:v>11</c:v>
                </c:pt>
                <c:pt idx="238">
                  <c:v>11</c:v>
                </c:pt>
                <c:pt idx="239">
                  <c:v>11</c:v>
                </c:pt>
                <c:pt idx="240">
                  <c:v>11</c:v>
                </c:pt>
                <c:pt idx="241">
                  <c:v>11</c:v>
                </c:pt>
                <c:pt idx="242">
                  <c:v>11</c:v>
                </c:pt>
                <c:pt idx="243">
                  <c:v>11</c:v>
                </c:pt>
                <c:pt idx="244">
                  <c:v>11</c:v>
                </c:pt>
                <c:pt idx="245">
                  <c:v>11</c:v>
                </c:pt>
                <c:pt idx="246">
                  <c:v>11</c:v>
                </c:pt>
                <c:pt idx="247">
                  <c:v>11</c:v>
                </c:pt>
                <c:pt idx="248">
                  <c:v>11</c:v>
                </c:pt>
                <c:pt idx="249">
                  <c:v>11</c:v>
                </c:pt>
                <c:pt idx="250">
                  <c:v>11</c:v>
                </c:pt>
                <c:pt idx="251">
                  <c:v>11</c:v>
                </c:pt>
                <c:pt idx="252">
                  <c:v>11</c:v>
                </c:pt>
                <c:pt idx="253">
                  <c:v>11</c:v>
                </c:pt>
                <c:pt idx="254">
                  <c:v>11</c:v>
                </c:pt>
                <c:pt idx="255">
                  <c:v>11</c:v>
                </c:pt>
                <c:pt idx="256">
                  <c:v>11</c:v>
                </c:pt>
                <c:pt idx="257">
                  <c:v>11</c:v>
                </c:pt>
                <c:pt idx="258">
                  <c:v>11</c:v>
                </c:pt>
                <c:pt idx="259">
                  <c:v>11</c:v>
                </c:pt>
                <c:pt idx="260">
                  <c:v>11</c:v>
                </c:pt>
                <c:pt idx="261">
                  <c:v>11</c:v>
                </c:pt>
                <c:pt idx="262">
                  <c:v>11</c:v>
                </c:pt>
                <c:pt idx="263">
                  <c:v>11</c:v>
                </c:pt>
                <c:pt idx="264">
                  <c:v>11</c:v>
                </c:pt>
                <c:pt idx="265">
                  <c:v>11</c:v>
                </c:pt>
                <c:pt idx="266">
                  <c:v>11</c:v>
                </c:pt>
                <c:pt idx="267">
                  <c:v>11</c:v>
                </c:pt>
                <c:pt idx="268">
                  <c:v>11</c:v>
                </c:pt>
                <c:pt idx="269">
                  <c:v>11</c:v>
                </c:pt>
                <c:pt idx="270">
                  <c:v>11</c:v>
                </c:pt>
                <c:pt idx="271">
                  <c:v>11</c:v>
                </c:pt>
                <c:pt idx="272">
                  <c:v>11</c:v>
                </c:pt>
                <c:pt idx="273">
                  <c:v>11</c:v>
                </c:pt>
                <c:pt idx="274">
                  <c:v>11</c:v>
                </c:pt>
                <c:pt idx="275">
                  <c:v>11</c:v>
                </c:pt>
                <c:pt idx="276">
                  <c:v>11</c:v>
                </c:pt>
                <c:pt idx="277">
                  <c:v>11</c:v>
                </c:pt>
                <c:pt idx="278">
                  <c:v>11</c:v>
                </c:pt>
                <c:pt idx="279">
                  <c:v>11</c:v>
                </c:pt>
                <c:pt idx="280">
                  <c:v>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'3'!$E$1</c:f>
              <c:strCache>
                <c:ptCount val="1"/>
                <c:pt idx="0">
                  <c:v>Границы процентного коридора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cat>
            <c:numRef>
              <c:f>'3'!$A$2:$A$282</c:f>
              <c:numCache>
                <c:formatCode>dd/mm/yy;@</c:formatCode>
                <c:ptCount val="281"/>
                <c:pt idx="0">
                  <c:v>42016</c:v>
                </c:pt>
                <c:pt idx="1">
                  <c:v>42017</c:v>
                </c:pt>
                <c:pt idx="2">
                  <c:v>42018</c:v>
                </c:pt>
                <c:pt idx="3">
                  <c:v>42019</c:v>
                </c:pt>
                <c:pt idx="4">
                  <c:v>42020</c:v>
                </c:pt>
                <c:pt idx="5">
                  <c:v>42023</c:v>
                </c:pt>
                <c:pt idx="6">
                  <c:v>42024</c:v>
                </c:pt>
                <c:pt idx="7">
                  <c:v>42025</c:v>
                </c:pt>
                <c:pt idx="8">
                  <c:v>42026</c:v>
                </c:pt>
                <c:pt idx="9">
                  <c:v>42027</c:v>
                </c:pt>
                <c:pt idx="10">
                  <c:v>42030</c:v>
                </c:pt>
                <c:pt idx="11">
                  <c:v>42031</c:v>
                </c:pt>
                <c:pt idx="12">
                  <c:v>42032</c:v>
                </c:pt>
                <c:pt idx="13">
                  <c:v>42033</c:v>
                </c:pt>
                <c:pt idx="14">
                  <c:v>42034</c:v>
                </c:pt>
                <c:pt idx="15">
                  <c:v>42037</c:v>
                </c:pt>
                <c:pt idx="16">
                  <c:v>42038</c:v>
                </c:pt>
                <c:pt idx="17">
                  <c:v>42039</c:v>
                </c:pt>
                <c:pt idx="18">
                  <c:v>42040</c:v>
                </c:pt>
                <c:pt idx="19">
                  <c:v>42041</c:v>
                </c:pt>
                <c:pt idx="20">
                  <c:v>42044</c:v>
                </c:pt>
                <c:pt idx="21">
                  <c:v>42045</c:v>
                </c:pt>
                <c:pt idx="22">
                  <c:v>42046</c:v>
                </c:pt>
                <c:pt idx="23">
                  <c:v>42047</c:v>
                </c:pt>
                <c:pt idx="24">
                  <c:v>42048</c:v>
                </c:pt>
                <c:pt idx="25">
                  <c:v>42051</c:v>
                </c:pt>
                <c:pt idx="26">
                  <c:v>42052</c:v>
                </c:pt>
                <c:pt idx="27">
                  <c:v>42053</c:v>
                </c:pt>
                <c:pt idx="28">
                  <c:v>42054</c:v>
                </c:pt>
                <c:pt idx="29">
                  <c:v>42055</c:v>
                </c:pt>
                <c:pt idx="30">
                  <c:v>42059</c:v>
                </c:pt>
                <c:pt idx="31">
                  <c:v>42060</c:v>
                </c:pt>
                <c:pt idx="32">
                  <c:v>42061</c:v>
                </c:pt>
                <c:pt idx="33">
                  <c:v>42062</c:v>
                </c:pt>
                <c:pt idx="34">
                  <c:v>42065</c:v>
                </c:pt>
                <c:pt idx="35">
                  <c:v>42066</c:v>
                </c:pt>
                <c:pt idx="36">
                  <c:v>42067</c:v>
                </c:pt>
                <c:pt idx="37">
                  <c:v>42068</c:v>
                </c:pt>
                <c:pt idx="38">
                  <c:v>42069</c:v>
                </c:pt>
                <c:pt idx="39">
                  <c:v>42074</c:v>
                </c:pt>
                <c:pt idx="40">
                  <c:v>42075</c:v>
                </c:pt>
                <c:pt idx="41">
                  <c:v>42076</c:v>
                </c:pt>
                <c:pt idx="42">
                  <c:v>42079</c:v>
                </c:pt>
                <c:pt idx="43">
                  <c:v>42080</c:v>
                </c:pt>
                <c:pt idx="44">
                  <c:v>42081</c:v>
                </c:pt>
                <c:pt idx="45">
                  <c:v>42082</c:v>
                </c:pt>
                <c:pt idx="46">
                  <c:v>42083</c:v>
                </c:pt>
                <c:pt idx="47">
                  <c:v>42086</c:v>
                </c:pt>
                <c:pt idx="48">
                  <c:v>42087</c:v>
                </c:pt>
                <c:pt idx="49">
                  <c:v>42088</c:v>
                </c:pt>
                <c:pt idx="50">
                  <c:v>42089</c:v>
                </c:pt>
                <c:pt idx="51">
                  <c:v>42090</c:v>
                </c:pt>
                <c:pt idx="52">
                  <c:v>42093</c:v>
                </c:pt>
                <c:pt idx="53">
                  <c:v>42094</c:v>
                </c:pt>
                <c:pt idx="54">
                  <c:v>42095</c:v>
                </c:pt>
                <c:pt idx="55">
                  <c:v>42096</c:v>
                </c:pt>
                <c:pt idx="56">
                  <c:v>42097</c:v>
                </c:pt>
                <c:pt idx="57">
                  <c:v>42100</c:v>
                </c:pt>
                <c:pt idx="58">
                  <c:v>42101</c:v>
                </c:pt>
                <c:pt idx="59">
                  <c:v>42102</c:v>
                </c:pt>
                <c:pt idx="60">
                  <c:v>42103</c:v>
                </c:pt>
                <c:pt idx="61">
                  <c:v>42104</c:v>
                </c:pt>
                <c:pt idx="62">
                  <c:v>42107</c:v>
                </c:pt>
                <c:pt idx="63">
                  <c:v>42108</c:v>
                </c:pt>
                <c:pt idx="64">
                  <c:v>42109</c:v>
                </c:pt>
                <c:pt idx="65">
                  <c:v>42110</c:v>
                </c:pt>
                <c:pt idx="66">
                  <c:v>42111</c:v>
                </c:pt>
                <c:pt idx="67">
                  <c:v>42114</c:v>
                </c:pt>
                <c:pt idx="68">
                  <c:v>42115</c:v>
                </c:pt>
                <c:pt idx="69">
                  <c:v>42116</c:v>
                </c:pt>
                <c:pt idx="70">
                  <c:v>42117</c:v>
                </c:pt>
                <c:pt idx="71">
                  <c:v>42118</c:v>
                </c:pt>
                <c:pt idx="72">
                  <c:v>42121</c:v>
                </c:pt>
                <c:pt idx="73">
                  <c:v>42122</c:v>
                </c:pt>
                <c:pt idx="74">
                  <c:v>42123</c:v>
                </c:pt>
                <c:pt idx="75">
                  <c:v>42124</c:v>
                </c:pt>
                <c:pt idx="76">
                  <c:v>42129</c:v>
                </c:pt>
                <c:pt idx="77">
                  <c:v>42130</c:v>
                </c:pt>
                <c:pt idx="78">
                  <c:v>42131</c:v>
                </c:pt>
                <c:pt idx="79">
                  <c:v>42132</c:v>
                </c:pt>
                <c:pt idx="80">
                  <c:v>42136</c:v>
                </c:pt>
                <c:pt idx="81">
                  <c:v>42137</c:v>
                </c:pt>
                <c:pt idx="82">
                  <c:v>42138</c:v>
                </c:pt>
                <c:pt idx="83">
                  <c:v>42139</c:v>
                </c:pt>
                <c:pt idx="84">
                  <c:v>42142</c:v>
                </c:pt>
                <c:pt idx="85">
                  <c:v>42143</c:v>
                </c:pt>
                <c:pt idx="86">
                  <c:v>42144</c:v>
                </c:pt>
                <c:pt idx="87">
                  <c:v>42145</c:v>
                </c:pt>
                <c:pt idx="88">
                  <c:v>42146</c:v>
                </c:pt>
                <c:pt idx="89">
                  <c:v>42149</c:v>
                </c:pt>
                <c:pt idx="90">
                  <c:v>42150</c:v>
                </c:pt>
                <c:pt idx="91">
                  <c:v>42151</c:v>
                </c:pt>
                <c:pt idx="92">
                  <c:v>42152</c:v>
                </c:pt>
                <c:pt idx="93">
                  <c:v>42153</c:v>
                </c:pt>
                <c:pt idx="94">
                  <c:v>42156</c:v>
                </c:pt>
                <c:pt idx="95">
                  <c:v>42157</c:v>
                </c:pt>
                <c:pt idx="96">
                  <c:v>42158</c:v>
                </c:pt>
                <c:pt idx="97">
                  <c:v>42159</c:v>
                </c:pt>
                <c:pt idx="98">
                  <c:v>42160</c:v>
                </c:pt>
                <c:pt idx="99">
                  <c:v>42163</c:v>
                </c:pt>
                <c:pt idx="100">
                  <c:v>42164</c:v>
                </c:pt>
                <c:pt idx="101">
                  <c:v>42165</c:v>
                </c:pt>
                <c:pt idx="102">
                  <c:v>42166</c:v>
                </c:pt>
                <c:pt idx="103">
                  <c:v>42170</c:v>
                </c:pt>
                <c:pt idx="104">
                  <c:v>42171</c:v>
                </c:pt>
                <c:pt idx="105">
                  <c:v>42172</c:v>
                </c:pt>
                <c:pt idx="106">
                  <c:v>42173</c:v>
                </c:pt>
                <c:pt idx="107">
                  <c:v>42174</c:v>
                </c:pt>
                <c:pt idx="108">
                  <c:v>42177</c:v>
                </c:pt>
                <c:pt idx="109">
                  <c:v>42178</c:v>
                </c:pt>
                <c:pt idx="110">
                  <c:v>42179</c:v>
                </c:pt>
                <c:pt idx="111">
                  <c:v>42180</c:v>
                </c:pt>
                <c:pt idx="112">
                  <c:v>42181</c:v>
                </c:pt>
                <c:pt idx="113">
                  <c:v>42184</c:v>
                </c:pt>
                <c:pt idx="114">
                  <c:v>42185</c:v>
                </c:pt>
                <c:pt idx="115">
                  <c:v>42187</c:v>
                </c:pt>
                <c:pt idx="116">
                  <c:v>42188</c:v>
                </c:pt>
                <c:pt idx="117">
                  <c:v>42191</c:v>
                </c:pt>
                <c:pt idx="118">
                  <c:v>42192</c:v>
                </c:pt>
                <c:pt idx="119">
                  <c:v>42193</c:v>
                </c:pt>
                <c:pt idx="120">
                  <c:v>42194</c:v>
                </c:pt>
                <c:pt idx="121">
                  <c:v>42195</c:v>
                </c:pt>
                <c:pt idx="122">
                  <c:v>42198</c:v>
                </c:pt>
                <c:pt idx="123">
                  <c:v>42199</c:v>
                </c:pt>
                <c:pt idx="124">
                  <c:v>42200</c:v>
                </c:pt>
                <c:pt idx="125">
                  <c:v>42201</c:v>
                </c:pt>
                <c:pt idx="126">
                  <c:v>42202</c:v>
                </c:pt>
                <c:pt idx="127">
                  <c:v>42205</c:v>
                </c:pt>
                <c:pt idx="128">
                  <c:v>42206</c:v>
                </c:pt>
                <c:pt idx="129">
                  <c:v>42207</c:v>
                </c:pt>
                <c:pt idx="130">
                  <c:v>42208</c:v>
                </c:pt>
                <c:pt idx="131">
                  <c:v>42209</c:v>
                </c:pt>
                <c:pt idx="132">
                  <c:v>42212</c:v>
                </c:pt>
                <c:pt idx="133">
                  <c:v>42213</c:v>
                </c:pt>
                <c:pt idx="134">
                  <c:v>42214</c:v>
                </c:pt>
                <c:pt idx="135">
                  <c:v>42215</c:v>
                </c:pt>
                <c:pt idx="136">
                  <c:v>42216</c:v>
                </c:pt>
                <c:pt idx="137">
                  <c:v>42219</c:v>
                </c:pt>
                <c:pt idx="138">
                  <c:v>42220</c:v>
                </c:pt>
                <c:pt idx="139">
                  <c:v>42221</c:v>
                </c:pt>
                <c:pt idx="140">
                  <c:v>42222</c:v>
                </c:pt>
                <c:pt idx="141">
                  <c:v>42223</c:v>
                </c:pt>
                <c:pt idx="142">
                  <c:v>42226</c:v>
                </c:pt>
                <c:pt idx="143">
                  <c:v>42227</c:v>
                </c:pt>
                <c:pt idx="144">
                  <c:v>42228</c:v>
                </c:pt>
                <c:pt idx="145">
                  <c:v>42229</c:v>
                </c:pt>
                <c:pt idx="146">
                  <c:v>42230</c:v>
                </c:pt>
                <c:pt idx="147">
                  <c:v>42233</c:v>
                </c:pt>
                <c:pt idx="148">
                  <c:v>42234</c:v>
                </c:pt>
                <c:pt idx="149">
                  <c:v>42235</c:v>
                </c:pt>
                <c:pt idx="150">
                  <c:v>42236</c:v>
                </c:pt>
                <c:pt idx="151">
                  <c:v>42237</c:v>
                </c:pt>
                <c:pt idx="152">
                  <c:v>42240</c:v>
                </c:pt>
                <c:pt idx="153">
                  <c:v>42241</c:v>
                </c:pt>
                <c:pt idx="154">
                  <c:v>42242</c:v>
                </c:pt>
                <c:pt idx="155">
                  <c:v>42243</c:v>
                </c:pt>
                <c:pt idx="156">
                  <c:v>42244</c:v>
                </c:pt>
                <c:pt idx="157">
                  <c:v>42247</c:v>
                </c:pt>
                <c:pt idx="158">
                  <c:v>42248</c:v>
                </c:pt>
                <c:pt idx="159">
                  <c:v>42249</c:v>
                </c:pt>
                <c:pt idx="160">
                  <c:v>42250</c:v>
                </c:pt>
                <c:pt idx="161">
                  <c:v>42251</c:v>
                </c:pt>
                <c:pt idx="162">
                  <c:v>42254</c:v>
                </c:pt>
                <c:pt idx="163">
                  <c:v>42255</c:v>
                </c:pt>
                <c:pt idx="164">
                  <c:v>42256</c:v>
                </c:pt>
                <c:pt idx="165">
                  <c:v>42257</c:v>
                </c:pt>
                <c:pt idx="166">
                  <c:v>42258</c:v>
                </c:pt>
                <c:pt idx="167">
                  <c:v>42261</c:v>
                </c:pt>
                <c:pt idx="168">
                  <c:v>42262</c:v>
                </c:pt>
                <c:pt idx="169">
                  <c:v>42263</c:v>
                </c:pt>
                <c:pt idx="170">
                  <c:v>42264</c:v>
                </c:pt>
                <c:pt idx="171">
                  <c:v>42265</c:v>
                </c:pt>
                <c:pt idx="172">
                  <c:v>42268</c:v>
                </c:pt>
                <c:pt idx="173">
                  <c:v>42269</c:v>
                </c:pt>
                <c:pt idx="174">
                  <c:v>42270</c:v>
                </c:pt>
                <c:pt idx="175">
                  <c:v>42271</c:v>
                </c:pt>
                <c:pt idx="176">
                  <c:v>42272</c:v>
                </c:pt>
                <c:pt idx="177">
                  <c:v>42275</c:v>
                </c:pt>
                <c:pt idx="178">
                  <c:v>42276</c:v>
                </c:pt>
                <c:pt idx="179">
                  <c:v>42277</c:v>
                </c:pt>
                <c:pt idx="180">
                  <c:v>42278</c:v>
                </c:pt>
                <c:pt idx="181">
                  <c:v>42279</c:v>
                </c:pt>
                <c:pt idx="182">
                  <c:v>42282</c:v>
                </c:pt>
                <c:pt idx="183">
                  <c:v>42283</c:v>
                </c:pt>
                <c:pt idx="184">
                  <c:v>42284</c:v>
                </c:pt>
                <c:pt idx="185">
                  <c:v>42285</c:v>
                </c:pt>
                <c:pt idx="186">
                  <c:v>42286</c:v>
                </c:pt>
                <c:pt idx="187">
                  <c:v>42289</c:v>
                </c:pt>
                <c:pt idx="188">
                  <c:v>42290</c:v>
                </c:pt>
                <c:pt idx="189">
                  <c:v>42291</c:v>
                </c:pt>
                <c:pt idx="190">
                  <c:v>42292</c:v>
                </c:pt>
                <c:pt idx="191">
                  <c:v>42293</c:v>
                </c:pt>
                <c:pt idx="192">
                  <c:v>42296</c:v>
                </c:pt>
                <c:pt idx="193">
                  <c:v>42297</c:v>
                </c:pt>
                <c:pt idx="194">
                  <c:v>42298</c:v>
                </c:pt>
                <c:pt idx="195">
                  <c:v>42299</c:v>
                </c:pt>
                <c:pt idx="196">
                  <c:v>42300</c:v>
                </c:pt>
                <c:pt idx="197">
                  <c:v>42303</c:v>
                </c:pt>
                <c:pt idx="198">
                  <c:v>42304</c:v>
                </c:pt>
                <c:pt idx="199">
                  <c:v>42305</c:v>
                </c:pt>
                <c:pt idx="200">
                  <c:v>42306</c:v>
                </c:pt>
                <c:pt idx="201">
                  <c:v>42307</c:v>
                </c:pt>
                <c:pt idx="202">
                  <c:v>42310</c:v>
                </c:pt>
                <c:pt idx="203">
                  <c:v>42311</c:v>
                </c:pt>
                <c:pt idx="204">
                  <c:v>42313</c:v>
                </c:pt>
                <c:pt idx="205">
                  <c:v>42314</c:v>
                </c:pt>
                <c:pt idx="206">
                  <c:v>42317</c:v>
                </c:pt>
                <c:pt idx="207">
                  <c:v>42318</c:v>
                </c:pt>
                <c:pt idx="208">
                  <c:v>42319</c:v>
                </c:pt>
                <c:pt idx="209">
                  <c:v>42320</c:v>
                </c:pt>
                <c:pt idx="210">
                  <c:v>42321</c:v>
                </c:pt>
                <c:pt idx="211">
                  <c:v>42324</c:v>
                </c:pt>
                <c:pt idx="212">
                  <c:v>42325</c:v>
                </c:pt>
                <c:pt idx="213">
                  <c:v>42326</c:v>
                </c:pt>
                <c:pt idx="214">
                  <c:v>42327</c:v>
                </c:pt>
                <c:pt idx="215">
                  <c:v>42328</c:v>
                </c:pt>
                <c:pt idx="216">
                  <c:v>42331</c:v>
                </c:pt>
                <c:pt idx="217">
                  <c:v>42332</c:v>
                </c:pt>
                <c:pt idx="218">
                  <c:v>42333</c:v>
                </c:pt>
                <c:pt idx="219">
                  <c:v>42334</c:v>
                </c:pt>
                <c:pt idx="220">
                  <c:v>42335</c:v>
                </c:pt>
                <c:pt idx="221">
                  <c:v>42338</c:v>
                </c:pt>
                <c:pt idx="222">
                  <c:v>42339</c:v>
                </c:pt>
                <c:pt idx="223">
                  <c:v>42340</c:v>
                </c:pt>
                <c:pt idx="224">
                  <c:v>42341</c:v>
                </c:pt>
                <c:pt idx="225">
                  <c:v>42342</c:v>
                </c:pt>
                <c:pt idx="226">
                  <c:v>42345</c:v>
                </c:pt>
                <c:pt idx="227">
                  <c:v>42346</c:v>
                </c:pt>
                <c:pt idx="228">
                  <c:v>42347</c:v>
                </c:pt>
                <c:pt idx="229">
                  <c:v>42348</c:v>
                </c:pt>
                <c:pt idx="230">
                  <c:v>42349</c:v>
                </c:pt>
                <c:pt idx="231">
                  <c:v>42352</c:v>
                </c:pt>
                <c:pt idx="232">
                  <c:v>42353</c:v>
                </c:pt>
                <c:pt idx="233">
                  <c:v>42354</c:v>
                </c:pt>
                <c:pt idx="234">
                  <c:v>42355</c:v>
                </c:pt>
                <c:pt idx="235">
                  <c:v>42356</c:v>
                </c:pt>
                <c:pt idx="236">
                  <c:v>42359</c:v>
                </c:pt>
                <c:pt idx="237">
                  <c:v>42360</c:v>
                </c:pt>
                <c:pt idx="238">
                  <c:v>42361</c:v>
                </c:pt>
                <c:pt idx="239">
                  <c:v>42362</c:v>
                </c:pt>
                <c:pt idx="240">
                  <c:v>42363</c:v>
                </c:pt>
                <c:pt idx="241">
                  <c:v>42366</c:v>
                </c:pt>
                <c:pt idx="242">
                  <c:v>42367</c:v>
                </c:pt>
                <c:pt idx="243">
                  <c:v>42368</c:v>
                </c:pt>
                <c:pt idx="244">
                  <c:v>42380</c:v>
                </c:pt>
                <c:pt idx="245">
                  <c:v>42381</c:v>
                </c:pt>
                <c:pt idx="246">
                  <c:v>42382</c:v>
                </c:pt>
                <c:pt idx="247">
                  <c:v>42383</c:v>
                </c:pt>
                <c:pt idx="248">
                  <c:v>42384</c:v>
                </c:pt>
                <c:pt idx="249">
                  <c:v>42387</c:v>
                </c:pt>
                <c:pt idx="250">
                  <c:v>42388</c:v>
                </c:pt>
                <c:pt idx="251">
                  <c:v>42389</c:v>
                </c:pt>
                <c:pt idx="252">
                  <c:v>42390</c:v>
                </c:pt>
                <c:pt idx="253">
                  <c:v>42391</c:v>
                </c:pt>
                <c:pt idx="254">
                  <c:v>42394</c:v>
                </c:pt>
                <c:pt idx="255">
                  <c:v>42395</c:v>
                </c:pt>
                <c:pt idx="256">
                  <c:v>42396</c:v>
                </c:pt>
                <c:pt idx="257">
                  <c:v>42397</c:v>
                </c:pt>
                <c:pt idx="258">
                  <c:v>42398</c:v>
                </c:pt>
                <c:pt idx="259">
                  <c:v>42401</c:v>
                </c:pt>
                <c:pt idx="260">
                  <c:v>42402</c:v>
                </c:pt>
                <c:pt idx="261">
                  <c:v>42403</c:v>
                </c:pt>
                <c:pt idx="262">
                  <c:v>42404</c:v>
                </c:pt>
                <c:pt idx="263">
                  <c:v>42405</c:v>
                </c:pt>
                <c:pt idx="264">
                  <c:v>42408</c:v>
                </c:pt>
                <c:pt idx="265">
                  <c:v>42409</c:v>
                </c:pt>
                <c:pt idx="266">
                  <c:v>42410</c:v>
                </c:pt>
                <c:pt idx="267">
                  <c:v>42411</c:v>
                </c:pt>
                <c:pt idx="268">
                  <c:v>42412</c:v>
                </c:pt>
                <c:pt idx="269">
                  <c:v>42415</c:v>
                </c:pt>
                <c:pt idx="270">
                  <c:v>42416</c:v>
                </c:pt>
                <c:pt idx="271">
                  <c:v>42417</c:v>
                </c:pt>
                <c:pt idx="272">
                  <c:v>42418</c:v>
                </c:pt>
                <c:pt idx="273">
                  <c:v>42419</c:v>
                </c:pt>
                <c:pt idx="274">
                  <c:v>42420</c:v>
                </c:pt>
                <c:pt idx="275">
                  <c:v>42424</c:v>
                </c:pt>
                <c:pt idx="276">
                  <c:v>42425</c:v>
                </c:pt>
                <c:pt idx="277">
                  <c:v>42426</c:v>
                </c:pt>
                <c:pt idx="278">
                  <c:v>42429</c:v>
                </c:pt>
                <c:pt idx="279">
                  <c:v>42430</c:v>
                </c:pt>
                <c:pt idx="280">
                  <c:v>42431</c:v>
                </c:pt>
              </c:numCache>
            </c:numRef>
          </c:cat>
          <c:val>
            <c:numRef>
              <c:f>'3'!$E$2:$E$282</c:f>
              <c:numCache>
                <c:formatCode>General</c:formatCode>
                <c:ptCount val="281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18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16</c:v>
                </c:pt>
                <c:pt idx="34">
                  <c:v>16</c:v>
                </c:pt>
                <c:pt idx="35">
                  <c:v>16</c:v>
                </c:pt>
                <c:pt idx="36">
                  <c:v>16</c:v>
                </c:pt>
                <c:pt idx="37">
                  <c:v>16</c:v>
                </c:pt>
                <c:pt idx="38">
                  <c:v>16</c:v>
                </c:pt>
                <c:pt idx="39">
                  <c:v>16</c:v>
                </c:pt>
                <c:pt idx="40">
                  <c:v>16</c:v>
                </c:pt>
                <c:pt idx="41">
                  <c:v>16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15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15</c:v>
                </c:pt>
                <c:pt idx="67">
                  <c:v>15</c:v>
                </c:pt>
                <c:pt idx="68">
                  <c:v>15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15</c:v>
                </c:pt>
                <c:pt idx="74">
                  <c:v>15</c:v>
                </c:pt>
                <c:pt idx="75">
                  <c:v>15</c:v>
                </c:pt>
                <c:pt idx="76">
                  <c:v>13.5</c:v>
                </c:pt>
                <c:pt idx="77">
                  <c:v>13.5</c:v>
                </c:pt>
                <c:pt idx="78">
                  <c:v>13.5</c:v>
                </c:pt>
                <c:pt idx="79">
                  <c:v>13.5</c:v>
                </c:pt>
                <c:pt idx="80">
                  <c:v>13.5</c:v>
                </c:pt>
                <c:pt idx="81">
                  <c:v>13.5</c:v>
                </c:pt>
                <c:pt idx="82">
                  <c:v>13.5</c:v>
                </c:pt>
                <c:pt idx="83">
                  <c:v>13.5</c:v>
                </c:pt>
                <c:pt idx="84">
                  <c:v>13.5</c:v>
                </c:pt>
                <c:pt idx="85">
                  <c:v>13.5</c:v>
                </c:pt>
                <c:pt idx="86">
                  <c:v>13.5</c:v>
                </c:pt>
                <c:pt idx="87">
                  <c:v>13.5</c:v>
                </c:pt>
                <c:pt idx="88">
                  <c:v>13.5</c:v>
                </c:pt>
                <c:pt idx="89">
                  <c:v>13.5</c:v>
                </c:pt>
                <c:pt idx="90">
                  <c:v>13.5</c:v>
                </c:pt>
                <c:pt idx="91">
                  <c:v>13.5</c:v>
                </c:pt>
                <c:pt idx="92">
                  <c:v>13.5</c:v>
                </c:pt>
                <c:pt idx="93">
                  <c:v>13.5</c:v>
                </c:pt>
                <c:pt idx="94">
                  <c:v>13.5</c:v>
                </c:pt>
                <c:pt idx="95">
                  <c:v>13.5</c:v>
                </c:pt>
                <c:pt idx="96">
                  <c:v>13.5</c:v>
                </c:pt>
                <c:pt idx="97">
                  <c:v>13.5</c:v>
                </c:pt>
                <c:pt idx="98">
                  <c:v>13.5</c:v>
                </c:pt>
                <c:pt idx="99">
                  <c:v>13.5</c:v>
                </c:pt>
                <c:pt idx="100">
                  <c:v>13.5</c:v>
                </c:pt>
                <c:pt idx="101">
                  <c:v>13.5</c:v>
                </c:pt>
                <c:pt idx="102">
                  <c:v>13.5</c:v>
                </c:pt>
                <c:pt idx="103">
                  <c:v>13.5</c:v>
                </c:pt>
                <c:pt idx="104">
                  <c:v>12.5</c:v>
                </c:pt>
                <c:pt idx="105">
                  <c:v>12.5</c:v>
                </c:pt>
                <c:pt idx="106">
                  <c:v>12.5</c:v>
                </c:pt>
                <c:pt idx="107">
                  <c:v>12.5</c:v>
                </c:pt>
                <c:pt idx="108">
                  <c:v>12.5</c:v>
                </c:pt>
                <c:pt idx="109">
                  <c:v>12.5</c:v>
                </c:pt>
                <c:pt idx="110">
                  <c:v>12.5</c:v>
                </c:pt>
                <c:pt idx="111">
                  <c:v>12.5</c:v>
                </c:pt>
                <c:pt idx="112">
                  <c:v>12.5</c:v>
                </c:pt>
                <c:pt idx="113">
                  <c:v>12.5</c:v>
                </c:pt>
                <c:pt idx="114">
                  <c:v>12.5</c:v>
                </c:pt>
                <c:pt idx="115">
                  <c:v>12.5</c:v>
                </c:pt>
                <c:pt idx="116">
                  <c:v>12.5</c:v>
                </c:pt>
                <c:pt idx="117">
                  <c:v>12.5</c:v>
                </c:pt>
                <c:pt idx="118">
                  <c:v>12.5</c:v>
                </c:pt>
                <c:pt idx="119">
                  <c:v>12.5</c:v>
                </c:pt>
                <c:pt idx="120">
                  <c:v>12.5</c:v>
                </c:pt>
                <c:pt idx="121">
                  <c:v>12.5</c:v>
                </c:pt>
                <c:pt idx="122">
                  <c:v>12.5</c:v>
                </c:pt>
                <c:pt idx="123">
                  <c:v>12.5</c:v>
                </c:pt>
                <c:pt idx="124">
                  <c:v>12.5</c:v>
                </c:pt>
                <c:pt idx="125">
                  <c:v>12.5</c:v>
                </c:pt>
                <c:pt idx="126">
                  <c:v>12.5</c:v>
                </c:pt>
                <c:pt idx="127">
                  <c:v>12.5</c:v>
                </c:pt>
                <c:pt idx="128">
                  <c:v>12.5</c:v>
                </c:pt>
                <c:pt idx="129">
                  <c:v>12.5</c:v>
                </c:pt>
                <c:pt idx="130">
                  <c:v>12.5</c:v>
                </c:pt>
                <c:pt idx="131">
                  <c:v>12.5</c:v>
                </c:pt>
                <c:pt idx="132">
                  <c:v>12.5</c:v>
                </c:pt>
                <c:pt idx="133">
                  <c:v>12.5</c:v>
                </c:pt>
                <c:pt idx="134">
                  <c:v>12.5</c:v>
                </c:pt>
                <c:pt idx="135">
                  <c:v>12.5</c:v>
                </c:pt>
                <c:pt idx="136">
                  <c:v>12.5</c:v>
                </c:pt>
                <c:pt idx="137">
                  <c:v>12</c:v>
                </c:pt>
                <c:pt idx="138">
                  <c:v>12</c:v>
                </c:pt>
                <c:pt idx="139">
                  <c:v>12</c:v>
                </c:pt>
                <c:pt idx="140">
                  <c:v>12</c:v>
                </c:pt>
                <c:pt idx="141">
                  <c:v>12</c:v>
                </c:pt>
                <c:pt idx="142">
                  <c:v>12</c:v>
                </c:pt>
                <c:pt idx="143">
                  <c:v>12</c:v>
                </c:pt>
                <c:pt idx="144">
                  <c:v>12</c:v>
                </c:pt>
                <c:pt idx="145">
                  <c:v>12</c:v>
                </c:pt>
                <c:pt idx="146">
                  <c:v>12</c:v>
                </c:pt>
                <c:pt idx="147">
                  <c:v>12</c:v>
                </c:pt>
                <c:pt idx="148">
                  <c:v>12</c:v>
                </c:pt>
                <c:pt idx="149">
                  <c:v>12</c:v>
                </c:pt>
                <c:pt idx="150">
                  <c:v>12</c:v>
                </c:pt>
                <c:pt idx="151">
                  <c:v>12</c:v>
                </c:pt>
                <c:pt idx="152">
                  <c:v>12</c:v>
                </c:pt>
                <c:pt idx="153">
                  <c:v>12</c:v>
                </c:pt>
                <c:pt idx="154">
                  <c:v>12</c:v>
                </c:pt>
                <c:pt idx="155">
                  <c:v>12</c:v>
                </c:pt>
                <c:pt idx="156">
                  <c:v>12</c:v>
                </c:pt>
                <c:pt idx="157">
                  <c:v>12</c:v>
                </c:pt>
                <c:pt idx="158">
                  <c:v>12</c:v>
                </c:pt>
                <c:pt idx="159">
                  <c:v>12</c:v>
                </c:pt>
                <c:pt idx="160">
                  <c:v>12</c:v>
                </c:pt>
                <c:pt idx="161">
                  <c:v>12</c:v>
                </c:pt>
                <c:pt idx="162">
                  <c:v>12</c:v>
                </c:pt>
                <c:pt idx="163">
                  <c:v>12</c:v>
                </c:pt>
                <c:pt idx="164">
                  <c:v>12</c:v>
                </c:pt>
                <c:pt idx="165">
                  <c:v>12</c:v>
                </c:pt>
                <c:pt idx="166">
                  <c:v>12</c:v>
                </c:pt>
                <c:pt idx="167">
                  <c:v>12</c:v>
                </c:pt>
                <c:pt idx="168">
                  <c:v>12</c:v>
                </c:pt>
                <c:pt idx="169">
                  <c:v>12</c:v>
                </c:pt>
                <c:pt idx="170">
                  <c:v>12</c:v>
                </c:pt>
                <c:pt idx="171">
                  <c:v>12</c:v>
                </c:pt>
                <c:pt idx="172">
                  <c:v>12</c:v>
                </c:pt>
                <c:pt idx="173">
                  <c:v>12</c:v>
                </c:pt>
                <c:pt idx="174">
                  <c:v>12</c:v>
                </c:pt>
                <c:pt idx="175">
                  <c:v>12</c:v>
                </c:pt>
                <c:pt idx="176">
                  <c:v>12</c:v>
                </c:pt>
                <c:pt idx="177">
                  <c:v>12</c:v>
                </c:pt>
                <c:pt idx="178">
                  <c:v>12</c:v>
                </c:pt>
                <c:pt idx="179">
                  <c:v>12</c:v>
                </c:pt>
                <c:pt idx="180">
                  <c:v>12</c:v>
                </c:pt>
                <c:pt idx="181">
                  <c:v>12</c:v>
                </c:pt>
                <c:pt idx="182">
                  <c:v>12</c:v>
                </c:pt>
                <c:pt idx="183">
                  <c:v>12</c:v>
                </c:pt>
                <c:pt idx="184">
                  <c:v>12</c:v>
                </c:pt>
                <c:pt idx="185">
                  <c:v>12</c:v>
                </c:pt>
                <c:pt idx="186">
                  <c:v>12</c:v>
                </c:pt>
                <c:pt idx="187">
                  <c:v>12</c:v>
                </c:pt>
                <c:pt idx="188">
                  <c:v>12</c:v>
                </c:pt>
                <c:pt idx="189">
                  <c:v>12</c:v>
                </c:pt>
                <c:pt idx="190">
                  <c:v>12</c:v>
                </c:pt>
                <c:pt idx="191">
                  <c:v>12</c:v>
                </c:pt>
                <c:pt idx="192">
                  <c:v>12</c:v>
                </c:pt>
                <c:pt idx="193">
                  <c:v>12</c:v>
                </c:pt>
                <c:pt idx="194">
                  <c:v>12</c:v>
                </c:pt>
                <c:pt idx="195">
                  <c:v>12</c:v>
                </c:pt>
                <c:pt idx="196">
                  <c:v>12</c:v>
                </c:pt>
                <c:pt idx="197">
                  <c:v>12</c:v>
                </c:pt>
                <c:pt idx="198">
                  <c:v>12</c:v>
                </c:pt>
                <c:pt idx="199">
                  <c:v>12</c:v>
                </c:pt>
                <c:pt idx="200">
                  <c:v>12</c:v>
                </c:pt>
                <c:pt idx="201">
                  <c:v>12</c:v>
                </c:pt>
                <c:pt idx="202">
                  <c:v>12</c:v>
                </c:pt>
                <c:pt idx="203">
                  <c:v>12</c:v>
                </c:pt>
                <c:pt idx="204">
                  <c:v>12</c:v>
                </c:pt>
                <c:pt idx="205">
                  <c:v>12</c:v>
                </c:pt>
                <c:pt idx="206">
                  <c:v>12</c:v>
                </c:pt>
                <c:pt idx="207">
                  <c:v>12</c:v>
                </c:pt>
                <c:pt idx="208">
                  <c:v>12</c:v>
                </c:pt>
                <c:pt idx="209">
                  <c:v>12</c:v>
                </c:pt>
                <c:pt idx="210">
                  <c:v>12</c:v>
                </c:pt>
                <c:pt idx="211">
                  <c:v>12</c:v>
                </c:pt>
                <c:pt idx="212">
                  <c:v>12</c:v>
                </c:pt>
                <c:pt idx="213">
                  <c:v>12</c:v>
                </c:pt>
                <c:pt idx="214">
                  <c:v>12</c:v>
                </c:pt>
                <c:pt idx="215">
                  <c:v>12</c:v>
                </c:pt>
                <c:pt idx="216">
                  <c:v>12</c:v>
                </c:pt>
                <c:pt idx="217">
                  <c:v>12</c:v>
                </c:pt>
                <c:pt idx="218">
                  <c:v>12</c:v>
                </c:pt>
                <c:pt idx="219">
                  <c:v>12</c:v>
                </c:pt>
                <c:pt idx="220">
                  <c:v>12</c:v>
                </c:pt>
                <c:pt idx="221">
                  <c:v>12</c:v>
                </c:pt>
                <c:pt idx="222">
                  <c:v>12</c:v>
                </c:pt>
                <c:pt idx="223">
                  <c:v>12</c:v>
                </c:pt>
                <c:pt idx="224">
                  <c:v>12</c:v>
                </c:pt>
                <c:pt idx="225">
                  <c:v>12</c:v>
                </c:pt>
                <c:pt idx="226">
                  <c:v>12</c:v>
                </c:pt>
                <c:pt idx="227">
                  <c:v>12</c:v>
                </c:pt>
                <c:pt idx="228">
                  <c:v>12</c:v>
                </c:pt>
                <c:pt idx="229">
                  <c:v>12</c:v>
                </c:pt>
                <c:pt idx="230">
                  <c:v>12</c:v>
                </c:pt>
                <c:pt idx="231">
                  <c:v>12</c:v>
                </c:pt>
                <c:pt idx="232">
                  <c:v>12</c:v>
                </c:pt>
                <c:pt idx="233">
                  <c:v>12</c:v>
                </c:pt>
                <c:pt idx="234">
                  <c:v>12</c:v>
                </c:pt>
                <c:pt idx="235">
                  <c:v>12</c:v>
                </c:pt>
                <c:pt idx="236">
                  <c:v>12</c:v>
                </c:pt>
                <c:pt idx="237">
                  <c:v>12</c:v>
                </c:pt>
                <c:pt idx="238">
                  <c:v>12</c:v>
                </c:pt>
                <c:pt idx="239">
                  <c:v>12</c:v>
                </c:pt>
                <c:pt idx="240">
                  <c:v>12</c:v>
                </c:pt>
                <c:pt idx="241">
                  <c:v>12</c:v>
                </c:pt>
                <c:pt idx="242">
                  <c:v>12</c:v>
                </c:pt>
                <c:pt idx="243">
                  <c:v>12</c:v>
                </c:pt>
                <c:pt idx="244">
                  <c:v>12</c:v>
                </c:pt>
                <c:pt idx="245">
                  <c:v>12</c:v>
                </c:pt>
                <c:pt idx="246">
                  <c:v>12</c:v>
                </c:pt>
                <c:pt idx="247">
                  <c:v>12</c:v>
                </c:pt>
                <c:pt idx="248">
                  <c:v>12</c:v>
                </c:pt>
                <c:pt idx="249">
                  <c:v>12</c:v>
                </c:pt>
                <c:pt idx="250">
                  <c:v>12</c:v>
                </c:pt>
                <c:pt idx="251">
                  <c:v>12</c:v>
                </c:pt>
                <c:pt idx="252">
                  <c:v>12</c:v>
                </c:pt>
                <c:pt idx="253">
                  <c:v>12</c:v>
                </c:pt>
                <c:pt idx="254">
                  <c:v>12</c:v>
                </c:pt>
                <c:pt idx="255">
                  <c:v>12</c:v>
                </c:pt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61504"/>
        <c:axId val="78663040"/>
      </c:lineChart>
      <c:dateAx>
        <c:axId val="78661504"/>
        <c:scaling>
          <c:orientation val="minMax"/>
        </c:scaling>
        <c:delete val="0"/>
        <c:axPos val="b"/>
        <c:majorGridlines/>
        <c:numFmt formatCode="[$-F419]yyyy\,\ mmmm;@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ru-RU"/>
          </a:p>
        </c:txPr>
        <c:crossAx val="78663040"/>
        <c:crosses val="autoZero"/>
        <c:auto val="0"/>
        <c:lblOffset val="100"/>
        <c:baseTimeUnit val="days"/>
        <c:majorUnit val="1"/>
        <c:majorTimeUnit val="months"/>
      </c:dateAx>
      <c:valAx>
        <c:axId val="78663040"/>
        <c:scaling>
          <c:orientation val="minMax"/>
          <c:min val="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+mj-lt"/>
              </a:defRPr>
            </a:pPr>
            <a:endParaRPr lang="ru-RU"/>
          </a:p>
        </c:txPr>
        <c:crossAx val="78661504"/>
        <c:crossesAt val="42005"/>
        <c:crossBetween val="between"/>
      </c:valAx>
      <c:spPr>
        <a:ln>
          <a:solidFill>
            <a:sysClr val="window" lastClr="FFFFFF">
              <a:lumMod val="75000"/>
            </a:sysClr>
          </a:solidFill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1.7823830653090188E-3"/>
          <c:y val="0.90795218115983678"/>
          <c:w val="0.99676995305164318"/>
          <c:h val="8.2315458742839617E-2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409058091039585E-2"/>
          <c:y val="2.4871755189072853E-2"/>
          <c:w val="0.8936717376347374"/>
          <c:h val="0.46495825934594243"/>
        </c:manualLayout>
      </c:layout>
      <c:areaChart>
        <c:grouping val="standard"/>
        <c:varyColors val="0"/>
        <c:ser>
          <c:idx val="4"/>
          <c:order val="1"/>
          <c:tx>
            <c:strRef>
              <c:f>'График 1'!$H$1</c:f>
              <c:strCache>
                <c:ptCount val="1"/>
                <c:pt idx="0">
                  <c:v>Объем спроса на аукционе репо Банка России в рублях (правая шкала), млрд руб.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numRef>
              <c:f>'График 1'!$A$2:$A$49</c:f>
              <c:numCache>
                <c:formatCode>m/d/yyyy</c:formatCode>
                <c:ptCount val="48"/>
                <c:pt idx="0">
                  <c:v>42129</c:v>
                </c:pt>
                <c:pt idx="1">
                  <c:v>42130</c:v>
                </c:pt>
                <c:pt idx="2">
                  <c:v>42131</c:v>
                </c:pt>
                <c:pt idx="3">
                  <c:v>42132</c:v>
                </c:pt>
                <c:pt idx="4">
                  <c:v>42136</c:v>
                </c:pt>
                <c:pt idx="5">
                  <c:v>42137</c:v>
                </c:pt>
                <c:pt idx="6">
                  <c:v>42138</c:v>
                </c:pt>
                <c:pt idx="7">
                  <c:v>42139</c:v>
                </c:pt>
                <c:pt idx="8">
                  <c:v>42142</c:v>
                </c:pt>
                <c:pt idx="9">
                  <c:v>42143</c:v>
                </c:pt>
                <c:pt idx="10">
                  <c:v>42144</c:v>
                </c:pt>
                <c:pt idx="11">
                  <c:v>42145</c:v>
                </c:pt>
                <c:pt idx="12">
                  <c:v>42146</c:v>
                </c:pt>
                <c:pt idx="13">
                  <c:v>42149</c:v>
                </c:pt>
                <c:pt idx="14">
                  <c:v>42150</c:v>
                </c:pt>
                <c:pt idx="15">
                  <c:v>42151</c:v>
                </c:pt>
                <c:pt idx="16">
                  <c:v>42152</c:v>
                </c:pt>
                <c:pt idx="17">
                  <c:v>42153</c:v>
                </c:pt>
                <c:pt idx="18">
                  <c:v>42156</c:v>
                </c:pt>
                <c:pt idx="19">
                  <c:v>42157</c:v>
                </c:pt>
                <c:pt idx="20">
                  <c:v>42158</c:v>
                </c:pt>
                <c:pt idx="21">
                  <c:v>42159</c:v>
                </c:pt>
                <c:pt idx="22">
                  <c:v>42160</c:v>
                </c:pt>
                <c:pt idx="23">
                  <c:v>42163</c:v>
                </c:pt>
                <c:pt idx="24">
                  <c:v>42164</c:v>
                </c:pt>
                <c:pt idx="25">
                  <c:v>42165</c:v>
                </c:pt>
                <c:pt idx="26">
                  <c:v>42166</c:v>
                </c:pt>
                <c:pt idx="27">
                  <c:v>42170</c:v>
                </c:pt>
                <c:pt idx="28">
                  <c:v>42171</c:v>
                </c:pt>
                <c:pt idx="29">
                  <c:v>42172</c:v>
                </c:pt>
                <c:pt idx="30">
                  <c:v>42173</c:v>
                </c:pt>
                <c:pt idx="31">
                  <c:v>42174</c:v>
                </c:pt>
                <c:pt idx="32">
                  <c:v>42177</c:v>
                </c:pt>
                <c:pt idx="33">
                  <c:v>42178</c:v>
                </c:pt>
                <c:pt idx="34">
                  <c:v>42179</c:v>
                </c:pt>
                <c:pt idx="35">
                  <c:v>42180</c:v>
                </c:pt>
                <c:pt idx="36">
                  <c:v>42181</c:v>
                </c:pt>
                <c:pt idx="37">
                  <c:v>42184</c:v>
                </c:pt>
                <c:pt idx="38">
                  <c:v>42185</c:v>
                </c:pt>
                <c:pt idx="39">
                  <c:v>42186</c:v>
                </c:pt>
                <c:pt idx="40">
                  <c:v>42187</c:v>
                </c:pt>
                <c:pt idx="41">
                  <c:v>42188</c:v>
                </c:pt>
                <c:pt idx="42">
                  <c:v>42191</c:v>
                </c:pt>
                <c:pt idx="43">
                  <c:v>42192</c:v>
                </c:pt>
                <c:pt idx="44">
                  <c:v>42193</c:v>
                </c:pt>
                <c:pt idx="45">
                  <c:v>42194</c:v>
                </c:pt>
                <c:pt idx="46">
                  <c:v>42195</c:v>
                </c:pt>
                <c:pt idx="47">
                  <c:v>42198</c:v>
                </c:pt>
              </c:numCache>
            </c:numRef>
          </c:cat>
          <c:val>
            <c:numRef>
              <c:f>'График 1'!$H$65:$H$137</c:f>
              <c:numCache>
                <c:formatCode>#,##0.00</c:formatCode>
                <c:ptCount val="73"/>
                <c:pt idx="0">
                  <c:v>1250.9063000000001</c:v>
                </c:pt>
                <c:pt idx="1">
                  <c:v>1250.9063000000001</c:v>
                </c:pt>
                <c:pt idx="2">
                  <c:v>1250.9063000000001</c:v>
                </c:pt>
                <c:pt idx="3">
                  <c:v>1250.9063000000001</c:v>
                </c:pt>
                <c:pt idx="4">
                  <c:v>1250.9063000000001</c:v>
                </c:pt>
                <c:pt idx="5">
                  <c:v>1082.0510999999999</c:v>
                </c:pt>
                <c:pt idx="6">
                  <c:v>1082.0510999999999</c:v>
                </c:pt>
                <c:pt idx="7">
                  <c:v>1082.0510999999999</c:v>
                </c:pt>
                <c:pt idx="8">
                  <c:v>1082.0510999999999</c:v>
                </c:pt>
                <c:pt idx="9">
                  <c:v>1082.0510999999999</c:v>
                </c:pt>
                <c:pt idx="10">
                  <c:v>1082.0510999999999</c:v>
                </c:pt>
                <c:pt idx="11">
                  <c:v>1335.9478999999999</c:v>
                </c:pt>
                <c:pt idx="12">
                  <c:v>1335.9478999999999</c:v>
                </c:pt>
                <c:pt idx="13">
                  <c:v>1335.9478999999999</c:v>
                </c:pt>
                <c:pt idx="14">
                  <c:v>1335.9478999999999</c:v>
                </c:pt>
                <c:pt idx="15">
                  <c:v>1335.9478999999999</c:v>
                </c:pt>
                <c:pt idx="16">
                  <c:v>1483.816</c:v>
                </c:pt>
                <c:pt idx="17">
                  <c:v>1483.816</c:v>
                </c:pt>
                <c:pt idx="18">
                  <c:v>1483.816</c:v>
                </c:pt>
                <c:pt idx="19">
                  <c:v>1483.816</c:v>
                </c:pt>
                <c:pt idx="20">
                  <c:v>1483.816</c:v>
                </c:pt>
                <c:pt idx="21">
                  <c:v>1053.952</c:v>
                </c:pt>
                <c:pt idx="22">
                  <c:v>1053.952</c:v>
                </c:pt>
                <c:pt idx="23">
                  <c:v>1053.952</c:v>
                </c:pt>
                <c:pt idx="24">
                  <c:v>1053.952</c:v>
                </c:pt>
                <c:pt idx="25">
                  <c:v>1053.952</c:v>
                </c:pt>
                <c:pt idx="26">
                  <c:v>1041.5239999999999</c:v>
                </c:pt>
                <c:pt idx="27">
                  <c:v>1041.5239999999999</c:v>
                </c:pt>
                <c:pt idx="28">
                  <c:v>1041.5239999999999</c:v>
                </c:pt>
                <c:pt idx="29">
                  <c:v>1041.5239999999999</c:v>
                </c:pt>
                <c:pt idx="30">
                  <c:v>1041.5239999999999</c:v>
                </c:pt>
                <c:pt idx="31">
                  <c:v>1691.731</c:v>
                </c:pt>
                <c:pt idx="32">
                  <c:v>1691.731</c:v>
                </c:pt>
                <c:pt idx="33">
                  <c:v>1691.731</c:v>
                </c:pt>
                <c:pt idx="34">
                  <c:v>1691.731</c:v>
                </c:pt>
                <c:pt idx="35">
                  <c:v>1691.731</c:v>
                </c:pt>
                <c:pt idx="36">
                  <c:v>1731.836</c:v>
                </c:pt>
                <c:pt idx="37">
                  <c:v>1731.836</c:v>
                </c:pt>
                <c:pt idx="38">
                  <c:v>1731.836</c:v>
                </c:pt>
                <c:pt idx="39">
                  <c:v>1731.836</c:v>
                </c:pt>
                <c:pt idx="40">
                  <c:v>1731.836</c:v>
                </c:pt>
                <c:pt idx="41">
                  <c:v>1416.075</c:v>
                </c:pt>
                <c:pt idx="42">
                  <c:v>1416.075</c:v>
                </c:pt>
                <c:pt idx="43">
                  <c:v>1416.075</c:v>
                </c:pt>
                <c:pt idx="44">
                  <c:v>1416.075</c:v>
                </c:pt>
                <c:pt idx="45">
                  <c:v>1416.075</c:v>
                </c:pt>
                <c:pt idx="46">
                  <c:v>1098.848</c:v>
                </c:pt>
                <c:pt idx="47">
                  <c:v>1098.848</c:v>
                </c:pt>
                <c:pt idx="48">
                  <c:v>1098.848</c:v>
                </c:pt>
                <c:pt idx="49">
                  <c:v>1098.848</c:v>
                </c:pt>
                <c:pt idx="50" formatCode="General">
                  <c:v>1361.0419999999999</c:v>
                </c:pt>
                <c:pt idx="51" formatCode="General">
                  <c:v>1361.0419999999999</c:v>
                </c:pt>
                <c:pt idx="52" formatCode="General">
                  <c:v>1361.0419999999999</c:v>
                </c:pt>
                <c:pt idx="53" formatCode="General">
                  <c:v>1361.0419999999999</c:v>
                </c:pt>
                <c:pt idx="54" formatCode="General">
                  <c:v>1361.0419999999999</c:v>
                </c:pt>
                <c:pt idx="55" formatCode="General">
                  <c:v>1589.6074000000001</c:v>
                </c:pt>
                <c:pt idx="56" formatCode="General">
                  <c:v>1589.6074000000001</c:v>
                </c:pt>
                <c:pt idx="57" formatCode="General">
                  <c:v>1589.6074000000001</c:v>
                </c:pt>
                <c:pt idx="58" formatCode="General">
                  <c:v>1589.6074000000001</c:v>
                </c:pt>
                <c:pt idx="59" formatCode="General">
                  <c:v>1589.6074000000001</c:v>
                </c:pt>
                <c:pt idx="60" formatCode="General">
                  <c:v>1471.7239</c:v>
                </c:pt>
                <c:pt idx="61" formatCode="General">
                  <c:v>1471.7239</c:v>
                </c:pt>
                <c:pt idx="62" formatCode="General">
                  <c:v>1471.7239</c:v>
                </c:pt>
                <c:pt idx="63" formatCode="General">
                  <c:v>1471.7239</c:v>
                </c:pt>
                <c:pt idx="64" formatCode="General">
                  <c:v>1471.7239</c:v>
                </c:pt>
                <c:pt idx="65" formatCode="General">
                  <c:v>1205.8294000000001</c:v>
                </c:pt>
                <c:pt idx="66" formatCode="General">
                  <c:v>1205.8294000000001</c:v>
                </c:pt>
                <c:pt idx="67" formatCode="General">
                  <c:v>1205.8294000000001</c:v>
                </c:pt>
                <c:pt idx="68" formatCode="General">
                  <c:v>1205.8294000000001</c:v>
                </c:pt>
                <c:pt idx="69" formatCode="General">
                  <c:v>1231.9505999999999</c:v>
                </c:pt>
                <c:pt idx="70" formatCode="General">
                  <c:v>1231.9505999999999</c:v>
                </c:pt>
                <c:pt idx="71" formatCode="General">
                  <c:v>1231.9505999999999</c:v>
                </c:pt>
                <c:pt idx="72" formatCode="General">
                  <c:v>1231.9505999999999</c:v>
                </c:pt>
              </c:numCache>
            </c:numRef>
          </c:val>
        </c:ser>
        <c:ser>
          <c:idx val="5"/>
          <c:order val="2"/>
          <c:tx>
            <c:strRef>
              <c:f>'График 1'!$G$1</c:f>
              <c:strCache>
                <c:ptCount val="1"/>
                <c:pt idx="0">
                  <c:v>Общий объем заключенных сделок на аукционе репо Банка России в рублях (правая шкала), млрд руб.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numRef>
              <c:f>'График 1'!$A$2:$A$49</c:f>
              <c:numCache>
                <c:formatCode>m/d/yyyy</c:formatCode>
                <c:ptCount val="48"/>
                <c:pt idx="0">
                  <c:v>42129</c:v>
                </c:pt>
                <c:pt idx="1">
                  <c:v>42130</c:v>
                </c:pt>
                <c:pt idx="2">
                  <c:v>42131</c:v>
                </c:pt>
                <c:pt idx="3">
                  <c:v>42132</c:v>
                </c:pt>
                <c:pt idx="4">
                  <c:v>42136</c:v>
                </c:pt>
                <c:pt idx="5">
                  <c:v>42137</c:v>
                </c:pt>
                <c:pt idx="6">
                  <c:v>42138</c:v>
                </c:pt>
                <c:pt idx="7">
                  <c:v>42139</c:v>
                </c:pt>
                <c:pt idx="8">
                  <c:v>42142</c:v>
                </c:pt>
                <c:pt idx="9">
                  <c:v>42143</c:v>
                </c:pt>
                <c:pt idx="10">
                  <c:v>42144</c:v>
                </c:pt>
                <c:pt idx="11">
                  <c:v>42145</c:v>
                </c:pt>
                <c:pt idx="12">
                  <c:v>42146</c:v>
                </c:pt>
                <c:pt idx="13">
                  <c:v>42149</c:v>
                </c:pt>
                <c:pt idx="14">
                  <c:v>42150</c:v>
                </c:pt>
                <c:pt idx="15">
                  <c:v>42151</c:v>
                </c:pt>
                <c:pt idx="16">
                  <c:v>42152</c:v>
                </c:pt>
                <c:pt idx="17">
                  <c:v>42153</c:v>
                </c:pt>
                <c:pt idx="18">
                  <c:v>42156</c:v>
                </c:pt>
                <c:pt idx="19">
                  <c:v>42157</c:v>
                </c:pt>
                <c:pt idx="20">
                  <c:v>42158</c:v>
                </c:pt>
                <c:pt idx="21">
                  <c:v>42159</c:v>
                </c:pt>
                <c:pt idx="22">
                  <c:v>42160</c:v>
                </c:pt>
                <c:pt idx="23">
                  <c:v>42163</c:v>
                </c:pt>
                <c:pt idx="24">
                  <c:v>42164</c:v>
                </c:pt>
                <c:pt idx="25">
                  <c:v>42165</c:v>
                </c:pt>
                <c:pt idx="26">
                  <c:v>42166</c:v>
                </c:pt>
                <c:pt idx="27">
                  <c:v>42170</c:v>
                </c:pt>
                <c:pt idx="28">
                  <c:v>42171</c:v>
                </c:pt>
                <c:pt idx="29">
                  <c:v>42172</c:v>
                </c:pt>
                <c:pt idx="30">
                  <c:v>42173</c:v>
                </c:pt>
                <c:pt idx="31">
                  <c:v>42174</c:v>
                </c:pt>
                <c:pt idx="32">
                  <c:v>42177</c:v>
                </c:pt>
                <c:pt idx="33">
                  <c:v>42178</c:v>
                </c:pt>
                <c:pt idx="34">
                  <c:v>42179</c:v>
                </c:pt>
                <c:pt idx="35">
                  <c:v>42180</c:v>
                </c:pt>
                <c:pt idx="36">
                  <c:v>42181</c:v>
                </c:pt>
                <c:pt idx="37">
                  <c:v>42184</c:v>
                </c:pt>
                <c:pt idx="38">
                  <c:v>42185</c:v>
                </c:pt>
                <c:pt idx="39">
                  <c:v>42186</c:v>
                </c:pt>
                <c:pt idx="40">
                  <c:v>42187</c:v>
                </c:pt>
                <c:pt idx="41">
                  <c:v>42188</c:v>
                </c:pt>
                <c:pt idx="42">
                  <c:v>42191</c:v>
                </c:pt>
                <c:pt idx="43">
                  <c:v>42192</c:v>
                </c:pt>
                <c:pt idx="44">
                  <c:v>42193</c:v>
                </c:pt>
                <c:pt idx="45">
                  <c:v>42194</c:v>
                </c:pt>
                <c:pt idx="46">
                  <c:v>42195</c:v>
                </c:pt>
                <c:pt idx="47">
                  <c:v>42198</c:v>
                </c:pt>
              </c:numCache>
            </c:numRef>
          </c:cat>
          <c:val>
            <c:numRef>
              <c:f>'График 1'!$G$65:$G$137</c:f>
              <c:numCache>
                <c:formatCode>#,##0.00</c:formatCode>
                <c:ptCount val="73"/>
                <c:pt idx="0">
                  <c:v>1120</c:v>
                </c:pt>
                <c:pt idx="1">
                  <c:v>1120</c:v>
                </c:pt>
                <c:pt idx="2">
                  <c:v>1120</c:v>
                </c:pt>
                <c:pt idx="3">
                  <c:v>1120</c:v>
                </c:pt>
                <c:pt idx="4">
                  <c:v>1120</c:v>
                </c:pt>
                <c:pt idx="5" formatCode="General">
                  <c:v>900</c:v>
                </c:pt>
                <c:pt idx="6" formatCode="General">
                  <c:v>900</c:v>
                </c:pt>
                <c:pt idx="7" formatCode="General">
                  <c:v>900</c:v>
                </c:pt>
                <c:pt idx="8" formatCode="General">
                  <c:v>900</c:v>
                </c:pt>
                <c:pt idx="9" formatCode="General">
                  <c:v>900</c:v>
                </c:pt>
                <c:pt idx="10" formatCode="General">
                  <c:v>900</c:v>
                </c:pt>
                <c:pt idx="11" formatCode="General">
                  <c:v>1080</c:v>
                </c:pt>
                <c:pt idx="12" formatCode="General">
                  <c:v>1080</c:v>
                </c:pt>
                <c:pt idx="13" formatCode="General">
                  <c:v>1080</c:v>
                </c:pt>
                <c:pt idx="14" formatCode="General">
                  <c:v>1080</c:v>
                </c:pt>
                <c:pt idx="15" formatCode="General">
                  <c:v>1080</c:v>
                </c:pt>
                <c:pt idx="16" formatCode="General">
                  <c:v>1230</c:v>
                </c:pt>
                <c:pt idx="17" formatCode="General">
                  <c:v>1230</c:v>
                </c:pt>
                <c:pt idx="18" formatCode="General">
                  <c:v>1230</c:v>
                </c:pt>
                <c:pt idx="19" formatCode="General">
                  <c:v>1230</c:v>
                </c:pt>
                <c:pt idx="20" formatCode="General">
                  <c:v>1230</c:v>
                </c:pt>
                <c:pt idx="21" formatCode="General">
                  <c:v>730</c:v>
                </c:pt>
                <c:pt idx="22" formatCode="General">
                  <c:v>730</c:v>
                </c:pt>
                <c:pt idx="23" formatCode="General">
                  <c:v>730</c:v>
                </c:pt>
                <c:pt idx="24" formatCode="General">
                  <c:v>730</c:v>
                </c:pt>
                <c:pt idx="25" formatCode="General">
                  <c:v>730</c:v>
                </c:pt>
                <c:pt idx="26" formatCode="General">
                  <c:v>950</c:v>
                </c:pt>
                <c:pt idx="27" formatCode="General">
                  <c:v>950</c:v>
                </c:pt>
                <c:pt idx="28" formatCode="General">
                  <c:v>950</c:v>
                </c:pt>
                <c:pt idx="29" formatCode="General">
                  <c:v>950</c:v>
                </c:pt>
                <c:pt idx="30" formatCode="General">
                  <c:v>950</c:v>
                </c:pt>
                <c:pt idx="31" formatCode="General">
                  <c:v>1100</c:v>
                </c:pt>
                <c:pt idx="32" formatCode="General">
                  <c:v>1100</c:v>
                </c:pt>
                <c:pt idx="33" formatCode="General">
                  <c:v>1100</c:v>
                </c:pt>
                <c:pt idx="34" formatCode="General">
                  <c:v>1100</c:v>
                </c:pt>
                <c:pt idx="35" formatCode="General">
                  <c:v>1100</c:v>
                </c:pt>
                <c:pt idx="36" formatCode="General">
                  <c:v>1440</c:v>
                </c:pt>
                <c:pt idx="37" formatCode="General">
                  <c:v>1440</c:v>
                </c:pt>
                <c:pt idx="38" formatCode="General">
                  <c:v>1440</c:v>
                </c:pt>
                <c:pt idx="39" formatCode="General">
                  <c:v>1440</c:v>
                </c:pt>
                <c:pt idx="40" formatCode="General">
                  <c:v>1440</c:v>
                </c:pt>
                <c:pt idx="41" formatCode="General">
                  <c:v>910</c:v>
                </c:pt>
                <c:pt idx="42" formatCode="General">
                  <c:v>910</c:v>
                </c:pt>
                <c:pt idx="43" formatCode="General">
                  <c:v>910</c:v>
                </c:pt>
                <c:pt idx="44" formatCode="General">
                  <c:v>910</c:v>
                </c:pt>
                <c:pt idx="45" formatCode="General">
                  <c:v>910</c:v>
                </c:pt>
                <c:pt idx="46" formatCode="General">
                  <c:v>730</c:v>
                </c:pt>
                <c:pt idx="47" formatCode="General">
                  <c:v>730</c:v>
                </c:pt>
                <c:pt idx="48" formatCode="General">
                  <c:v>730</c:v>
                </c:pt>
                <c:pt idx="49" formatCode="General">
                  <c:v>730</c:v>
                </c:pt>
                <c:pt idx="50" formatCode="General">
                  <c:v>1030</c:v>
                </c:pt>
                <c:pt idx="51" formatCode="General">
                  <c:v>1030</c:v>
                </c:pt>
                <c:pt idx="52" formatCode="General">
                  <c:v>1030</c:v>
                </c:pt>
                <c:pt idx="53" formatCode="General">
                  <c:v>1030</c:v>
                </c:pt>
                <c:pt idx="54" formatCode="General">
                  <c:v>1030</c:v>
                </c:pt>
                <c:pt idx="55" formatCode="General">
                  <c:v>1160</c:v>
                </c:pt>
                <c:pt idx="56" formatCode="General">
                  <c:v>1160</c:v>
                </c:pt>
                <c:pt idx="57" formatCode="General">
                  <c:v>1160</c:v>
                </c:pt>
                <c:pt idx="58" formatCode="General">
                  <c:v>1160</c:v>
                </c:pt>
                <c:pt idx="59" formatCode="General">
                  <c:v>1160</c:v>
                </c:pt>
                <c:pt idx="60" formatCode="General">
                  <c:v>1090</c:v>
                </c:pt>
                <c:pt idx="61" formatCode="General">
                  <c:v>1090</c:v>
                </c:pt>
                <c:pt idx="62" formatCode="General">
                  <c:v>1090</c:v>
                </c:pt>
                <c:pt idx="63" formatCode="General">
                  <c:v>1090</c:v>
                </c:pt>
                <c:pt idx="64" formatCode="General">
                  <c:v>1090</c:v>
                </c:pt>
                <c:pt idx="65" formatCode="General">
                  <c:v>570</c:v>
                </c:pt>
                <c:pt idx="66" formatCode="General">
                  <c:v>570</c:v>
                </c:pt>
                <c:pt idx="67" formatCode="General">
                  <c:v>570</c:v>
                </c:pt>
                <c:pt idx="68" formatCode="General">
                  <c:v>570</c:v>
                </c:pt>
                <c:pt idx="69" formatCode="General">
                  <c:v>770</c:v>
                </c:pt>
                <c:pt idx="70" formatCode="General">
                  <c:v>770</c:v>
                </c:pt>
                <c:pt idx="71" formatCode="General">
                  <c:v>770</c:v>
                </c:pt>
                <c:pt idx="72" formatCode="General">
                  <c:v>770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436224"/>
        <c:axId val="78434304"/>
      </c:areaChart>
      <c:lineChart>
        <c:grouping val="standard"/>
        <c:varyColors val="0"/>
        <c:ser>
          <c:idx val="0"/>
          <c:order val="0"/>
          <c:tx>
            <c:strRef>
              <c:f>'График 1'!$J$1</c:f>
              <c:strCache>
                <c:ptCount val="1"/>
                <c:pt idx="0">
                  <c:v>Ставка RUONIA, спред к ключевой ставке Банка России, п.п.</c:v>
                </c:pt>
              </c:strCache>
            </c:strRef>
          </c:tx>
          <c:spPr>
            <a:ln w="6350">
              <a:solidFill>
                <a:schemeClr val="accent2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'График 1'!$A$65:$A$137</c:f>
              <c:numCache>
                <c:formatCode>m/d/yyyy</c:formatCode>
                <c:ptCount val="73"/>
                <c:pt idx="0">
                  <c:v>42220</c:v>
                </c:pt>
                <c:pt idx="1">
                  <c:v>42221</c:v>
                </c:pt>
                <c:pt idx="2">
                  <c:v>42222</c:v>
                </c:pt>
                <c:pt idx="3">
                  <c:v>42223</c:v>
                </c:pt>
                <c:pt idx="4">
                  <c:v>42226</c:v>
                </c:pt>
                <c:pt idx="5">
                  <c:v>42227</c:v>
                </c:pt>
                <c:pt idx="6">
                  <c:v>42228</c:v>
                </c:pt>
                <c:pt idx="7">
                  <c:v>42229</c:v>
                </c:pt>
                <c:pt idx="8">
                  <c:v>42230</c:v>
                </c:pt>
                <c:pt idx="9">
                  <c:v>42233</c:v>
                </c:pt>
                <c:pt idx="10">
                  <c:v>42234</c:v>
                </c:pt>
                <c:pt idx="11">
                  <c:v>42235</c:v>
                </c:pt>
                <c:pt idx="12">
                  <c:v>42236</c:v>
                </c:pt>
                <c:pt idx="13">
                  <c:v>42237</c:v>
                </c:pt>
                <c:pt idx="14">
                  <c:v>42240</c:v>
                </c:pt>
                <c:pt idx="15">
                  <c:v>42241</c:v>
                </c:pt>
                <c:pt idx="16">
                  <c:v>42242</c:v>
                </c:pt>
                <c:pt idx="17">
                  <c:v>42243</c:v>
                </c:pt>
                <c:pt idx="18">
                  <c:v>42244</c:v>
                </c:pt>
                <c:pt idx="19">
                  <c:v>42247</c:v>
                </c:pt>
                <c:pt idx="20">
                  <c:v>42248</c:v>
                </c:pt>
                <c:pt idx="21">
                  <c:v>42249</c:v>
                </c:pt>
                <c:pt idx="22">
                  <c:v>42250</c:v>
                </c:pt>
                <c:pt idx="23">
                  <c:v>42251</c:v>
                </c:pt>
                <c:pt idx="24">
                  <c:v>42254</c:v>
                </c:pt>
                <c:pt idx="25">
                  <c:v>42255</c:v>
                </c:pt>
                <c:pt idx="26">
                  <c:v>42256</c:v>
                </c:pt>
                <c:pt idx="27">
                  <c:v>42257</c:v>
                </c:pt>
                <c:pt idx="28">
                  <c:v>42258</c:v>
                </c:pt>
                <c:pt idx="29">
                  <c:v>42261</c:v>
                </c:pt>
                <c:pt idx="30">
                  <c:v>42262</c:v>
                </c:pt>
                <c:pt idx="31">
                  <c:v>42263</c:v>
                </c:pt>
                <c:pt idx="32">
                  <c:v>42264</c:v>
                </c:pt>
                <c:pt idx="33">
                  <c:v>42265</c:v>
                </c:pt>
                <c:pt idx="34">
                  <c:v>42268</c:v>
                </c:pt>
                <c:pt idx="35">
                  <c:v>42269</c:v>
                </c:pt>
                <c:pt idx="36">
                  <c:v>42270</c:v>
                </c:pt>
                <c:pt idx="37">
                  <c:v>42271</c:v>
                </c:pt>
                <c:pt idx="38">
                  <c:v>42272</c:v>
                </c:pt>
                <c:pt idx="39">
                  <c:v>42275</c:v>
                </c:pt>
                <c:pt idx="40">
                  <c:v>42276</c:v>
                </c:pt>
                <c:pt idx="41">
                  <c:v>42277</c:v>
                </c:pt>
                <c:pt idx="42">
                  <c:v>42278</c:v>
                </c:pt>
                <c:pt idx="43">
                  <c:v>42279</c:v>
                </c:pt>
                <c:pt idx="44">
                  <c:v>42282</c:v>
                </c:pt>
                <c:pt idx="45">
                  <c:v>42283</c:v>
                </c:pt>
                <c:pt idx="46">
                  <c:v>42284</c:v>
                </c:pt>
                <c:pt idx="47">
                  <c:v>42285</c:v>
                </c:pt>
                <c:pt idx="48">
                  <c:v>42286</c:v>
                </c:pt>
                <c:pt idx="49">
                  <c:v>42289</c:v>
                </c:pt>
                <c:pt idx="50">
                  <c:v>42290</c:v>
                </c:pt>
                <c:pt idx="51">
                  <c:v>42291</c:v>
                </c:pt>
                <c:pt idx="52">
                  <c:v>42292</c:v>
                </c:pt>
                <c:pt idx="53">
                  <c:v>42293</c:v>
                </c:pt>
                <c:pt idx="54">
                  <c:v>42296</c:v>
                </c:pt>
                <c:pt idx="55">
                  <c:v>42297</c:v>
                </c:pt>
                <c:pt idx="56">
                  <c:v>42298</c:v>
                </c:pt>
                <c:pt idx="57">
                  <c:v>42299</c:v>
                </c:pt>
                <c:pt idx="58">
                  <c:v>42300</c:v>
                </c:pt>
                <c:pt idx="59">
                  <c:v>42303</c:v>
                </c:pt>
                <c:pt idx="60">
                  <c:v>42304</c:v>
                </c:pt>
                <c:pt idx="61">
                  <c:v>42305</c:v>
                </c:pt>
                <c:pt idx="62">
                  <c:v>42306</c:v>
                </c:pt>
                <c:pt idx="63">
                  <c:v>42307</c:v>
                </c:pt>
                <c:pt idx="64">
                  <c:v>42310</c:v>
                </c:pt>
                <c:pt idx="65">
                  <c:v>42311</c:v>
                </c:pt>
                <c:pt idx="66">
                  <c:v>42313</c:v>
                </c:pt>
                <c:pt idx="67">
                  <c:v>42314</c:v>
                </c:pt>
                <c:pt idx="68">
                  <c:v>42317</c:v>
                </c:pt>
                <c:pt idx="69">
                  <c:v>42318</c:v>
                </c:pt>
                <c:pt idx="70">
                  <c:v>42319</c:v>
                </c:pt>
                <c:pt idx="71">
                  <c:v>42320</c:v>
                </c:pt>
                <c:pt idx="72">
                  <c:v>42321</c:v>
                </c:pt>
              </c:numCache>
            </c:numRef>
          </c:cat>
          <c:val>
            <c:numRef>
              <c:f>'График 1'!$J$65:$J$137</c:f>
              <c:numCache>
                <c:formatCode>General</c:formatCode>
                <c:ptCount val="73"/>
                <c:pt idx="0">
                  <c:v>-0.83000000000000007</c:v>
                </c:pt>
                <c:pt idx="1">
                  <c:v>-0.83999999999999986</c:v>
                </c:pt>
                <c:pt idx="2">
                  <c:v>-0.78999999999999915</c:v>
                </c:pt>
                <c:pt idx="3">
                  <c:v>-0.69999999999999929</c:v>
                </c:pt>
                <c:pt idx="4">
                  <c:v>-0.55000000000000071</c:v>
                </c:pt>
                <c:pt idx="5">
                  <c:v>-0.41000000000000014</c:v>
                </c:pt>
                <c:pt idx="6">
                  <c:v>-0.41000000000000014</c:v>
                </c:pt>
                <c:pt idx="7">
                  <c:v>-0.11999999999999922</c:v>
                </c:pt>
                <c:pt idx="8">
                  <c:v>0.16999999999999993</c:v>
                </c:pt>
                <c:pt idx="9">
                  <c:v>9.9999999999999645E-2</c:v>
                </c:pt>
                <c:pt idx="10">
                  <c:v>0.17999999999999972</c:v>
                </c:pt>
                <c:pt idx="11">
                  <c:v>8.0000000000000071E-2</c:v>
                </c:pt>
                <c:pt idx="12">
                  <c:v>9.9999999999997868E-3</c:v>
                </c:pt>
                <c:pt idx="13">
                  <c:v>-9.9999999999997868E-3</c:v>
                </c:pt>
                <c:pt idx="14">
                  <c:v>0</c:v>
                </c:pt>
                <c:pt idx="15">
                  <c:v>0.10999999999999943</c:v>
                </c:pt>
                <c:pt idx="16">
                  <c:v>0.21000000000000085</c:v>
                </c:pt>
                <c:pt idx="17">
                  <c:v>0.21000000000000085</c:v>
                </c:pt>
                <c:pt idx="18">
                  <c:v>6.0000000000000497E-2</c:v>
                </c:pt>
                <c:pt idx="19">
                  <c:v>3.9999999999999147E-2</c:v>
                </c:pt>
                <c:pt idx="20">
                  <c:v>-8.9999999999999858E-2</c:v>
                </c:pt>
                <c:pt idx="21">
                  <c:v>-0.41999999999999993</c:v>
                </c:pt>
                <c:pt idx="22">
                  <c:v>-0.35999999999999943</c:v>
                </c:pt>
                <c:pt idx="23">
                  <c:v>-0.40000000000000036</c:v>
                </c:pt>
                <c:pt idx="24">
                  <c:v>-0.59999999999999964</c:v>
                </c:pt>
                <c:pt idx="25">
                  <c:v>-0.59999999999999964</c:v>
                </c:pt>
                <c:pt idx="26">
                  <c:v>-0.60999999999999943</c:v>
                </c:pt>
                <c:pt idx="27">
                  <c:v>-0.5</c:v>
                </c:pt>
                <c:pt idx="28">
                  <c:v>2.9999999999999361E-2</c:v>
                </c:pt>
                <c:pt idx="29">
                  <c:v>0.57000000000000028</c:v>
                </c:pt>
                <c:pt idx="30">
                  <c:v>0.67999999999999972</c:v>
                </c:pt>
                <c:pt idx="31">
                  <c:v>0.61999999999999922</c:v>
                </c:pt>
                <c:pt idx="32">
                  <c:v>0.41999999999999993</c:v>
                </c:pt>
                <c:pt idx="33">
                  <c:v>0.40000000000000036</c:v>
                </c:pt>
                <c:pt idx="34">
                  <c:v>0.53999999999999915</c:v>
                </c:pt>
                <c:pt idx="35">
                  <c:v>0.60999999999999943</c:v>
                </c:pt>
                <c:pt idx="36">
                  <c:v>0.13000000000000078</c:v>
                </c:pt>
                <c:pt idx="37">
                  <c:v>9.9999999999997868E-3</c:v>
                </c:pt>
                <c:pt idx="38">
                  <c:v>0.44999999999999929</c:v>
                </c:pt>
                <c:pt idx="39">
                  <c:v>0.42999999999999972</c:v>
                </c:pt>
                <c:pt idx="40">
                  <c:v>0.38000000000000078</c:v>
                </c:pt>
                <c:pt idx="41">
                  <c:v>0.44999999999999929</c:v>
                </c:pt>
                <c:pt idx="42">
                  <c:v>0.25999999999999979</c:v>
                </c:pt>
                <c:pt idx="43">
                  <c:v>0.41000000000000014</c:v>
                </c:pt>
                <c:pt idx="44">
                  <c:v>-0.19999999999999929</c:v>
                </c:pt>
                <c:pt idx="45">
                  <c:v>-0.72000000000000064</c:v>
                </c:pt>
                <c:pt idx="46">
                  <c:v>-0.6899999999999995</c:v>
                </c:pt>
                <c:pt idx="47">
                  <c:v>-0.58999999999999986</c:v>
                </c:pt>
                <c:pt idx="48">
                  <c:v>-0.50999999999999979</c:v>
                </c:pt>
                <c:pt idx="49">
                  <c:v>3.9999999999999147E-2</c:v>
                </c:pt>
                <c:pt idx="50">
                  <c:v>0.35999999999999943</c:v>
                </c:pt>
                <c:pt idx="51">
                  <c:v>0.26999999999999957</c:v>
                </c:pt>
                <c:pt idx="52">
                  <c:v>0.32000000000000028</c:v>
                </c:pt>
                <c:pt idx="53">
                  <c:v>0.41000000000000014</c:v>
                </c:pt>
                <c:pt idx="54">
                  <c:v>0.33000000000000007</c:v>
                </c:pt>
                <c:pt idx="55">
                  <c:v>0.33999999999999986</c:v>
                </c:pt>
                <c:pt idx="56">
                  <c:v>0.34999999999999964</c:v>
                </c:pt>
                <c:pt idx="57">
                  <c:v>0.32000000000000028</c:v>
                </c:pt>
                <c:pt idx="58">
                  <c:v>0.41999999999999993</c:v>
                </c:pt>
                <c:pt idx="59">
                  <c:v>0.47000000000000064</c:v>
                </c:pt>
                <c:pt idx="60">
                  <c:v>0.38000000000000078</c:v>
                </c:pt>
                <c:pt idx="61">
                  <c:v>0.48000000000000043</c:v>
                </c:pt>
                <c:pt idx="62">
                  <c:v>0.34999999999999964</c:v>
                </c:pt>
                <c:pt idx="63">
                  <c:v>0.34999999999999964</c:v>
                </c:pt>
                <c:pt idx="64">
                  <c:v>0.34999999999999964</c:v>
                </c:pt>
                <c:pt idx="65">
                  <c:v>0.35999999999999943</c:v>
                </c:pt>
                <c:pt idx="66">
                  <c:v>0.30000000000000071</c:v>
                </c:pt>
                <c:pt idx="67">
                  <c:v>0.40000000000000036</c:v>
                </c:pt>
                <c:pt idx="68">
                  <c:v>-9.9999999999999645E-2</c:v>
                </c:pt>
                <c:pt idx="69">
                  <c:v>0.46000000000000085</c:v>
                </c:pt>
                <c:pt idx="70">
                  <c:v>0.38000000000000078</c:v>
                </c:pt>
                <c:pt idx="71">
                  <c:v>0.52999999999999936</c:v>
                </c:pt>
                <c:pt idx="72">
                  <c:v>0.51999999999999957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'График 1'!$P$1</c:f>
              <c:strCache>
                <c:ptCount val="1"/>
                <c:pt idx="0">
                  <c:v>Средневзвешенная ставка по удовлетворенным в рамках лимита заявкам 15 крупнейших за рассматриваемый период участников аукционов репо Банка России в рублях сроком 1 неделя, спред к ключевой ставке Банка России, п.п.</c:v>
                </c:pt>
              </c:strCache>
            </c:strRef>
          </c:tx>
          <c:spPr>
            <a:ln w="15875">
              <a:solidFill>
                <a:schemeClr val="accent2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'График 1'!$A$65:$A$137</c:f>
              <c:numCache>
                <c:formatCode>m/d/yyyy</c:formatCode>
                <c:ptCount val="73"/>
                <c:pt idx="0">
                  <c:v>42220</c:v>
                </c:pt>
                <c:pt idx="1">
                  <c:v>42221</c:v>
                </c:pt>
                <c:pt idx="2">
                  <c:v>42222</c:v>
                </c:pt>
                <c:pt idx="3">
                  <c:v>42223</c:v>
                </c:pt>
                <c:pt idx="4">
                  <c:v>42226</c:v>
                </c:pt>
                <c:pt idx="5">
                  <c:v>42227</c:v>
                </c:pt>
                <c:pt idx="6">
                  <c:v>42228</c:v>
                </c:pt>
                <c:pt idx="7">
                  <c:v>42229</c:v>
                </c:pt>
                <c:pt idx="8">
                  <c:v>42230</c:v>
                </c:pt>
                <c:pt idx="9">
                  <c:v>42233</c:v>
                </c:pt>
                <c:pt idx="10">
                  <c:v>42234</c:v>
                </c:pt>
                <c:pt idx="11">
                  <c:v>42235</c:v>
                </c:pt>
                <c:pt idx="12">
                  <c:v>42236</c:v>
                </c:pt>
                <c:pt idx="13">
                  <c:v>42237</c:v>
                </c:pt>
                <c:pt idx="14">
                  <c:v>42240</c:v>
                </c:pt>
                <c:pt idx="15">
                  <c:v>42241</c:v>
                </c:pt>
                <c:pt idx="16">
                  <c:v>42242</c:v>
                </c:pt>
                <c:pt idx="17">
                  <c:v>42243</c:v>
                </c:pt>
                <c:pt idx="18">
                  <c:v>42244</c:v>
                </c:pt>
                <c:pt idx="19">
                  <c:v>42247</c:v>
                </c:pt>
                <c:pt idx="20">
                  <c:v>42248</c:v>
                </c:pt>
                <c:pt idx="21">
                  <c:v>42249</c:v>
                </c:pt>
                <c:pt idx="22">
                  <c:v>42250</c:v>
                </c:pt>
                <c:pt idx="23">
                  <c:v>42251</c:v>
                </c:pt>
                <c:pt idx="24">
                  <c:v>42254</c:v>
                </c:pt>
                <c:pt idx="25">
                  <c:v>42255</c:v>
                </c:pt>
                <c:pt idx="26">
                  <c:v>42256</c:v>
                </c:pt>
                <c:pt idx="27">
                  <c:v>42257</c:v>
                </c:pt>
                <c:pt idx="28">
                  <c:v>42258</c:v>
                </c:pt>
                <c:pt idx="29">
                  <c:v>42261</c:v>
                </c:pt>
                <c:pt idx="30">
                  <c:v>42262</c:v>
                </c:pt>
                <c:pt idx="31">
                  <c:v>42263</c:v>
                </c:pt>
                <c:pt idx="32">
                  <c:v>42264</c:v>
                </c:pt>
                <c:pt idx="33">
                  <c:v>42265</c:v>
                </c:pt>
                <c:pt idx="34">
                  <c:v>42268</c:v>
                </c:pt>
                <c:pt idx="35">
                  <c:v>42269</c:v>
                </c:pt>
                <c:pt idx="36">
                  <c:v>42270</c:v>
                </c:pt>
                <c:pt idx="37">
                  <c:v>42271</c:v>
                </c:pt>
                <c:pt idx="38">
                  <c:v>42272</c:v>
                </c:pt>
                <c:pt idx="39">
                  <c:v>42275</c:v>
                </c:pt>
                <c:pt idx="40">
                  <c:v>42276</c:v>
                </c:pt>
                <c:pt idx="41">
                  <c:v>42277</c:v>
                </c:pt>
                <c:pt idx="42">
                  <c:v>42278</c:v>
                </c:pt>
                <c:pt idx="43">
                  <c:v>42279</c:v>
                </c:pt>
                <c:pt idx="44">
                  <c:v>42282</c:v>
                </c:pt>
                <c:pt idx="45">
                  <c:v>42283</c:v>
                </c:pt>
                <c:pt idx="46">
                  <c:v>42284</c:v>
                </c:pt>
                <c:pt idx="47">
                  <c:v>42285</c:v>
                </c:pt>
                <c:pt idx="48">
                  <c:v>42286</c:v>
                </c:pt>
                <c:pt idx="49">
                  <c:v>42289</c:v>
                </c:pt>
                <c:pt idx="50">
                  <c:v>42290</c:v>
                </c:pt>
                <c:pt idx="51">
                  <c:v>42291</c:v>
                </c:pt>
                <c:pt idx="52">
                  <c:v>42292</c:v>
                </c:pt>
                <c:pt idx="53">
                  <c:v>42293</c:v>
                </c:pt>
                <c:pt idx="54">
                  <c:v>42296</c:v>
                </c:pt>
                <c:pt idx="55">
                  <c:v>42297</c:v>
                </c:pt>
                <c:pt idx="56">
                  <c:v>42298</c:v>
                </c:pt>
                <c:pt idx="57">
                  <c:v>42299</c:v>
                </c:pt>
                <c:pt idx="58">
                  <c:v>42300</c:v>
                </c:pt>
                <c:pt idx="59">
                  <c:v>42303</c:v>
                </c:pt>
                <c:pt idx="60">
                  <c:v>42304</c:v>
                </c:pt>
                <c:pt idx="61">
                  <c:v>42305</c:v>
                </c:pt>
                <c:pt idx="62">
                  <c:v>42306</c:v>
                </c:pt>
                <c:pt idx="63">
                  <c:v>42307</c:v>
                </c:pt>
                <c:pt idx="64">
                  <c:v>42310</c:v>
                </c:pt>
                <c:pt idx="65">
                  <c:v>42311</c:v>
                </c:pt>
                <c:pt idx="66">
                  <c:v>42313</c:v>
                </c:pt>
                <c:pt idx="67">
                  <c:v>42314</c:v>
                </c:pt>
                <c:pt idx="68">
                  <c:v>42317</c:v>
                </c:pt>
                <c:pt idx="69">
                  <c:v>42318</c:v>
                </c:pt>
                <c:pt idx="70">
                  <c:v>42319</c:v>
                </c:pt>
                <c:pt idx="71">
                  <c:v>42320</c:v>
                </c:pt>
                <c:pt idx="72">
                  <c:v>42321</c:v>
                </c:pt>
              </c:numCache>
            </c:numRef>
          </c:cat>
          <c:val>
            <c:numRef>
              <c:f>'График 1'!$P$65:$P$137</c:f>
              <c:numCache>
                <c:formatCode>0.0000</c:formatCode>
                <c:ptCount val="73"/>
                <c:pt idx="0">
                  <c:v>0.52684665758680183</c:v>
                </c:pt>
                <c:pt idx="1">
                  <c:v>0.52684665758680183</c:v>
                </c:pt>
                <c:pt idx="2">
                  <c:v>0.52684665758680183</c:v>
                </c:pt>
                <c:pt idx="3">
                  <c:v>0.52684665758680183</c:v>
                </c:pt>
                <c:pt idx="4">
                  <c:v>0.52684665758680183</c:v>
                </c:pt>
                <c:pt idx="5">
                  <c:v>0.56955999999999918</c:v>
                </c:pt>
                <c:pt idx="6">
                  <c:v>0.56955999999999918</c:v>
                </c:pt>
                <c:pt idx="7">
                  <c:v>0.56955999999999918</c:v>
                </c:pt>
                <c:pt idx="8">
                  <c:v>0.56955999999999918</c:v>
                </c:pt>
                <c:pt idx="9">
                  <c:v>0.56955999999999918</c:v>
                </c:pt>
                <c:pt idx="10">
                  <c:v>0.56643000000000043</c:v>
                </c:pt>
                <c:pt idx="11">
                  <c:v>0.56643000000000043</c:v>
                </c:pt>
                <c:pt idx="12">
                  <c:v>0.56643000000000043</c:v>
                </c:pt>
                <c:pt idx="13">
                  <c:v>0.56643000000000043</c:v>
                </c:pt>
                <c:pt idx="14">
                  <c:v>0.56643000000000043</c:v>
                </c:pt>
                <c:pt idx="15">
                  <c:v>0.49208999999999925</c:v>
                </c:pt>
                <c:pt idx="16">
                  <c:v>0.49208999999999925</c:v>
                </c:pt>
                <c:pt idx="17">
                  <c:v>0.49208999999999925</c:v>
                </c:pt>
                <c:pt idx="18">
                  <c:v>0.49208999999999925</c:v>
                </c:pt>
                <c:pt idx="19">
                  <c:v>0.49208999999999925</c:v>
                </c:pt>
                <c:pt idx="20">
                  <c:v>0.58868999999999971</c:v>
                </c:pt>
                <c:pt idx="21">
                  <c:v>0.58868999999999971</c:v>
                </c:pt>
                <c:pt idx="22">
                  <c:v>0.58868999999999971</c:v>
                </c:pt>
                <c:pt idx="23">
                  <c:v>0.58868999999999971</c:v>
                </c:pt>
                <c:pt idx="24">
                  <c:v>0.58868999999999971</c:v>
                </c:pt>
                <c:pt idx="25">
                  <c:v>0.5884400000000003</c:v>
                </c:pt>
                <c:pt idx="26">
                  <c:v>0.5884400000000003</c:v>
                </c:pt>
                <c:pt idx="27">
                  <c:v>0.5884400000000003</c:v>
                </c:pt>
                <c:pt idx="28">
                  <c:v>0.5884400000000003</c:v>
                </c:pt>
                <c:pt idx="29">
                  <c:v>0.5884400000000003</c:v>
                </c:pt>
                <c:pt idx="30">
                  <c:v>0.58914000000000044</c:v>
                </c:pt>
                <c:pt idx="31">
                  <c:v>0.58914000000000044</c:v>
                </c:pt>
                <c:pt idx="32">
                  <c:v>0.58914000000000044</c:v>
                </c:pt>
                <c:pt idx="33">
                  <c:v>0.58914000000000044</c:v>
                </c:pt>
                <c:pt idx="34">
                  <c:v>0.58914000000000044</c:v>
                </c:pt>
                <c:pt idx="35">
                  <c:v>0.63627999999999929</c:v>
                </c:pt>
                <c:pt idx="36">
                  <c:v>0.63627999999999929</c:v>
                </c:pt>
                <c:pt idx="37">
                  <c:v>0.63627999999999929</c:v>
                </c:pt>
                <c:pt idx="38">
                  <c:v>0.63627999999999929</c:v>
                </c:pt>
                <c:pt idx="39">
                  <c:v>0.63627999999999929</c:v>
                </c:pt>
                <c:pt idx="40">
                  <c:v>0.72902000000000022</c:v>
                </c:pt>
                <c:pt idx="41">
                  <c:v>0.72902000000000022</c:v>
                </c:pt>
                <c:pt idx="42">
                  <c:v>0.72902000000000022</c:v>
                </c:pt>
                <c:pt idx="43">
                  <c:v>0.72902000000000022</c:v>
                </c:pt>
                <c:pt idx="44">
                  <c:v>0.72902000000000022</c:v>
                </c:pt>
                <c:pt idx="45">
                  <c:v>0.76483999999999952</c:v>
                </c:pt>
                <c:pt idx="46">
                  <c:v>0.76483999999999952</c:v>
                </c:pt>
                <c:pt idx="47">
                  <c:v>0.76483999999999952</c:v>
                </c:pt>
                <c:pt idx="48">
                  <c:v>0.76483999999999952</c:v>
                </c:pt>
                <c:pt idx="49">
                  <c:v>0.76483999999999952</c:v>
                </c:pt>
                <c:pt idx="50">
                  <c:v>0.68912382990762566</c:v>
                </c:pt>
                <c:pt idx="51">
                  <c:v>0.68912382990762566</c:v>
                </c:pt>
                <c:pt idx="52">
                  <c:v>0.68912382990762566</c:v>
                </c:pt>
                <c:pt idx="53">
                  <c:v>0.68912382990762566</c:v>
                </c:pt>
                <c:pt idx="54">
                  <c:v>0.68912382990762566</c:v>
                </c:pt>
                <c:pt idx="55">
                  <c:v>0.72747773589496489</c:v>
                </c:pt>
                <c:pt idx="56">
                  <c:v>0.72747773589496489</c:v>
                </c:pt>
                <c:pt idx="57">
                  <c:v>0.72747773589496489</c:v>
                </c:pt>
                <c:pt idx="58">
                  <c:v>0.72747773589496489</c:v>
                </c:pt>
                <c:pt idx="59">
                  <c:v>0.72747773589496489</c:v>
                </c:pt>
                <c:pt idx="60">
                  <c:v>0.70517057708926068</c:v>
                </c:pt>
                <c:pt idx="61">
                  <c:v>0.70517057708926068</c:v>
                </c:pt>
                <c:pt idx="62">
                  <c:v>0.70517057708926068</c:v>
                </c:pt>
                <c:pt idx="63">
                  <c:v>0.70517057708926068</c:v>
                </c:pt>
                <c:pt idx="64">
                  <c:v>0.70517057708926068</c:v>
                </c:pt>
                <c:pt idx="65">
                  <c:v>0.85150706559426403</c:v>
                </c:pt>
                <c:pt idx="66">
                  <c:v>0.85150706559426403</c:v>
                </c:pt>
                <c:pt idx="67">
                  <c:v>0.85150706559426403</c:v>
                </c:pt>
                <c:pt idx="68">
                  <c:v>0.85150706559426403</c:v>
                </c:pt>
                <c:pt idx="69">
                  <c:v>0.7797060267492455</c:v>
                </c:pt>
                <c:pt idx="70">
                  <c:v>0.7797060267492455</c:v>
                </c:pt>
                <c:pt idx="71">
                  <c:v>0.7797060267492455</c:v>
                </c:pt>
                <c:pt idx="72">
                  <c:v>0.7797060267492455</c:v>
                </c:pt>
              </c:numCache>
            </c:numRef>
          </c:val>
          <c:smooth val="0"/>
        </c:ser>
        <c:ser>
          <c:idx val="7"/>
          <c:order val="4"/>
          <c:tx>
            <c:strRef>
              <c:f>'График 1'!$Q$1</c:f>
              <c:strCache>
                <c:ptCount val="1"/>
                <c:pt idx="0">
                  <c:v>Средневзвешенная ставка по удовлетворенным в рамках лимита заявкам остальных участников аукционов репо Банка России в рублях сроком 1 неделя, спред к ключевой ставке Банка России, п.п.</c:v>
                </c:pt>
              </c:strCache>
            </c:strRef>
          </c:tx>
          <c:spPr>
            <a:ln w="15875">
              <a:solidFill>
                <a:schemeClr val="tx2">
                  <a:lumMod val="5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'График 1'!$A$65:$A$137</c:f>
              <c:numCache>
                <c:formatCode>m/d/yyyy</c:formatCode>
                <c:ptCount val="73"/>
                <c:pt idx="0">
                  <c:v>42220</c:v>
                </c:pt>
                <c:pt idx="1">
                  <c:v>42221</c:v>
                </c:pt>
                <c:pt idx="2">
                  <c:v>42222</c:v>
                </c:pt>
                <c:pt idx="3">
                  <c:v>42223</c:v>
                </c:pt>
                <c:pt idx="4">
                  <c:v>42226</c:v>
                </c:pt>
                <c:pt idx="5">
                  <c:v>42227</c:v>
                </c:pt>
                <c:pt idx="6">
                  <c:v>42228</c:v>
                </c:pt>
                <c:pt idx="7">
                  <c:v>42229</c:v>
                </c:pt>
                <c:pt idx="8">
                  <c:v>42230</c:v>
                </c:pt>
                <c:pt idx="9">
                  <c:v>42233</c:v>
                </c:pt>
                <c:pt idx="10">
                  <c:v>42234</c:v>
                </c:pt>
                <c:pt idx="11">
                  <c:v>42235</c:v>
                </c:pt>
                <c:pt idx="12">
                  <c:v>42236</c:v>
                </c:pt>
                <c:pt idx="13">
                  <c:v>42237</c:v>
                </c:pt>
                <c:pt idx="14">
                  <c:v>42240</c:v>
                </c:pt>
                <c:pt idx="15">
                  <c:v>42241</c:v>
                </c:pt>
                <c:pt idx="16">
                  <c:v>42242</c:v>
                </c:pt>
                <c:pt idx="17">
                  <c:v>42243</c:v>
                </c:pt>
                <c:pt idx="18">
                  <c:v>42244</c:v>
                </c:pt>
                <c:pt idx="19">
                  <c:v>42247</c:v>
                </c:pt>
                <c:pt idx="20">
                  <c:v>42248</c:v>
                </c:pt>
                <c:pt idx="21">
                  <c:v>42249</c:v>
                </c:pt>
                <c:pt idx="22">
                  <c:v>42250</c:v>
                </c:pt>
                <c:pt idx="23">
                  <c:v>42251</c:v>
                </c:pt>
                <c:pt idx="24">
                  <c:v>42254</c:v>
                </c:pt>
                <c:pt idx="25">
                  <c:v>42255</c:v>
                </c:pt>
                <c:pt idx="26">
                  <c:v>42256</c:v>
                </c:pt>
                <c:pt idx="27">
                  <c:v>42257</c:v>
                </c:pt>
                <c:pt idx="28">
                  <c:v>42258</c:v>
                </c:pt>
                <c:pt idx="29">
                  <c:v>42261</c:v>
                </c:pt>
                <c:pt idx="30">
                  <c:v>42262</c:v>
                </c:pt>
                <c:pt idx="31">
                  <c:v>42263</c:v>
                </c:pt>
                <c:pt idx="32">
                  <c:v>42264</c:v>
                </c:pt>
                <c:pt idx="33">
                  <c:v>42265</c:v>
                </c:pt>
                <c:pt idx="34">
                  <c:v>42268</c:v>
                </c:pt>
                <c:pt idx="35">
                  <c:v>42269</c:v>
                </c:pt>
                <c:pt idx="36">
                  <c:v>42270</c:v>
                </c:pt>
                <c:pt idx="37">
                  <c:v>42271</c:v>
                </c:pt>
                <c:pt idx="38">
                  <c:v>42272</c:v>
                </c:pt>
                <c:pt idx="39">
                  <c:v>42275</c:v>
                </c:pt>
                <c:pt idx="40">
                  <c:v>42276</c:v>
                </c:pt>
                <c:pt idx="41">
                  <c:v>42277</c:v>
                </c:pt>
                <c:pt idx="42">
                  <c:v>42278</c:v>
                </c:pt>
                <c:pt idx="43">
                  <c:v>42279</c:v>
                </c:pt>
                <c:pt idx="44">
                  <c:v>42282</c:v>
                </c:pt>
                <c:pt idx="45">
                  <c:v>42283</c:v>
                </c:pt>
                <c:pt idx="46">
                  <c:v>42284</c:v>
                </c:pt>
                <c:pt idx="47">
                  <c:v>42285</c:v>
                </c:pt>
                <c:pt idx="48">
                  <c:v>42286</c:v>
                </c:pt>
                <c:pt idx="49">
                  <c:v>42289</c:v>
                </c:pt>
                <c:pt idx="50">
                  <c:v>42290</c:v>
                </c:pt>
                <c:pt idx="51">
                  <c:v>42291</c:v>
                </c:pt>
                <c:pt idx="52">
                  <c:v>42292</c:v>
                </c:pt>
                <c:pt idx="53">
                  <c:v>42293</c:v>
                </c:pt>
                <c:pt idx="54">
                  <c:v>42296</c:v>
                </c:pt>
                <c:pt idx="55">
                  <c:v>42297</c:v>
                </c:pt>
                <c:pt idx="56">
                  <c:v>42298</c:v>
                </c:pt>
                <c:pt idx="57">
                  <c:v>42299</c:v>
                </c:pt>
                <c:pt idx="58">
                  <c:v>42300</c:v>
                </c:pt>
                <c:pt idx="59">
                  <c:v>42303</c:v>
                </c:pt>
                <c:pt idx="60">
                  <c:v>42304</c:v>
                </c:pt>
                <c:pt idx="61">
                  <c:v>42305</c:v>
                </c:pt>
                <c:pt idx="62">
                  <c:v>42306</c:v>
                </c:pt>
                <c:pt idx="63">
                  <c:v>42307</c:v>
                </c:pt>
                <c:pt idx="64">
                  <c:v>42310</c:v>
                </c:pt>
                <c:pt idx="65">
                  <c:v>42311</c:v>
                </c:pt>
                <c:pt idx="66">
                  <c:v>42313</c:v>
                </c:pt>
                <c:pt idx="67">
                  <c:v>42314</c:v>
                </c:pt>
                <c:pt idx="68">
                  <c:v>42317</c:v>
                </c:pt>
                <c:pt idx="69">
                  <c:v>42318</c:v>
                </c:pt>
                <c:pt idx="70">
                  <c:v>42319</c:v>
                </c:pt>
                <c:pt idx="71">
                  <c:v>42320</c:v>
                </c:pt>
                <c:pt idx="72">
                  <c:v>42321</c:v>
                </c:pt>
              </c:numCache>
            </c:numRef>
          </c:cat>
          <c:val>
            <c:numRef>
              <c:f>'График 1'!$Q$65:$Q$137</c:f>
              <c:numCache>
                <c:formatCode>0.0000</c:formatCode>
                <c:ptCount val="73"/>
                <c:pt idx="0">
                  <c:v>0.59608611413633561</c:v>
                </c:pt>
                <c:pt idx="1">
                  <c:v>0.59608611413633561</c:v>
                </c:pt>
                <c:pt idx="2">
                  <c:v>0.59608611413633561</c:v>
                </c:pt>
                <c:pt idx="3">
                  <c:v>0.59608611413633561</c:v>
                </c:pt>
                <c:pt idx="4">
                  <c:v>0.59608611413633561</c:v>
                </c:pt>
                <c:pt idx="5">
                  <c:v>0.62024000000000079</c:v>
                </c:pt>
                <c:pt idx="6">
                  <c:v>0.62024000000000079</c:v>
                </c:pt>
                <c:pt idx="7">
                  <c:v>0.62024000000000079</c:v>
                </c:pt>
                <c:pt idx="8">
                  <c:v>0.62024000000000079</c:v>
                </c:pt>
                <c:pt idx="9">
                  <c:v>0.62024000000000079</c:v>
                </c:pt>
                <c:pt idx="10">
                  <c:v>0.59098000000000006</c:v>
                </c:pt>
                <c:pt idx="11">
                  <c:v>0.59098000000000006</c:v>
                </c:pt>
                <c:pt idx="12">
                  <c:v>0.59098000000000006</c:v>
                </c:pt>
                <c:pt idx="13">
                  <c:v>0.59098000000000006</c:v>
                </c:pt>
                <c:pt idx="14">
                  <c:v>0.59098000000000006</c:v>
                </c:pt>
                <c:pt idx="15">
                  <c:v>0.53891999999999918</c:v>
                </c:pt>
                <c:pt idx="16">
                  <c:v>0.53891999999999918</c:v>
                </c:pt>
                <c:pt idx="17">
                  <c:v>0.53891999999999918</c:v>
                </c:pt>
                <c:pt idx="18">
                  <c:v>0.53891999999999918</c:v>
                </c:pt>
                <c:pt idx="19">
                  <c:v>0.53891999999999918</c:v>
                </c:pt>
                <c:pt idx="20">
                  <c:v>0.6516099999999998</c:v>
                </c:pt>
                <c:pt idx="21">
                  <c:v>0.6516099999999998</c:v>
                </c:pt>
                <c:pt idx="22">
                  <c:v>0.6516099999999998</c:v>
                </c:pt>
                <c:pt idx="23">
                  <c:v>0.6516099999999998</c:v>
                </c:pt>
                <c:pt idx="24">
                  <c:v>0.6516099999999998</c:v>
                </c:pt>
                <c:pt idx="25">
                  <c:v>0.54837000000000025</c:v>
                </c:pt>
                <c:pt idx="26">
                  <c:v>0.54837000000000025</c:v>
                </c:pt>
                <c:pt idx="27">
                  <c:v>0.54837000000000025</c:v>
                </c:pt>
                <c:pt idx="28">
                  <c:v>0.54837000000000025</c:v>
                </c:pt>
                <c:pt idx="29">
                  <c:v>0.54837000000000025</c:v>
                </c:pt>
                <c:pt idx="30">
                  <c:v>0.6216399999999993</c:v>
                </c:pt>
                <c:pt idx="31">
                  <c:v>0.6216399999999993</c:v>
                </c:pt>
                <c:pt idx="32">
                  <c:v>0.6216399999999993</c:v>
                </c:pt>
                <c:pt idx="33">
                  <c:v>0.6216399999999993</c:v>
                </c:pt>
                <c:pt idx="34">
                  <c:v>0.6216399999999993</c:v>
                </c:pt>
                <c:pt idx="35">
                  <c:v>0.62542000000000009</c:v>
                </c:pt>
                <c:pt idx="36">
                  <c:v>0.62542000000000009</c:v>
                </c:pt>
                <c:pt idx="37">
                  <c:v>0.62542000000000009</c:v>
                </c:pt>
                <c:pt idx="38">
                  <c:v>0.62542000000000009</c:v>
                </c:pt>
                <c:pt idx="39">
                  <c:v>0.62542000000000009</c:v>
                </c:pt>
                <c:pt idx="40">
                  <c:v>0.73789999999999978</c:v>
                </c:pt>
                <c:pt idx="41">
                  <c:v>0.73789999999999978</c:v>
                </c:pt>
                <c:pt idx="42">
                  <c:v>0.73789999999999978</c:v>
                </c:pt>
                <c:pt idx="43">
                  <c:v>0.73789999999999978</c:v>
                </c:pt>
                <c:pt idx="44">
                  <c:v>0.73789999999999978</c:v>
                </c:pt>
                <c:pt idx="45">
                  <c:v>0.77787000000000006</c:v>
                </c:pt>
                <c:pt idx="46">
                  <c:v>0.77787000000000006</c:v>
                </c:pt>
                <c:pt idx="47">
                  <c:v>0.77787000000000006</c:v>
                </c:pt>
                <c:pt idx="48">
                  <c:v>0.77787000000000006</c:v>
                </c:pt>
                <c:pt idx="49">
                  <c:v>0.77787000000000006</c:v>
                </c:pt>
                <c:pt idx="50">
                  <c:v>0.75009041021950118</c:v>
                </c:pt>
                <c:pt idx="51">
                  <c:v>0.75009041021950118</c:v>
                </c:pt>
                <c:pt idx="52">
                  <c:v>0.75009041021950118</c:v>
                </c:pt>
                <c:pt idx="53">
                  <c:v>0.75009041021950118</c:v>
                </c:pt>
                <c:pt idx="54">
                  <c:v>0.75009041021950118</c:v>
                </c:pt>
                <c:pt idx="55">
                  <c:v>0.5346901455112878</c:v>
                </c:pt>
                <c:pt idx="56">
                  <c:v>0.5346901455112878</c:v>
                </c:pt>
                <c:pt idx="57">
                  <c:v>0.5346901455112878</c:v>
                </c:pt>
                <c:pt idx="58">
                  <c:v>0.5346901455112878</c:v>
                </c:pt>
                <c:pt idx="59">
                  <c:v>0.5346901455112878</c:v>
                </c:pt>
                <c:pt idx="60">
                  <c:v>0.75362101192873254</c:v>
                </c:pt>
                <c:pt idx="61">
                  <c:v>0.75362101192873254</c:v>
                </c:pt>
                <c:pt idx="62">
                  <c:v>0.75362101192873254</c:v>
                </c:pt>
                <c:pt idx="63">
                  <c:v>0.75362101192873254</c:v>
                </c:pt>
                <c:pt idx="64">
                  <c:v>0.75362101192873254</c:v>
                </c:pt>
                <c:pt idx="65">
                  <c:v>0.86863874423357679</c:v>
                </c:pt>
                <c:pt idx="66">
                  <c:v>0.86863874423357679</c:v>
                </c:pt>
                <c:pt idx="67">
                  <c:v>0.86863874423357679</c:v>
                </c:pt>
                <c:pt idx="68">
                  <c:v>0.86863874423357679</c:v>
                </c:pt>
                <c:pt idx="69">
                  <c:v>0.7888791515478335</c:v>
                </c:pt>
                <c:pt idx="70">
                  <c:v>0.7888791515478335</c:v>
                </c:pt>
                <c:pt idx="71">
                  <c:v>0.7888791515478335</c:v>
                </c:pt>
                <c:pt idx="72">
                  <c:v>0.7888791515478335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30592"/>
        <c:axId val="78432128"/>
      </c:lineChart>
      <c:dateAx>
        <c:axId val="7843059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  <a:alpha val="75000"/>
                </a:schemeClr>
              </a:solidFill>
            </a:ln>
          </c:spPr>
        </c:majorGridlines>
        <c:numFmt formatCode="m/d/yy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ru-RU"/>
          </a:p>
        </c:txPr>
        <c:crossAx val="78432128"/>
        <c:crosses val="autoZero"/>
        <c:auto val="1"/>
        <c:lblOffset val="100"/>
        <c:baseTimeUnit val="days"/>
        <c:majorUnit val="5"/>
        <c:majorTimeUnit val="days"/>
      </c:dateAx>
      <c:valAx>
        <c:axId val="78432128"/>
        <c:scaling>
          <c:orientation val="minMax"/>
          <c:max val="1"/>
          <c:min val="-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п.п.</a:t>
                </a:r>
              </a:p>
            </c:rich>
          </c:tx>
          <c:layout>
            <c:manualLayout>
              <c:xMode val="edge"/>
              <c:yMode val="edge"/>
              <c:x val="5.753326141675656E-3"/>
              <c:y val="0.220915715012335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8430592"/>
        <c:crosses val="autoZero"/>
        <c:crossBetween val="between"/>
        <c:majorUnit val="0.2"/>
      </c:valAx>
      <c:valAx>
        <c:axId val="78434304"/>
        <c:scaling>
          <c:orientation val="minMax"/>
          <c:max val="240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млрд руб.</a:t>
                </a:r>
              </a:p>
            </c:rich>
          </c:tx>
          <c:layout>
            <c:manualLayout>
              <c:xMode val="edge"/>
              <c:yMode val="edge"/>
              <c:x val="0.86190676096526553"/>
              <c:y val="8.0667570795295837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78436224"/>
        <c:crosses val="max"/>
        <c:crossBetween val="between"/>
        <c:majorUnit val="300"/>
      </c:valAx>
      <c:dateAx>
        <c:axId val="7843622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8434304"/>
        <c:crosses val="autoZero"/>
        <c:auto val="1"/>
        <c:lblOffset val="100"/>
        <c:baseTimeUnit val="days"/>
      </c:dateAx>
    </c:plotArea>
    <c:legend>
      <c:legendPos val="r"/>
      <c:layout>
        <c:manualLayout>
          <c:xMode val="edge"/>
          <c:yMode val="edge"/>
          <c:x val="1.0568719806314131E-2"/>
          <c:y val="0.63832530021985978"/>
          <c:w val="0.97096548203905697"/>
          <c:h val="0.35455165312256487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  <a:latin typeface="+mn-lt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37233268052343E-2"/>
          <c:y val="3.5010490459852391E-2"/>
          <c:w val="0.88706700301152219"/>
          <c:h val="0.67750170727091708"/>
        </c:manualLayout>
      </c:layout>
      <c:areaChart>
        <c:grouping val="stacked"/>
        <c:varyColors val="0"/>
        <c:ser>
          <c:idx val="2"/>
          <c:order val="1"/>
          <c:tx>
            <c:strRef>
              <c:f>баланс!$A$22</c:f>
              <c:strCache>
                <c:ptCount val="1"/>
                <c:pt idx="0">
                  <c:v>Операции РЕПО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numRef>
              <c:f>баланс!$B$19:$BX$19</c:f>
              <c:numCache>
                <c:formatCode>m/d/yyyy</c:formatCode>
                <c:ptCount val="7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</c:numCache>
            </c:numRef>
          </c:cat>
          <c:val>
            <c:numRef>
              <c:f>баланс!$B$22:$BX$22</c:f>
              <c:numCache>
                <c:formatCode>#,##0.0</c:formatCode>
                <c:ptCount val="75"/>
                <c:pt idx="0">
                  <c:v>250.52712825712996</c:v>
                </c:pt>
                <c:pt idx="1">
                  <c:v>111.45213071415994</c:v>
                </c:pt>
                <c:pt idx="2">
                  <c:v>64.299866648039924</c:v>
                </c:pt>
                <c:pt idx="3">
                  <c:v>16.041714765909912</c:v>
                </c:pt>
                <c:pt idx="4">
                  <c:v>12.686515292489913</c:v>
                </c:pt>
                <c:pt idx="5">
                  <c:v>5.9748580474699109</c:v>
                </c:pt>
                <c:pt idx="6">
                  <c:v>12.538554385149908</c:v>
                </c:pt>
                <c:pt idx="7">
                  <c:v>7.8026243113499101</c:v>
                </c:pt>
                <c:pt idx="8">
                  <c:v>4.464695560169913</c:v>
                </c:pt>
                <c:pt idx="9">
                  <c:v>0.4588122774299121</c:v>
                </c:pt>
                <c:pt idx="10">
                  <c:v>0.43491629514991209</c:v>
                </c:pt>
                <c:pt idx="11">
                  <c:v>35.059687237259901</c:v>
                </c:pt>
                <c:pt idx="12">
                  <c:v>2.9266309830599115</c:v>
                </c:pt>
                <c:pt idx="13">
                  <c:v>2.2861039879899119</c:v>
                </c:pt>
                <c:pt idx="14">
                  <c:v>2.2013116050099115</c:v>
                </c:pt>
                <c:pt idx="15">
                  <c:v>-3.2254008829113447E-7</c:v>
                </c:pt>
                <c:pt idx="16">
                  <c:v>9.8499981478599139</c:v>
                </c:pt>
                <c:pt idx="17">
                  <c:v>0.25384395943991694</c:v>
                </c:pt>
                <c:pt idx="18">
                  <c:v>2.0811271122799169</c:v>
                </c:pt>
                <c:pt idx="19">
                  <c:v>9.4884676568399158</c:v>
                </c:pt>
                <c:pt idx="20">
                  <c:v>3.9210640498899139</c:v>
                </c:pt>
                <c:pt idx="21">
                  <c:v>201.83281932989991</c:v>
                </c:pt>
                <c:pt idx="22">
                  <c:v>581.21652456185006</c:v>
                </c:pt>
                <c:pt idx="23">
                  <c:v>775.82157554596006</c:v>
                </c:pt>
                <c:pt idx="24">
                  <c:v>520.74840110222988</c:v>
                </c:pt>
                <c:pt idx="25">
                  <c:v>500.44995467332984</c:v>
                </c:pt>
                <c:pt idx="26">
                  <c:v>463.77519994648986</c:v>
                </c:pt>
                <c:pt idx="27">
                  <c:v>675.91982668817002</c:v>
                </c:pt>
                <c:pt idx="28">
                  <c:v>1115.0549147232398</c:v>
                </c:pt>
                <c:pt idx="29">
                  <c:v>1044.3527265008099</c:v>
                </c:pt>
                <c:pt idx="30">
                  <c:v>1400.6750632689502</c:v>
                </c:pt>
                <c:pt idx="31">
                  <c:v>1738.0526597336307</c:v>
                </c:pt>
                <c:pt idx="32">
                  <c:v>1425.611018410541</c:v>
                </c:pt>
                <c:pt idx="33">
                  <c:v>1455.4988214620407</c:v>
                </c:pt>
                <c:pt idx="34">
                  <c:v>1557.3563752464713</c:v>
                </c:pt>
                <c:pt idx="35">
                  <c:v>1884.5086941037221</c:v>
                </c:pt>
                <c:pt idx="36">
                  <c:v>1787.2152122548814</c:v>
                </c:pt>
                <c:pt idx="37">
                  <c:v>1404.2985946847418</c:v>
                </c:pt>
                <c:pt idx="38">
                  <c:v>1501.5444873454417</c:v>
                </c:pt>
                <c:pt idx="39">
                  <c:v>1548.0963109699715</c:v>
                </c:pt>
                <c:pt idx="40">
                  <c:v>1846.0017202543306</c:v>
                </c:pt>
                <c:pt idx="41">
                  <c:v>2031.8763304703302</c:v>
                </c:pt>
                <c:pt idx="42">
                  <c:v>2015.0411479627596</c:v>
                </c:pt>
                <c:pt idx="43">
                  <c:v>1985.1859194878907</c:v>
                </c:pt>
                <c:pt idx="44">
                  <c:v>2241.9113373958903</c:v>
                </c:pt>
                <c:pt idx="45">
                  <c:v>2402.7895637015208</c:v>
                </c:pt>
                <c:pt idx="46">
                  <c:v>2266.1626132339816</c:v>
                </c:pt>
                <c:pt idx="47">
                  <c:v>2595</c:v>
                </c:pt>
                <c:pt idx="48">
                  <c:v>2890.1</c:v>
                </c:pt>
                <c:pt idx="49">
                  <c:v>2756.1151</c:v>
                </c:pt>
                <c:pt idx="50">
                  <c:v>2347.1952000000001</c:v>
                </c:pt>
                <c:pt idx="51">
                  <c:v>2983.6423999999997</c:v>
                </c:pt>
                <c:pt idx="52">
                  <c:v>3191.2501000000002</c:v>
                </c:pt>
                <c:pt idx="53">
                  <c:v>2794.8227000000002</c:v>
                </c:pt>
                <c:pt idx="54">
                  <c:v>2628.5084999999999</c:v>
                </c:pt>
                <c:pt idx="55">
                  <c:v>2713.9571000000001</c:v>
                </c:pt>
                <c:pt idx="56">
                  <c:v>2433.4569000000001</c:v>
                </c:pt>
                <c:pt idx="57">
                  <c:v>2540.6061</c:v>
                </c:pt>
                <c:pt idx="58">
                  <c:v>2939.4339</c:v>
                </c:pt>
                <c:pt idx="59">
                  <c:v>3329.9214999999999</c:v>
                </c:pt>
                <c:pt idx="60" formatCode="General">
                  <c:v>2803.9772000000003</c:v>
                </c:pt>
                <c:pt idx="61" formatCode="General">
                  <c:v>2136.5824000000002</c:v>
                </c:pt>
                <c:pt idx="62" formatCode="General">
                  <c:v>1571.9423000000002</c:v>
                </c:pt>
                <c:pt idx="63" formatCode="General">
                  <c:v>2017.7934000000002</c:v>
                </c:pt>
                <c:pt idx="64" formatCode="General">
                  <c:v>2191.7953000000002</c:v>
                </c:pt>
                <c:pt idx="65" formatCode="General">
                  <c:v>1825.9767999999999</c:v>
                </c:pt>
                <c:pt idx="66" formatCode="General">
                  <c:v>1848.2147</c:v>
                </c:pt>
                <c:pt idx="67" formatCode="General">
                  <c:v>1620.4113</c:v>
                </c:pt>
                <c:pt idx="68" formatCode="General">
                  <c:v>1314.172</c:v>
                </c:pt>
                <c:pt idx="69" formatCode="General">
                  <c:v>1201.3632</c:v>
                </c:pt>
                <c:pt idx="70" formatCode="General">
                  <c:v>1169.6563000000001</c:v>
                </c:pt>
                <c:pt idx="71" formatCode="General">
                  <c:v>1041.8331000000001</c:v>
                </c:pt>
                <c:pt idx="72" formatCode="General">
                  <c:v>1713.3474000000001</c:v>
                </c:pt>
                <c:pt idx="73" formatCode="#,##0.00">
                  <c:v>1020.5963999999999</c:v>
                </c:pt>
                <c:pt idx="74" formatCode="#,##0.00">
                  <c:v>790.63859999999988</c:v>
                </c:pt>
              </c:numCache>
            </c:numRef>
          </c:val>
        </c:ser>
        <c:ser>
          <c:idx val="3"/>
          <c:order val="2"/>
          <c:tx>
            <c:strRef>
              <c:f>баланс!$A$23</c:f>
              <c:strCache>
                <c:ptCount val="1"/>
                <c:pt idx="0">
                  <c:v>Кредиты, обеспеченные нерыночными активами или поручительствами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numRef>
              <c:f>баланс!$B$19:$BX$19</c:f>
              <c:numCache>
                <c:formatCode>m/d/yyyy</c:formatCode>
                <c:ptCount val="7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</c:numCache>
            </c:numRef>
          </c:cat>
          <c:val>
            <c:numRef>
              <c:f>баланс!$B$23:$BX$23</c:f>
              <c:numCache>
                <c:formatCode>#,##0.0</c:formatCode>
                <c:ptCount val="75"/>
                <c:pt idx="0">
                  <c:v>439.12527</c:v>
                </c:pt>
                <c:pt idx="1">
                  <c:v>363.56995000000001</c:v>
                </c:pt>
                <c:pt idx="2">
                  <c:v>251.22242</c:v>
                </c:pt>
                <c:pt idx="3">
                  <c:v>81.186719999999994</c:v>
                </c:pt>
                <c:pt idx="4">
                  <c:v>56.002139999999997</c:v>
                </c:pt>
                <c:pt idx="5">
                  <c:v>55.622729999999997</c:v>
                </c:pt>
                <c:pt idx="6">
                  <c:v>133.74806000000001</c:v>
                </c:pt>
                <c:pt idx="7">
                  <c:v>32.459310000000002</c:v>
                </c:pt>
                <c:pt idx="8">
                  <c:v>23.514900000000001</c:v>
                </c:pt>
                <c:pt idx="9">
                  <c:v>19.855460000000001</c:v>
                </c:pt>
                <c:pt idx="10">
                  <c:v>17.990310000000001</c:v>
                </c:pt>
                <c:pt idx="11">
                  <c:v>15.672980000000001</c:v>
                </c:pt>
                <c:pt idx="12">
                  <c:v>12.17726</c:v>
                </c:pt>
                <c:pt idx="13">
                  <c:v>9.4209800000000001</c:v>
                </c:pt>
                <c:pt idx="14">
                  <c:v>3.4786999999999999</c:v>
                </c:pt>
                <c:pt idx="15">
                  <c:v>2.4423400000000002</c:v>
                </c:pt>
                <c:pt idx="16">
                  <c:v>1.54976</c:v>
                </c:pt>
                <c:pt idx="17">
                  <c:v>1.67726</c:v>
                </c:pt>
                <c:pt idx="18">
                  <c:v>1.3959699999999999</c:v>
                </c:pt>
                <c:pt idx="19">
                  <c:v>1.2282299999999999</c:v>
                </c:pt>
                <c:pt idx="20">
                  <c:v>0.19016</c:v>
                </c:pt>
                <c:pt idx="21">
                  <c:v>1.2678100000000001</c:v>
                </c:pt>
                <c:pt idx="22">
                  <c:v>82.446430000000007</c:v>
                </c:pt>
                <c:pt idx="23">
                  <c:v>104.27493</c:v>
                </c:pt>
                <c:pt idx="24">
                  <c:v>382.04662999999999</c:v>
                </c:pt>
                <c:pt idx="25">
                  <c:v>558.15643</c:v>
                </c:pt>
                <c:pt idx="26">
                  <c:v>496.37542999999999</c:v>
                </c:pt>
                <c:pt idx="27">
                  <c:v>488.98628000000002</c:v>
                </c:pt>
                <c:pt idx="28">
                  <c:v>415.84118999999998</c:v>
                </c:pt>
                <c:pt idx="29">
                  <c:v>344.29374999999999</c:v>
                </c:pt>
                <c:pt idx="30">
                  <c:v>541.42852000000005</c:v>
                </c:pt>
                <c:pt idx="31">
                  <c:v>534.32101</c:v>
                </c:pt>
                <c:pt idx="32">
                  <c:v>671.78353000000004</c:v>
                </c:pt>
                <c:pt idx="33">
                  <c:v>651.09559000000002</c:v>
                </c:pt>
                <c:pt idx="34">
                  <c:v>727.85977000000003</c:v>
                </c:pt>
                <c:pt idx="35">
                  <c:v>771.14849000000004</c:v>
                </c:pt>
                <c:pt idx="36">
                  <c:v>649.92873999999995</c:v>
                </c:pt>
                <c:pt idx="37">
                  <c:v>540.20488999999998</c:v>
                </c:pt>
                <c:pt idx="38">
                  <c:v>390.12274000000002</c:v>
                </c:pt>
                <c:pt idx="39">
                  <c:v>373.95816000000002</c:v>
                </c:pt>
                <c:pt idx="40">
                  <c:v>111.21619</c:v>
                </c:pt>
                <c:pt idx="41">
                  <c:v>204.78357</c:v>
                </c:pt>
                <c:pt idx="42">
                  <c:v>78.300629999999998</c:v>
                </c:pt>
                <c:pt idx="43">
                  <c:v>396.10597000000001</c:v>
                </c:pt>
                <c:pt idx="44">
                  <c:v>385.15262000000001</c:v>
                </c:pt>
                <c:pt idx="45">
                  <c:v>512.70000000000005</c:v>
                </c:pt>
                <c:pt idx="46">
                  <c:v>864</c:v>
                </c:pt>
                <c:pt idx="47">
                  <c:v>957.14810999999997</c:v>
                </c:pt>
                <c:pt idx="48">
                  <c:v>1292.2741599999999</c:v>
                </c:pt>
                <c:pt idx="49">
                  <c:v>1380.40237</c:v>
                </c:pt>
                <c:pt idx="50">
                  <c:v>1459.8511599999999</c:v>
                </c:pt>
                <c:pt idx="51">
                  <c:v>1555.4461899999999</c:v>
                </c:pt>
                <c:pt idx="52">
                  <c:v>1708.66551</c:v>
                </c:pt>
                <c:pt idx="53">
                  <c:v>2079.4022799999998</c:v>
                </c:pt>
                <c:pt idx="54">
                  <c:v>2406.8788</c:v>
                </c:pt>
                <c:pt idx="55">
                  <c:v>2551.9351000000001</c:v>
                </c:pt>
                <c:pt idx="56">
                  <c:v>2731.7762000000002</c:v>
                </c:pt>
                <c:pt idx="57">
                  <c:v>2800.5990999999999</c:v>
                </c:pt>
                <c:pt idx="58">
                  <c:v>2921.7999</c:v>
                </c:pt>
                <c:pt idx="59">
                  <c:v>3093.5980399999999</c:v>
                </c:pt>
                <c:pt idx="60" formatCode="General">
                  <c:v>4426.7577799999999</c:v>
                </c:pt>
                <c:pt idx="61" formatCode="General">
                  <c:v>3841.6721699999998</c:v>
                </c:pt>
                <c:pt idx="62" formatCode="General">
                  <c:v>3839.69058</c:v>
                </c:pt>
                <c:pt idx="63" formatCode="General">
                  <c:v>3489.9516699999999</c:v>
                </c:pt>
                <c:pt idx="64" formatCode="General">
                  <c:v>3266.3414299999999</c:v>
                </c:pt>
                <c:pt idx="65" formatCode="General">
                  <c:v>3004.1884</c:v>
                </c:pt>
                <c:pt idx="66" formatCode="General">
                  <c:v>3020.1266100000003</c:v>
                </c:pt>
                <c:pt idx="67" formatCode="General">
                  <c:v>2945.5156200000001</c:v>
                </c:pt>
                <c:pt idx="68" formatCode="General">
                  <c:v>2909.1837500000001</c:v>
                </c:pt>
                <c:pt idx="69" formatCode="General">
                  <c:v>2561.5020499999996</c:v>
                </c:pt>
                <c:pt idx="70" formatCode="General">
                  <c:v>2328.60259</c:v>
                </c:pt>
                <c:pt idx="71" formatCode="General">
                  <c:v>2078.2295900000004</c:v>
                </c:pt>
                <c:pt idx="72" formatCode="General">
                  <c:v>1788.6134599999998</c:v>
                </c:pt>
                <c:pt idx="73" formatCode="General">
                  <c:v>1795.6534219999987</c:v>
                </c:pt>
                <c:pt idx="74" formatCode="General">
                  <c:v>1257.7122200000006</c:v>
                </c:pt>
              </c:numCache>
            </c:numRef>
          </c:val>
        </c:ser>
        <c:ser>
          <c:idx val="4"/>
          <c:order val="3"/>
          <c:tx>
            <c:strRef>
              <c:f>баланс!$A$24</c:f>
              <c:strCache>
                <c:ptCount val="1"/>
                <c:pt idx="0">
                  <c:v>Валютный своп</c:v>
                </c:pt>
              </c:strCache>
            </c:strRef>
          </c:tx>
          <c:cat>
            <c:numRef>
              <c:f>баланс!$B$19:$BX$19</c:f>
              <c:numCache>
                <c:formatCode>m/d/yyyy</c:formatCode>
                <c:ptCount val="7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</c:numCache>
            </c:numRef>
          </c:cat>
          <c:val>
            <c:numRef>
              <c:f>баланс!$B$24:$BX$24</c:f>
              <c:numCache>
                <c:formatCode>#,##0.0</c:formatCode>
                <c:ptCount val="75"/>
                <c:pt idx="0">
                  <c:v>-2.9103830456733704E-14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10.174910200000001</c:v>
                </c:pt>
                <c:pt idx="30">
                  <c:v>119.66970091</c:v>
                </c:pt>
                <c:pt idx="31">
                  <c:v>48.643570849999996</c:v>
                </c:pt>
                <c:pt idx="32">
                  <c:v>0</c:v>
                </c:pt>
                <c:pt idx="33">
                  <c:v>44.940583580000002</c:v>
                </c:pt>
                <c:pt idx="34">
                  <c:v>47.735939430000002</c:v>
                </c:pt>
                <c:pt idx="35">
                  <c:v>62.777855089999996</c:v>
                </c:pt>
                <c:pt idx="36">
                  <c:v>267.81659036000002</c:v>
                </c:pt>
                <c:pt idx="37">
                  <c:v>3.1806615499999999</c:v>
                </c:pt>
                <c:pt idx="38">
                  <c:v>37.021701760000006</c:v>
                </c:pt>
                <c:pt idx="39">
                  <c:v>172.40446729999999</c:v>
                </c:pt>
                <c:pt idx="40">
                  <c:v>382.84661025999998</c:v>
                </c:pt>
                <c:pt idx="41">
                  <c:v>92.815600000000003</c:v>
                </c:pt>
                <c:pt idx="42">
                  <c:v>214.76239999999999</c:v>
                </c:pt>
                <c:pt idx="43">
                  <c:v>45.651000000000003</c:v>
                </c:pt>
                <c:pt idx="44">
                  <c:v>30.992839679999999</c:v>
                </c:pt>
                <c:pt idx="45">
                  <c:v>259.63710000000003</c:v>
                </c:pt>
                <c:pt idx="46">
                  <c:v>202.25</c:v>
                </c:pt>
                <c:pt idx="47">
                  <c:v>275.2</c:v>
                </c:pt>
                <c:pt idx="48">
                  <c:v>278.2</c:v>
                </c:pt>
                <c:pt idx="49">
                  <c:v>200.74100000000001</c:v>
                </c:pt>
                <c:pt idx="50">
                  <c:v>62.234299999999998</c:v>
                </c:pt>
                <c:pt idx="51">
                  <c:v>488.05340000000001</c:v>
                </c:pt>
                <c:pt idx="52">
                  <c:v>256.32479999999998</c:v>
                </c:pt>
                <c:pt idx="53">
                  <c:v>0</c:v>
                </c:pt>
                <c:pt idx="54">
                  <c:v>165.9691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209.79750000000001</c:v>
                </c:pt>
                <c:pt idx="59">
                  <c:v>0</c:v>
                </c:pt>
                <c:pt idx="60" formatCode="General">
                  <c:v>121.6461</c:v>
                </c:pt>
                <c:pt idx="61" formatCode="General">
                  <c:v>0</c:v>
                </c:pt>
                <c:pt idx="62" formatCode="General">
                  <c:v>90.0244</c:v>
                </c:pt>
                <c:pt idx="63" formatCode="General">
                  <c:v>16.622599999999998</c:v>
                </c:pt>
                <c:pt idx="64" formatCode="General">
                  <c:v>11.457000000000001</c:v>
                </c:pt>
                <c:pt idx="65" formatCode="General">
                  <c:v>0</c:v>
                </c:pt>
                <c:pt idx="66" formatCode="General">
                  <c:v>49.894599999999997</c:v>
                </c:pt>
                <c:pt idx="67" formatCode="General">
                  <c:v>0</c:v>
                </c:pt>
                <c:pt idx="68" formatCode="General">
                  <c:v>0</c:v>
                </c:pt>
                <c:pt idx="69" formatCode="General">
                  <c:v>0</c:v>
                </c:pt>
                <c:pt idx="70" formatCode="General">
                  <c:v>0</c:v>
                </c:pt>
                <c:pt idx="71" formatCode="General">
                  <c:v>0</c:v>
                </c:pt>
                <c:pt idx="72" formatCode="General">
                  <c:v>14.8797</c:v>
                </c:pt>
                <c:pt idx="73" formatCode="General">
                  <c:v>0</c:v>
                </c:pt>
                <c:pt idx="74" formatCode="General">
                  <c:v>0</c:v>
                </c:pt>
              </c:numCache>
            </c:numRef>
          </c:val>
        </c:ser>
        <c:ser>
          <c:idx val="5"/>
          <c:order val="4"/>
          <c:tx>
            <c:strRef>
              <c:f>баланс!$A$25</c:f>
              <c:strCache>
                <c:ptCount val="1"/>
                <c:pt idx="0">
                  <c:v>Прочие операции рефинансирования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баланс!$B$19:$BX$19</c:f>
              <c:numCache>
                <c:formatCode>m/d/yyyy</c:formatCode>
                <c:ptCount val="7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</c:numCache>
            </c:numRef>
          </c:cat>
          <c:val>
            <c:numRef>
              <c:f>баланс!$B$25:$BX$25</c:f>
              <c:numCache>
                <c:formatCode>#,##0.0</c:formatCode>
                <c:ptCount val="75"/>
                <c:pt idx="0">
                  <c:v>233.84892999999968</c:v>
                </c:pt>
                <c:pt idx="1">
                  <c:v>151.66073200000011</c:v>
                </c:pt>
                <c:pt idx="2">
                  <c:v>114.29089300000004</c:v>
                </c:pt>
                <c:pt idx="3">
                  <c:v>90.636528000000013</c:v>
                </c:pt>
                <c:pt idx="4">
                  <c:v>77.898717000000033</c:v>
                </c:pt>
                <c:pt idx="5">
                  <c:v>74.341250000000059</c:v>
                </c:pt>
                <c:pt idx="6">
                  <c:v>62.811473999999919</c:v>
                </c:pt>
                <c:pt idx="7">
                  <c:v>57.792437999999962</c:v>
                </c:pt>
                <c:pt idx="8">
                  <c:v>55.36304100000001</c:v>
                </c:pt>
                <c:pt idx="9">
                  <c:v>53.956402000000061</c:v>
                </c:pt>
                <c:pt idx="10">
                  <c:v>49.763915000000047</c:v>
                </c:pt>
                <c:pt idx="11">
                  <c:v>50.386753999999961</c:v>
                </c:pt>
                <c:pt idx="12">
                  <c:v>48.844417000000064</c:v>
                </c:pt>
                <c:pt idx="13">
                  <c:v>48.660598000000043</c:v>
                </c:pt>
                <c:pt idx="14">
                  <c:v>49.520798999999997</c:v>
                </c:pt>
                <c:pt idx="15">
                  <c:v>48.083240999999944</c:v>
                </c:pt>
                <c:pt idx="16">
                  <c:v>47.011599000000004</c:v>
                </c:pt>
                <c:pt idx="17">
                  <c:v>47.559146999999975</c:v>
                </c:pt>
                <c:pt idx="18">
                  <c:v>46.964164999999987</c:v>
                </c:pt>
                <c:pt idx="19">
                  <c:v>46.159209999999987</c:v>
                </c:pt>
                <c:pt idx="20">
                  <c:v>50.582444000000081</c:v>
                </c:pt>
                <c:pt idx="21">
                  <c:v>49.320770999999922</c:v>
                </c:pt>
                <c:pt idx="22">
                  <c:v>52.9598680000001</c:v>
                </c:pt>
                <c:pt idx="23">
                  <c:v>57.320756000000117</c:v>
                </c:pt>
                <c:pt idx="24">
                  <c:v>55.243439000000023</c:v>
                </c:pt>
                <c:pt idx="25">
                  <c:v>53.532466999999997</c:v>
                </c:pt>
                <c:pt idx="26">
                  <c:v>47.624315000000081</c:v>
                </c:pt>
                <c:pt idx="27">
                  <c:v>50.763562000000036</c:v>
                </c:pt>
                <c:pt idx="28">
                  <c:v>52.511434000000349</c:v>
                </c:pt>
                <c:pt idx="29">
                  <c:v>53.42451600000021</c:v>
                </c:pt>
                <c:pt idx="30">
                  <c:v>58.410788999999525</c:v>
                </c:pt>
                <c:pt idx="31">
                  <c:v>53.407898999999766</c:v>
                </c:pt>
                <c:pt idx="32">
                  <c:v>53.450923999999873</c:v>
                </c:pt>
                <c:pt idx="33">
                  <c:v>52.366136999999704</c:v>
                </c:pt>
                <c:pt idx="34">
                  <c:v>52.203515999999951</c:v>
                </c:pt>
                <c:pt idx="35">
                  <c:v>41.766333999999695</c:v>
                </c:pt>
                <c:pt idx="36">
                  <c:v>39.655697000000202</c:v>
                </c:pt>
                <c:pt idx="37">
                  <c:v>38.897462999999988</c:v>
                </c:pt>
                <c:pt idx="38">
                  <c:v>40.236043999999801</c:v>
                </c:pt>
                <c:pt idx="39">
                  <c:v>41.506640000000033</c:v>
                </c:pt>
                <c:pt idx="40">
                  <c:v>43.294136000000378</c:v>
                </c:pt>
                <c:pt idx="41">
                  <c:v>42.125343999999998</c:v>
                </c:pt>
                <c:pt idx="42">
                  <c:v>38.568108000000194</c:v>
                </c:pt>
                <c:pt idx="43">
                  <c:v>38.68317299999979</c:v>
                </c:pt>
                <c:pt idx="44">
                  <c:v>38.027555999999919</c:v>
                </c:pt>
                <c:pt idx="45">
                  <c:v>38.130927999999699</c:v>
                </c:pt>
                <c:pt idx="46">
                  <c:v>37.339910000000145</c:v>
                </c:pt>
                <c:pt idx="47">
                  <c:v>39.151890000000492</c:v>
                </c:pt>
                <c:pt idx="48">
                  <c:v>40.025839999999619</c:v>
                </c:pt>
                <c:pt idx="49">
                  <c:v>38.612629999999371</c:v>
                </c:pt>
                <c:pt idx="50">
                  <c:v>36.783540000000208</c:v>
                </c:pt>
                <c:pt idx="51">
                  <c:v>37.099109999999655</c:v>
                </c:pt>
                <c:pt idx="52">
                  <c:v>41.162989999999013</c:v>
                </c:pt>
                <c:pt idx="53">
                  <c:v>38.136719999999514</c:v>
                </c:pt>
                <c:pt idx="54">
                  <c:v>33.04359999999977</c:v>
                </c:pt>
                <c:pt idx="55">
                  <c:v>-179.5623000000005</c:v>
                </c:pt>
                <c:pt idx="56">
                  <c:v>27.846799999999348</c:v>
                </c:pt>
                <c:pt idx="57">
                  <c:v>32.994799999999941</c:v>
                </c:pt>
                <c:pt idx="58">
                  <c:v>32.968700000000013</c:v>
                </c:pt>
                <c:pt idx="59">
                  <c:v>38.580459999999675</c:v>
                </c:pt>
                <c:pt idx="60">
                  <c:v>766.01232000000061</c:v>
                </c:pt>
                <c:pt idx="61">
                  <c:v>767.83848084199963</c:v>
                </c:pt>
                <c:pt idx="62">
                  <c:v>789.68914999999902</c:v>
                </c:pt>
                <c:pt idx="63">
                  <c:v>801.33662099999958</c:v>
                </c:pt>
                <c:pt idx="64">
                  <c:v>805.32433399999934</c:v>
                </c:pt>
                <c:pt idx="65">
                  <c:v>809.16724199999999</c:v>
                </c:pt>
                <c:pt idx="66">
                  <c:v>825.44304399999976</c:v>
                </c:pt>
                <c:pt idx="67">
                  <c:v>834.8795608477003</c:v>
                </c:pt>
                <c:pt idx="68">
                  <c:v>870.75295000000142</c:v>
                </c:pt>
                <c:pt idx="69">
                  <c:v>870.38925000000063</c:v>
                </c:pt>
                <c:pt idx="70">
                  <c:v>889.1570099999999</c:v>
                </c:pt>
                <c:pt idx="71">
                  <c:v>923.40200999999934</c:v>
                </c:pt>
                <c:pt idx="72">
                  <c:v>927.7656400000003</c:v>
                </c:pt>
                <c:pt idx="73">
                  <c:v>929.12506000000053</c:v>
                </c:pt>
                <c:pt idx="74">
                  <c:v>936.20103999999969</c:v>
                </c:pt>
              </c:numCache>
            </c:numRef>
          </c:val>
        </c:ser>
        <c:ser>
          <c:idx val="6"/>
          <c:order val="8"/>
          <c:tx>
            <c:strRef>
              <c:f>баланс!$A$26</c:f>
              <c:strCache>
                <c:ptCount val="1"/>
                <c:pt idx="0">
                  <c:v>Автономные факторы (накопленным итогом)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numRef>
              <c:f>баланс!$B$19:$BX$19</c:f>
              <c:numCache>
                <c:formatCode>m/d/yyyy</c:formatCode>
                <c:ptCount val="7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</c:numCache>
            </c:numRef>
          </c:cat>
          <c:val>
            <c:numRef>
              <c:f>баланс!$B$26:$BX$26</c:f>
              <c:numCache>
                <c:formatCode>#,##0.0</c:formatCode>
                <c:ptCount val="75"/>
                <c:pt idx="0">
                  <c:v>636.84812374287037</c:v>
                </c:pt>
                <c:pt idx="1">
                  <c:v>401.34711028584002</c:v>
                </c:pt>
                <c:pt idx="2">
                  <c:v>671.25245135196008</c:v>
                </c:pt>
                <c:pt idx="3">
                  <c:v>1028.00303723409</c:v>
                </c:pt>
                <c:pt idx="4">
                  <c:v>1167.4618047075101</c:v>
                </c:pt>
                <c:pt idx="5">
                  <c:v>1164.7673949525301</c:v>
                </c:pt>
                <c:pt idx="6">
                  <c:v>1205.2360626148507</c:v>
                </c:pt>
                <c:pt idx="7">
                  <c:v>1036.5475136886503</c:v>
                </c:pt>
                <c:pt idx="8">
                  <c:v>1169.2281134398299</c:v>
                </c:pt>
                <c:pt idx="9">
                  <c:v>1214.7879061329704</c:v>
                </c:pt>
                <c:pt idx="10">
                  <c:v>923.59735711524991</c:v>
                </c:pt>
                <c:pt idx="11">
                  <c:v>827.64636717314011</c:v>
                </c:pt>
                <c:pt idx="12">
                  <c:v>1749.4866864273399</c:v>
                </c:pt>
                <c:pt idx="13">
                  <c:v>1436.48298442241</c:v>
                </c:pt>
                <c:pt idx="14">
                  <c:v>1294.7944268053895</c:v>
                </c:pt>
                <c:pt idx="15">
                  <c:v>1576.564459732939</c:v>
                </c:pt>
                <c:pt idx="16">
                  <c:v>1101.597904262539</c:v>
                </c:pt>
                <c:pt idx="17">
                  <c:v>1091.914529450959</c:v>
                </c:pt>
                <c:pt idx="18">
                  <c:v>1552.3452122981191</c:v>
                </c:pt>
                <c:pt idx="19">
                  <c:v>1139.8001447535601</c:v>
                </c:pt>
                <c:pt idx="20">
                  <c:v>1132.99309036051</c:v>
                </c:pt>
                <c:pt idx="21">
                  <c:v>1084.8113510805001</c:v>
                </c:pt>
                <c:pt idx="22">
                  <c:v>442.4551774381498</c:v>
                </c:pt>
                <c:pt idx="23">
                  <c:v>387.50573845403983</c:v>
                </c:pt>
                <c:pt idx="24">
                  <c:v>789.94552989777003</c:v>
                </c:pt>
                <c:pt idx="25">
                  <c:v>378.31614832667026</c:v>
                </c:pt>
                <c:pt idx="26">
                  <c:v>288.52341205351007</c:v>
                </c:pt>
                <c:pt idx="27">
                  <c:v>121.38670331182988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85056"/>
        <c:axId val="78594048"/>
      </c:areaChart>
      <c:areaChart>
        <c:grouping val="stacked"/>
        <c:varyColors val="0"/>
        <c:ser>
          <c:idx val="0"/>
          <c:order val="5"/>
          <c:tx>
            <c:strRef>
              <c:f>баланс!$A$27</c:f>
              <c:strCache>
                <c:ptCount val="1"/>
                <c:pt idx="0">
                  <c:v>Депозиты в Банке России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баланс!$B$19:$BX$19</c:f>
              <c:numCache>
                <c:formatCode>m/d/yyyy</c:formatCode>
                <c:ptCount val="7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</c:numCache>
            </c:numRef>
          </c:cat>
          <c:val>
            <c:numRef>
              <c:f>баланс!$B$27:$BX$27</c:f>
              <c:numCache>
                <c:formatCode>#,##0.0</c:formatCode>
                <c:ptCount val="75"/>
                <c:pt idx="0">
                  <c:v>-508.98228999999998</c:v>
                </c:pt>
                <c:pt idx="1">
                  <c:v>-347.41995000000003</c:v>
                </c:pt>
                <c:pt idx="2">
                  <c:v>-386.77678000000003</c:v>
                </c:pt>
                <c:pt idx="3">
                  <c:v>-469.56574000000001</c:v>
                </c:pt>
                <c:pt idx="4">
                  <c:v>-576.74104</c:v>
                </c:pt>
                <c:pt idx="5">
                  <c:v>-591.45560999999998</c:v>
                </c:pt>
                <c:pt idx="6">
                  <c:v>-636.96397300000046</c:v>
                </c:pt>
                <c:pt idx="7">
                  <c:v>-350.73791999999997</c:v>
                </c:pt>
                <c:pt idx="8">
                  <c:v>-517.52071999999998</c:v>
                </c:pt>
                <c:pt idx="9">
                  <c:v>-519.43826141040017</c:v>
                </c:pt>
                <c:pt idx="10">
                  <c:v>-223.0051314104</c:v>
                </c:pt>
                <c:pt idx="11">
                  <c:v>-146.24561141039999</c:v>
                </c:pt>
                <c:pt idx="12">
                  <c:v>-633.21438141040005</c:v>
                </c:pt>
                <c:pt idx="13">
                  <c:v>-761.38827141039997</c:v>
                </c:pt>
                <c:pt idx="14">
                  <c:v>-522.59718941039944</c:v>
                </c:pt>
                <c:pt idx="15">
                  <c:v>-786.65837241039901</c:v>
                </c:pt>
                <c:pt idx="16">
                  <c:v>-264.22569141039901</c:v>
                </c:pt>
                <c:pt idx="17">
                  <c:v>-158.28843841039901</c:v>
                </c:pt>
                <c:pt idx="18">
                  <c:v>-486.36035141039901</c:v>
                </c:pt>
                <c:pt idx="19">
                  <c:v>-145.67230241039999</c:v>
                </c:pt>
                <c:pt idx="20">
                  <c:v>-196.8037514104</c:v>
                </c:pt>
                <c:pt idx="21">
                  <c:v>-209.51972841040001</c:v>
                </c:pt>
                <c:pt idx="22">
                  <c:v>-121.992</c:v>
                </c:pt>
                <c:pt idx="23">
                  <c:v>-219.9</c:v>
                </c:pt>
                <c:pt idx="24">
                  <c:v>-388.3</c:v>
                </c:pt>
                <c:pt idx="25">
                  <c:v>-375.76499999999999</c:v>
                </c:pt>
                <c:pt idx="26">
                  <c:v>-200.212919</c:v>
                </c:pt>
                <c:pt idx="27">
                  <c:v>-139.34980400000001</c:v>
                </c:pt>
                <c:pt idx="28">
                  <c:v>-86.366723000000007</c:v>
                </c:pt>
                <c:pt idx="29">
                  <c:v>-112.248313</c:v>
                </c:pt>
                <c:pt idx="30">
                  <c:v>-135.84011100000001</c:v>
                </c:pt>
                <c:pt idx="31">
                  <c:v>-133.257293</c:v>
                </c:pt>
                <c:pt idx="32">
                  <c:v>-168.68722400000001</c:v>
                </c:pt>
                <c:pt idx="33">
                  <c:v>-90.841222000000002</c:v>
                </c:pt>
                <c:pt idx="34">
                  <c:v>-101.2893</c:v>
                </c:pt>
                <c:pt idx="35">
                  <c:v>-138.25774799999999</c:v>
                </c:pt>
                <c:pt idx="36">
                  <c:v>-403.26694299999997</c:v>
                </c:pt>
                <c:pt idx="37">
                  <c:v>-157.119584</c:v>
                </c:pt>
                <c:pt idx="38">
                  <c:v>-175.84598800000001</c:v>
                </c:pt>
                <c:pt idx="39">
                  <c:v>-220.41232299999999</c:v>
                </c:pt>
                <c:pt idx="40">
                  <c:v>-112.093146</c:v>
                </c:pt>
                <c:pt idx="41">
                  <c:v>-124.30613</c:v>
                </c:pt>
                <c:pt idx="42">
                  <c:v>-143.45298700000001</c:v>
                </c:pt>
                <c:pt idx="43">
                  <c:v>-125.711388</c:v>
                </c:pt>
                <c:pt idx="44">
                  <c:v>-131.778437</c:v>
                </c:pt>
                <c:pt idx="45">
                  <c:v>-143.670739</c:v>
                </c:pt>
                <c:pt idx="46">
                  <c:v>-87.631994410400267</c:v>
                </c:pt>
                <c:pt idx="47">
                  <c:v>-100.3</c:v>
                </c:pt>
                <c:pt idx="48">
                  <c:v>-517.6</c:v>
                </c:pt>
                <c:pt idx="49">
                  <c:v>-126</c:v>
                </c:pt>
                <c:pt idx="50">
                  <c:v>-106.86630000000001</c:v>
                </c:pt>
                <c:pt idx="51">
                  <c:v>-118.7</c:v>
                </c:pt>
                <c:pt idx="52">
                  <c:v>-98.452200000000005</c:v>
                </c:pt>
                <c:pt idx="53">
                  <c:v>-88.095799999999997</c:v>
                </c:pt>
                <c:pt idx="54">
                  <c:v>-88.982799999999997</c:v>
                </c:pt>
                <c:pt idx="55">
                  <c:v>-107.8138</c:v>
                </c:pt>
                <c:pt idx="56">
                  <c:v>-134.0472</c:v>
                </c:pt>
                <c:pt idx="57">
                  <c:v>-216.0616</c:v>
                </c:pt>
                <c:pt idx="58">
                  <c:v>-141.3587</c:v>
                </c:pt>
                <c:pt idx="59">
                  <c:v>-188.85</c:v>
                </c:pt>
                <c:pt idx="60" formatCode="General">
                  <c:v>-804.55650000000003</c:v>
                </c:pt>
                <c:pt idx="61" formatCode="General">
                  <c:v>-757.87573999999995</c:v>
                </c:pt>
                <c:pt idx="62" formatCode="General">
                  <c:v>-309.57276999999999</c:v>
                </c:pt>
                <c:pt idx="63" formatCode="General">
                  <c:v>-292.14850000000001</c:v>
                </c:pt>
                <c:pt idx="64" formatCode="General">
                  <c:v>-313.88614000000001</c:v>
                </c:pt>
                <c:pt idx="65" formatCode="General">
                  <c:v>-246.80627999999999</c:v>
                </c:pt>
                <c:pt idx="66" formatCode="General">
                  <c:v>-293.11556000000002</c:v>
                </c:pt>
                <c:pt idx="67" formatCode="General">
                  <c:v>-321.71453000000002</c:v>
                </c:pt>
                <c:pt idx="68" formatCode="General">
                  <c:v>-291.03093999999999</c:v>
                </c:pt>
                <c:pt idx="69" formatCode="General">
                  <c:v>-280.53886</c:v>
                </c:pt>
                <c:pt idx="70" formatCode="General">
                  <c:v>-252.45750000000001</c:v>
                </c:pt>
                <c:pt idx="71" formatCode="General">
                  <c:v>-417.63254999999998</c:v>
                </c:pt>
                <c:pt idx="72" formatCode="General">
                  <c:v>-557.76244999999994</c:v>
                </c:pt>
                <c:pt idx="73" formatCode="General">
                  <c:v>-406</c:v>
                </c:pt>
                <c:pt idx="74" formatCode="General">
                  <c:v>-338.73656</c:v>
                </c:pt>
              </c:numCache>
            </c:numRef>
          </c:val>
        </c:ser>
        <c:ser>
          <c:idx val="8"/>
          <c:order val="6"/>
          <c:tx>
            <c:strRef>
              <c:f>баланс!$A$28</c:f>
              <c:strCache>
                <c:ptCount val="1"/>
                <c:pt idx="0">
                  <c:v>Корреспондентские счета в Банке России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баланс!$B$19:$BX$19</c:f>
              <c:numCache>
                <c:formatCode>m/d/yyyy</c:formatCode>
                <c:ptCount val="7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</c:numCache>
            </c:numRef>
          </c:cat>
          <c:val>
            <c:numRef>
              <c:f>баланс!$B$28:$BX$28</c:f>
              <c:numCache>
                <c:formatCode>#,##0.0</c:formatCode>
                <c:ptCount val="75"/>
                <c:pt idx="0">
                  <c:v>-899.93700000000001</c:v>
                </c:pt>
                <c:pt idx="1">
                  <c:v>-524.14400000000001</c:v>
                </c:pt>
                <c:pt idx="2">
                  <c:v>-555.149</c:v>
                </c:pt>
                <c:pt idx="3">
                  <c:v>-578.62</c:v>
                </c:pt>
                <c:pt idx="4">
                  <c:v>-554.17999999999995</c:v>
                </c:pt>
                <c:pt idx="5">
                  <c:v>-538.79700000000003</c:v>
                </c:pt>
                <c:pt idx="6">
                  <c:v>-601.83500000000004</c:v>
                </c:pt>
                <c:pt idx="7">
                  <c:v>-603.06799999999998</c:v>
                </c:pt>
                <c:pt idx="8">
                  <c:v>-555.71249599999999</c:v>
                </c:pt>
                <c:pt idx="9">
                  <c:v>-587.45947200000001</c:v>
                </c:pt>
                <c:pt idx="10">
                  <c:v>-583.29936699999996</c:v>
                </c:pt>
                <c:pt idx="11">
                  <c:v>-597.56417699999997</c:v>
                </c:pt>
                <c:pt idx="12">
                  <c:v>-992.03561300000001</c:v>
                </c:pt>
                <c:pt idx="13">
                  <c:v>-542.96239500000001</c:v>
                </c:pt>
                <c:pt idx="14">
                  <c:v>-632.38804799999991</c:v>
                </c:pt>
                <c:pt idx="15">
                  <c:v>-596.35066800000004</c:v>
                </c:pt>
                <c:pt idx="16">
                  <c:v>-615.19757000000004</c:v>
                </c:pt>
                <c:pt idx="17">
                  <c:v>-647.85534199999995</c:v>
                </c:pt>
                <c:pt idx="18">
                  <c:v>-785.14512300000001</c:v>
                </c:pt>
                <c:pt idx="19">
                  <c:v>-709.29174999999998</c:v>
                </c:pt>
                <c:pt idx="20">
                  <c:v>-649.04600700000003</c:v>
                </c:pt>
                <c:pt idx="21">
                  <c:v>-781.46502299999997</c:v>
                </c:pt>
                <c:pt idx="22">
                  <c:v>-681.25</c:v>
                </c:pt>
                <c:pt idx="23">
                  <c:v>-735.5</c:v>
                </c:pt>
                <c:pt idx="24">
                  <c:v>-981.4</c:v>
                </c:pt>
                <c:pt idx="25">
                  <c:v>-724.7</c:v>
                </c:pt>
                <c:pt idx="26">
                  <c:v>-702.19654800000001</c:v>
                </c:pt>
                <c:pt idx="27">
                  <c:v>-812.54426599999999</c:v>
                </c:pt>
                <c:pt idx="28">
                  <c:v>-620.000134</c:v>
                </c:pt>
                <c:pt idx="29">
                  <c:v>-595.70761399999992</c:v>
                </c:pt>
                <c:pt idx="30">
                  <c:v>-790.68274399999996</c:v>
                </c:pt>
                <c:pt idx="31">
                  <c:v>-874.77168800000004</c:v>
                </c:pt>
                <c:pt idx="32">
                  <c:v>-724.30183400600004</c:v>
                </c:pt>
                <c:pt idx="33">
                  <c:v>-753.67560299999991</c:v>
                </c:pt>
                <c:pt idx="34">
                  <c:v>-720.93665768838991</c:v>
                </c:pt>
                <c:pt idx="35">
                  <c:v>-827.44429024999988</c:v>
                </c:pt>
                <c:pt idx="36">
                  <c:v>-1356.2793159999999</c:v>
                </c:pt>
                <c:pt idx="37">
                  <c:v>-813.21798699999999</c:v>
                </c:pt>
                <c:pt idx="38">
                  <c:v>-816.54293700000005</c:v>
                </c:pt>
                <c:pt idx="39">
                  <c:v>-856.32653000000005</c:v>
                </c:pt>
                <c:pt idx="40">
                  <c:v>-814.92239400000005</c:v>
                </c:pt>
                <c:pt idx="41">
                  <c:v>-893.06796099999997</c:v>
                </c:pt>
                <c:pt idx="42">
                  <c:v>-1002.434476</c:v>
                </c:pt>
                <c:pt idx="43">
                  <c:v>-817.39758800000004</c:v>
                </c:pt>
                <c:pt idx="44">
                  <c:v>-820.07191999999998</c:v>
                </c:pt>
                <c:pt idx="45">
                  <c:v>-1097.7693670000001</c:v>
                </c:pt>
                <c:pt idx="46">
                  <c:v>-960.16826200000014</c:v>
                </c:pt>
                <c:pt idx="47">
                  <c:v>-1004.6721</c:v>
                </c:pt>
                <c:pt idx="48">
                  <c:v>-1269.973</c:v>
                </c:pt>
                <c:pt idx="49">
                  <c:v>-1142.1088</c:v>
                </c:pt>
                <c:pt idx="50">
                  <c:v>-1001.1143000000001</c:v>
                </c:pt>
                <c:pt idx="51">
                  <c:v>-1281.3232</c:v>
                </c:pt>
                <c:pt idx="52">
                  <c:v>-1016.4617</c:v>
                </c:pt>
                <c:pt idx="53">
                  <c:v>-1050.223923</c:v>
                </c:pt>
                <c:pt idx="54">
                  <c:v>-1371.4840999999999</c:v>
                </c:pt>
                <c:pt idx="55">
                  <c:v>-1218.3432</c:v>
                </c:pt>
                <c:pt idx="56">
                  <c:v>-988.99350000000004</c:v>
                </c:pt>
                <c:pt idx="57">
                  <c:v>-1358.63</c:v>
                </c:pt>
                <c:pt idx="58">
                  <c:v>-1070.8622</c:v>
                </c:pt>
                <c:pt idx="59">
                  <c:v>-1381.3783000000001</c:v>
                </c:pt>
                <c:pt idx="60" formatCode="General">
                  <c:v>-1215.5473</c:v>
                </c:pt>
                <c:pt idx="61" formatCode="General">
                  <c:v>-880.62</c:v>
                </c:pt>
                <c:pt idx="62" formatCode="General">
                  <c:v>-1146.6600000000001</c:v>
                </c:pt>
                <c:pt idx="63" formatCode="General">
                  <c:v>-1342.21</c:v>
                </c:pt>
                <c:pt idx="64" formatCode="General">
                  <c:v>-1021.02</c:v>
                </c:pt>
                <c:pt idx="65" formatCode="General">
                  <c:v>-954.74</c:v>
                </c:pt>
                <c:pt idx="66" formatCode="General">
                  <c:v>-1308.07</c:v>
                </c:pt>
                <c:pt idx="67" formatCode="General">
                  <c:v>-1288.52</c:v>
                </c:pt>
                <c:pt idx="68" formatCode="General">
                  <c:v>-1297</c:v>
                </c:pt>
                <c:pt idx="69" formatCode="General">
                  <c:v>-1453.76</c:v>
                </c:pt>
                <c:pt idx="70" formatCode="General">
                  <c:v>-1420.76</c:v>
                </c:pt>
                <c:pt idx="71" formatCode="General">
                  <c:v>-1383.42</c:v>
                </c:pt>
                <c:pt idx="72" formatCode="General">
                  <c:v>-1593.85</c:v>
                </c:pt>
                <c:pt idx="73" formatCode="General">
                  <c:v>-1747</c:v>
                </c:pt>
                <c:pt idx="74" formatCode="General">
                  <c:v>-1773.33</c:v>
                </c:pt>
              </c:numCache>
            </c:numRef>
          </c:val>
        </c:ser>
        <c:ser>
          <c:idx val="9"/>
          <c:order val="7"/>
          <c:tx>
            <c:strRef>
              <c:f>баланс!$A$29</c:f>
              <c:strCache>
                <c:ptCount val="1"/>
                <c:pt idx="0">
                  <c:v>Обязательные резервы на спецсчетах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numRef>
              <c:f>баланс!$B$19:$BX$19</c:f>
              <c:numCache>
                <c:formatCode>m/d/yyyy</c:formatCode>
                <c:ptCount val="7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</c:numCache>
            </c:numRef>
          </c:cat>
          <c:val>
            <c:numRef>
              <c:f>баланс!$B$29:$BX$29</c:f>
              <c:numCache>
                <c:formatCode>#,##0.0</c:formatCode>
                <c:ptCount val="75"/>
                <c:pt idx="0">
                  <c:v>-151.43016200000002</c:v>
                </c:pt>
                <c:pt idx="1">
                  <c:v>-156.46597299999999</c:v>
                </c:pt>
                <c:pt idx="2">
                  <c:v>-159.13985099999999</c:v>
                </c:pt>
                <c:pt idx="3">
                  <c:v>-167.68226000000001</c:v>
                </c:pt>
                <c:pt idx="4">
                  <c:v>-183.12813699999998</c:v>
                </c:pt>
                <c:pt idx="5">
                  <c:v>-170.45362300000002</c:v>
                </c:pt>
                <c:pt idx="6">
                  <c:v>-175.535178</c:v>
                </c:pt>
                <c:pt idx="7">
                  <c:v>-180.79596600000002</c:v>
                </c:pt>
                <c:pt idx="8">
                  <c:v>-179.33753400000001</c:v>
                </c:pt>
                <c:pt idx="9">
                  <c:v>-182.16084700000002</c:v>
                </c:pt>
                <c:pt idx="10">
                  <c:v>-185.482</c:v>
                </c:pt>
                <c:pt idx="11">
                  <c:v>-184.95599999999999</c:v>
                </c:pt>
                <c:pt idx="12">
                  <c:v>-188.185</c:v>
                </c:pt>
                <c:pt idx="13">
                  <c:v>-192.5</c:v>
                </c:pt>
                <c:pt idx="14">
                  <c:v>-195.01</c:v>
                </c:pt>
                <c:pt idx="15">
                  <c:v>-244.08099999999999</c:v>
                </c:pt>
                <c:pt idx="16">
                  <c:v>-280.58600000000001</c:v>
                </c:pt>
                <c:pt idx="17">
                  <c:v>-335.26100000000002</c:v>
                </c:pt>
                <c:pt idx="18">
                  <c:v>-331.28100000000001</c:v>
                </c:pt>
                <c:pt idx="19">
                  <c:v>-341.71199999999999</c:v>
                </c:pt>
                <c:pt idx="20">
                  <c:v>-341.83699999999999</c:v>
                </c:pt>
                <c:pt idx="21">
                  <c:v>-346.24799999999999</c:v>
                </c:pt>
                <c:pt idx="22">
                  <c:v>-355.83600000000001</c:v>
                </c:pt>
                <c:pt idx="23">
                  <c:v>-369.52300000000002</c:v>
                </c:pt>
                <c:pt idx="24">
                  <c:v>-378.28399999999999</c:v>
                </c:pt>
                <c:pt idx="25">
                  <c:v>-389.99</c:v>
                </c:pt>
                <c:pt idx="26">
                  <c:v>-393.88889</c:v>
                </c:pt>
                <c:pt idx="27">
                  <c:v>-385.16230200000001</c:v>
                </c:pt>
                <c:pt idx="28">
                  <c:v>-382.71522500000003</c:v>
                </c:pt>
                <c:pt idx="29">
                  <c:v>-388.09544299999999</c:v>
                </c:pt>
                <c:pt idx="30">
                  <c:v>-393.09361999999999</c:v>
                </c:pt>
                <c:pt idx="31">
                  <c:v>-403.24620500000003</c:v>
                </c:pt>
                <c:pt idx="32">
                  <c:v>-407.14439600000003</c:v>
                </c:pt>
                <c:pt idx="33">
                  <c:v>-411.49895200000003</c:v>
                </c:pt>
                <c:pt idx="34">
                  <c:v>-413.94473300000004</c:v>
                </c:pt>
                <c:pt idx="35">
                  <c:v>-419.53279799999996</c:v>
                </c:pt>
                <c:pt idx="36">
                  <c:v>-425.58567399999998</c:v>
                </c:pt>
                <c:pt idx="37">
                  <c:v>-440.966992</c:v>
                </c:pt>
                <c:pt idx="38">
                  <c:v>-446.66173500000002</c:v>
                </c:pt>
                <c:pt idx="39">
                  <c:v>-449.52507900000001</c:v>
                </c:pt>
                <c:pt idx="40">
                  <c:v>-473.65128200000004</c:v>
                </c:pt>
                <c:pt idx="41">
                  <c:v>-487.00932599999999</c:v>
                </c:pt>
                <c:pt idx="42">
                  <c:v>-497.65478899999999</c:v>
                </c:pt>
                <c:pt idx="43">
                  <c:v>-507.46299900000002</c:v>
                </c:pt>
                <c:pt idx="44">
                  <c:v>-501.59561799999994</c:v>
                </c:pt>
                <c:pt idx="45">
                  <c:v>-506.08812499999999</c:v>
                </c:pt>
                <c:pt idx="46">
                  <c:v>-508.92124000000001</c:v>
                </c:pt>
                <c:pt idx="47">
                  <c:v>-510.10500000000002</c:v>
                </c:pt>
                <c:pt idx="48">
                  <c:v>-408.81209999999999</c:v>
                </c:pt>
                <c:pt idx="49">
                  <c:v>-411.52699999999999</c:v>
                </c:pt>
                <c:pt idx="50">
                  <c:v>-415.92500000000001</c:v>
                </c:pt>
                <c:pt idx="51">
                  <c:v>-442.66399999999999</c:v>
                </c:pt>
                <c:pt idx="52">
                  <c:v>-432.142</c:v>
                </c:pt>
                <c:pt idx="53">
                  <c:v>-435.14</c:v>
                </c:pt>
                <c:pt idx="54">
                  <c:v>-432.07089999999999</c:v>
                </c:pt>
                <c:pt idx="55">
                  <c:v>-431.07130000000001</c:v>
                </c:pt>
                <c:pt idx="56">
                  <c:v>-448.84050000000002</c:v>
                </c:pt>
                <c:pt idx="57">
                  <c:v>-429.44619999999998</c:v>
                </c:pt>
                <c:pt idx="58">
                  <c:v>-435.13130000000001</c:v>
                </c:pt>
                <c:pt idx="59">
                  <c:v>-458.61599999999999</c:v>
                </c:pt>
                <c:pt idx="60" formatCode="General">
                  <c:v>-471.31210000000004</c:v>
                </c:pt>
                <c:pt idx="61" formatCode="General">
                  <c:v>-493.34790000000004</c:v>
                </c:pt>
                <c:pt idx="62" formatCode="General">
                  <c:v>-493.34790000000004</c:v>
                </c:pt>
                <c:pt idx="63" formatCode="General">
                  <c:v>-505.32799999999997</c:v>
                </c:pt>
                <c:pt idx="64" formatCode="General">
                  <c:v>-485.78100000000001</c:v>
                </c:pt>
                <c:pt idx="65" formatCode="General">
                  <c:v>-459.37309999999997</c:v>
                </c:pt>
                <c:pt idx="66" formatCode="General">
                  <c:v>-465.96440000000001</c:v>
                </c:pt>
                <c:pt idx="67" formatCode="General">
                  <c:v>-477.29810000000003</c:v>
                </c:pt>
                <c:pt idx="68" formatCode="General">
                  <c:v>-489.08960000000002</c:v>
                </c:pt>
                <c:pt idx="69" formatCode="General">
                  <c:v>-364.12380000000007</c:v>
                </c:pt>
                <c:pt idx="70" formatCode="General">
                  <c:v>-369.3</c:v>
                </c:pt>
                <c:pt idx="71" formatCode="General">
                  <c:v>-360.6</c:v>
                </c:pt>
                <c:pt idx="72" formatCode="General">
                  <c:v>-369.82010000000002</c:v>
                </c:pt>
                <c:pt idx="73" formatCode="General">
                  <c:v>-373</c:v>
                </c:pt>
                <c:pt idx="74" formatCode="General">
                  <c:v>-380</c:v>
                </c:pt>
              </c:numCache>
            </c:numRef>
          </c:val>
        </c:ser>
        <c:ser>
          <c:idx val="7"/>
          <c:order val="9"/>
          <c:tx>
            <c:strRef>
              <c:f>баланс!$A$30</c:f>
              <c:strCache>
                <c:ptCount val="1"/>
                <c:pt idx="0">
                  <c:v>Автономные факторы (накопленным итогом)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numRef>
              <c:f>баланс!$B$19:$BX$19</c:f>
              <c:numCache>
                <c:formatCode>m/d/yyyy</c:formatCode>
                <c:ptCount val="7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</c:numCache>
            </c:numRef>
          </c:cat>
          <c:val>
            <c:numRef>
              <c:f>баланс!$B$30:$BX$30</c:f>
              <c:numCache>
                <c:formatCode>General</c:formatCode>
                <c:ptCount val="75"/>
                <c:pt idx="27">
                  <c:v>0</c:v>
                </c:pt>
                <c:pt idx="28" formatCode="#,##0.0">
                  <c:v>-494.32545672323999</c:v>
                </c:pt>
                <c:pt idx="29" formatCode="#,##0.0">
                  <c:v>-356.19453270081038</c:v>
                </c:pt>
                <c:pt idx="30" formatCode="#,##0.0">
                  <c:v>-800.56759817894988</c:v>
                </c:pt>
                <c:pt idx="31" formatCode="#,##0.0">
                  <c:v>-963.14995358363024</c:v>
                </c:pt>
                <c:pt idx="32" formatCode="#,##0.0">
                  <c:v>-850.7120184045408</c:v>
                </c:pt>
                <c:pt idx="33" formatCode="#,##0.0">
                  <c:v>-947.88535504204003</c:v>
                </c:pt>
                <c:pt idx="34" formatCode="#,##0.0">
                  <c:v>-1148.9849099880819</c:v>
                </c:pt>
                <c:pt idx="35" formatCode="#,##0.0">
                  <c:v>-1374.9665369437218</c:v>
                </c:pt>
                <c:pt idx="36" formatCode="#,##0.0">
                  <c:v>-559.48430661488169</c:v>
                </c:pt>
                <c:pt idx="37" formatCode="#,##0.0">
                  <c:v>-575.27704623474176</c:v>
                </c:pt>
                <c:pt idx="38" formatCode="#,##0.0">
                  <c:v>-529.87431310544139</c:v>
                </c:pt>
                <c:pt idx="39" formatCode="#,##0.0">
                  <c:v>-609.70164626997143</c:v>
                </c:pt>
                <c:pt idx="40" formatCode="#,##0.0">
                  <c:v>-982.69183451433059</c:v>
                </c:pt>
                <c:pt idx="41" formatCode="#,##0.0">
                  <c:v>-867.21742747033034</c:v>
                </c:pt>
                <c:pt idx="42" formatCode="#,##0.0">
                  <c:v>-703.13003396276031</c:v>
                </c:pt>
                <c:pt idx="43" formatCode="#,##0.0">
                  <c:v>-1015.0540874878902</c:v>
                </c:pt>
                <c:pt idx="44" formatCode="#,##0.0">
                  <c:v>-1242.6383780758906</c:v>
                </c:pt>
                <c:pt idx="45" formatCode="#,##0.0">
                  <c:v>-1465.7293607015199</c:v>
                </c:pt>
                <c:pt idx="46" formatCode="#,##0.0">
                  <c:v>-1813.0310268235812</c:v>
                </c:pt>
                <c:pt idx="47" formatCode="#,##0.0">
                  <c:v>-2251.4229</c:v>
                </c:pt>
                <c:pt idx="48" formatCode="#,##0.0">
                  <c:v>-2304.2148999999986</c:v>
                </c:pt>
                <c:pt idx="49" formatCode="#,##0.0">
                  <c:v>-2696.2352999999994</c:v>
                </c:pt>
                <c:pt idx="50" formatCode="#,##0.0">
                  <c:v>-2382.1586000000002</c:v>
                </c:pt>
                <c:pt idx="51" formatCode="#,##0.0">
                  <c:v>-3221.5538999999999</c:v>
                </c:pt>
                <c:pt idx="52" formatCode="#,##0.0">
                  <c:v>-3650.3474999999999</c:v>
                </c:pt>
                <c:pt idx="53" formatCode="#,##0.0">
                  <c:v>-3338.9019769999995</c:v>
                </c:pt>
                <c:pt idx="54" formatCode="#,##0.0">
                  <c:v>-3341.8622000000009</c:v>
                </c:pt>
                <c:pt idx="55" formatCode="#,##0.0">
                  <c:v>-3329.1015999999995</c:v>
                </c:pt>
                <c:pt idx="56" formatCode="#,##0.0">
                  <c:v>-3621.1986999999999</c:v>
                </c:pt>
                <c:pt idx="57" formatCode="#,##0.0">
                  <c:v>-3370.0622000000008</c:v>
                </c:pt>
                <c:pt idx="58" formatCode="#,##0.0">
                  <c:v>-4456.6477999999997</c:v>
                </c:pt>
                <c:pt idx="59" formatCode="#,##0.0">
                  <c:v>-4433.2556999999979</c:v>
                </c:pt>
                <c:pt idx="60" formatCode="#,##0.0">
                  <c:v>-5626.9775000000009</c:v>
                </c:pt>
                <c:pt idx="61" formatCode="#,##0.0">
                  <c:v>-4614.2494108419996</c:v>
                </c:pt>
                <c:pt idx="62" formatCode="#,##0.0">
                  <c:v>-4341.7657600000002</c:v>
                </c:pt>
                <c:pt idx="63" formatCode="#,##0.0">
                  <c:v>-4186.0177909999984</c:v>
                </c:pt>
                <c:pt idx="64" formatCode="#,##0.0">
                  <c:v>-4454.2309240000004</c:v>
                </c:pt>
                <c:pt idx="65" formatCode="#,##0.0">
                  <c:v>-3978.4130619999996</c:v>
                </c:pt>
                <c:pt idx="66" formatCode="#,##0.0">
                  <c:v>-3676.5289939999993</c:v>
                </c:pt>
                <c:pt idx="67" formatCode="#,##0.0">
                  <c:v>-3313.2738508477</c:v>
                </c:pt>
                <c:pt idx="68" formatCode="#,##0.0">
                  <c:v>-3016.9881600000026</c:v>
                </c:pt>
                <c:pt idx="69" formatCode="#,##0.0">
                  <c:v>-2534.8318400000007</c:v>
                </c:pt>
                <c:pt idx="70" formatCode="#,##0.0">
                  <c:v>-2344.8983999999991</c:v>
                </c:pt>
                <c:pt idx="71" formatCode="#,##0.0">
                  <c:v>-1881.8121500000002</c:v>
                </c:pt>
                <c:pt idx="72" formatCode="#,##0.0">
                  <c:v>-1923.1736500000002</c:v>
                </c:pt>
                <c:pt idx="73" formatCode="#,##0.0">
                  <c:v>-1219.3748819999992</c:v>
                </c:pt>
                <c:pt idx="74" formatCode="#,##0.0">
                  <c:v>-492.48530000000073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595584"/>
        <c:axId val="78597120"/>
      </c:areaChart>
      <c:lineChart>
        <c:grouping val="standard"/>
        <c:varyColors val="0"/>
        <c:ser>
          <c:idx val="1"/>
          <c:order val="0"/>
          <c:tx>
            <c:strRef>
              <c:f>баланс!$A$21</c:f>
              <c:strCache>
                <c:ptCount val="1"/>
                <c:pt idx="0">
                  <c:v>Структурный дефицит ликвидности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баланс!$B$19:$BX$19</c:f>
              <c:numCache>
                <c:formatCode>m/d/yyyy</c:formatCode>
                <c:ptCount val="7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</c:numCache>
            </c:numRef>
          </c:cat>
          <c:val>
            <c:numRef>
              <c:f>баланс!$B$21:$BX$21</c:f>
              <c:numCache>
                <c:formatCode>#,##0.0</c:formatCode>
                <c:ptCount val="75"/>
                <c:pt idx="0">
                  <c:v>414.51903825712969</c:v>
                </c:pt>
                <c:pt idx="1">
                  <c:v>279.26286271416001</c:v>
                </c:pt>
                <c:pt idx="2">
                  <c:v>43.036399648039946</c:v>
                </c:pt>
                <c:pt idx="3">
                  <c:v>-281.70077723409008</c:v>
                </c:pt>
                <c:pt idx="4">
                  <c:v>-430.15366770751007</c:v>
                </c:pt>
                <c:pt idx="5">
                  <c:v>-455.51677195253001</c:v>
                </c:pt>
                <c:pt idx="6">
                  <c:v>-427.86588461485064</c:v>
                </c:pt>
                <c:pt idx="7">
                  <c:v>-252.68354768865009</c:v>
                </c:pt>
                <c:pt idx="8">
                  <c:v>-434.17808343983006</c:v>
                </c:pt>
                <c:pt idx="9">
                  <c:v>-445.1675871329702</c:v>
                </c:pt>
                <c:pt idx="10">
                  <c:v>-154.81599011525003</c:v>
                </c:pt>
                <c:pt idx="11">
                  <c:v>-45.126190173140117</c:v>
                </c:pt>
                <c:pt idx="12">
                  <c:v>-569.26607342734007</c:v>
                </c:pt>
                <c:pt idx="13">
                  <c:v>-701.02058942241001</c:v>
                </c:pt>
                <c:pt idx="14">
                  <c:v>-467.39637880538953</c:v>
                </c:pt>
                <c:pt idx="15">
                  <c:v>-736.13279173293915</c:v>
                </c:pt>
                <c:pt idx="16">
                  <c:v>-205.81433426253909</c:v>
                </c:pt>
                <c:pt idx="17">
                  <c:v>-108.79818745095912</c:v>
                </c:pt>
                <c:pt idx="18">
                  <c:v>-435.9190892981191</c:v>
                </c:pt>
                <c:pt idx="19">
                  <c:v>-88.796394753560094</c:v>
                </c:pt>
                <c:pt idx="20">
                  <c:v>-142.11008336051</c:v>
                </c:pt>
                <c:pt idx="21">
                  <c:v>42.901671919499819</c:v>
                </c:pt>
                <c:pt idx="22">
                  <c:v>594.63082256185021</c:v>
                </c:pt>
                <c:pt idx="23">
                  <c:v>717.5172615459602</c:v>
                </c:pt>
                <c:pt idx="24">
                  <c:v>569.73847010222994</c:v>
                </c:pt>
                <c:pt idx="25">
                  <c:v>736.3738516733298</c:v>
                </c:pt>
                <c:pt idx="26">
                  <c:v>807.56202594648994</c:v>
                </c:pt>
                <c:pt idx="27">
                  <c:v>1076.3198646881701</c:v>
                </c:pt>
                <c:pt idx="28">
                  <c:v>1497.04081572324</c:v>
                </c:pt>
                <c:pt idx="29">
                  <c:v>1339.9975897008101</c:v>
                </c:pt>
                <c:pt idx="30">
                  <c:v>1984.3439621789498</c:v>
                </c:pt>
                <c:pt idx="31">
                  <c:v>2241.1678465836303</c:v>
                </c:pt>
                <c:pt idx="32">
                  <c:v>1982.1582484105409</c:v>
                </c:pt>
                <c:pt idx="33">
                  <c:v>2113.0599100420404</c:v>
                </c:pt>
                <c:pt idx="34">
                  <c:v>2283.8663006764714</c:v>
                </c:pt>
                <c:pt idx="35">
                  <c:v>2621.9436251937218</c:v>
                </c:pt>
                <c:pt idx="36">
                  <c:v>2341.3492966148815</c:v>
                </c:pt>
                <c:pt idx="37">
                  <c:v>1829.4620252347418</c:v>
                </c:pt>
                <c:pt idx="38">
                  <c:v>1793.0789851054415</c:v>
                </c:pt>
                <c:pt idx="39">
                  <c:v>1915.5532552699715</c:v>
                </c:pt>
                <c:pt idx="40">
                  <c:v>2271.2655105143308</c:v>
                </c:pt>
                <c:pt idx="41">
                  <c:v>2247.2947144703303</c:v>
                </c:pt>
                <c:pt idx="42">
                  <c:v>2203.2192989627597</c:v>
                </c:pt>
                <c:pt idx="43">
                  <c:v>2339.9146744878904</c:v>
                </c:pt>
                <c:pt idx="44">
                  <c:v>2564.3059160758903</c:v>
                </c:pt>
                <c:pt idx="45">
                  <c:v>3069.5868527015205</c:v>
                </c:pt>
                <c:pt idx="46">
                  <c:v>3282.1205288235815</c:v>
                </c:pt>
                <c:pt idx="47">
                  <c:v>3766.2</c:v>
                </c:pt>
                <c:pt idx="48">
                  <c:v>3982.9999999999995</c:v>
                </c:pt>
                <c:pt idx="49">
                  <c:v>4249.8710999999994</c:v>
                </c:pt>
                <c:pt idx="50">
                  <c:v>3799.1978999999997</c:v>
                </c:pt>
                <c:pt idx="51">
                  <c:v>4945.5410999999995</c:v>
                </c:pt>
                <c:pt idx="52">
                  <c:v>5098.9511999999995</c:v>
                </c:pt>
                <c:pt idx="53">
                  <c:v>4824.2658999999994</c:v>
                </c:pt>
                <c:pt idx="54">
                  <c:v>5145.4171999999999</c:v>
                </c:pt>
                <c:pt idx="55">
                  <c:v>5191.0861999999997</c:v>
                </c:pt>
                <c:pt idx="56">
                  <c:v>5064.2527999999993</c:v>
                </c:pt>
                <c:pt idx="57">
                  <c:v>5135.2205999999996</c:v>
                </c:pt>
                <c:pt idx="58">
                  <c:v>5962.6413000000002</c:v>
                </c:pt>
                <c:pt idx="59">
                  <c:v>6273.2499999999991</c:v>
                </c:pt>
                <c:pt idx="60" formatCode="General">
                  <c:v>7313.8369000000012</c:v>
                </c:pt>
                <c:pt idx="61" formatCode="General">
                  <c:v>5988.2173108419993</c:v>
                </c:pt>
                <c:pt idx="62" formatCode="General">
                  <c:v>5981.7736599999998</c:v>
                </c:pt>
                <c:pt idx="63" formatCode="General">
                  <c:v>6033.5557909999989</c:v>
                </c:pt>
                <c:pt idx="64" formatCode="General">
                  <c:v>5961.0319239999999</c:v>
                </c:pt>
                <c:pt idx="65" formatCode="General">
                  <c:v>5392.5261619999992</c:v>
                </c:pt>
                <c:pt idx="66" formatCode="General">
                  <c:v>5450.5633939999989</c:v>
                </c:pt>
                <c:pt idx="67" formatCode="General">
                  <c:v>5079.0919508477</c:v>
                </c:pt>
                <c:pt idx="68" formatCode="General">
                  <c:v>4803.0777600000029</c:v>
                </c:pt>
                <c:pt idx="69" formatCode="General">
                  <c:v>4352.7156400000013</c:v>
                </c:pt>
                <c:pt idx="70" formatCode="General">
                  <c:v>4134.9583999999995</c:v>
                </c:pt>
                <c:pt idx="71" formatCode="General">
                  <c:v>3625.8321500000002</c:v>
                </c:pt>
                <c:pt idx="72" formatCode="General">
                  <c:v>3886.84375</c:v>
                </c:pt>
                <c:pt idx="73" formatCode="General">
                  <c:v>3339.3748819999983</c:v>
                </c:pt>
                <c:pt idx="74" formatCode="General">
                  <c:v>2645.8153000000002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485056"/>
        <c:axId val="78594048"/>
      </c:lineChart>
      <c:dateAx>
        <c:axId val="129485056"/>
        <c:scaling>
          <c:orientation val="minMax"/>
          <c:max val="42430"/>
          <c:min val="40179"/>
        </c:scaling>
        <c:delete val="0"/>
        <c:axPos val="b"/>
        <c:numFmt formatCode="dd/mm/yy;@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 sz="900"/>
            </a:pPr>
            <a:endParaRPr lang="ru-RU"/>
          </a:p>
        </c:txPr>
        <c:crossAx val="78594048"/>
        <c:crosses val="autoZero"/>
        <c:auto val="1"/>
        <c:lblOffset val="100"/>
        <c:baseTimeUnit val="months"/>
        <c:majorUnit val="3"/>
        <c:majorTimeUnit val="months"/>
      </c:dateAx>
      <c:valAx>
        <c:axId val="78594048"/>
        <c:scaling>
          <c:orientation val="minMax"/>
          <c:max val="8500"/>
          <c:min val="-800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/>
            </a:pPr>
            <a:endParaRPr lang="ru-RU"/>
          </a:p>
        </c:txPr>
        <c:crossAx val="129485056"/>
        <c:crosses val="autoZero"/>
        <c:crossBetween val="between"/>
      </c:valAx>
      <c:dateAx>
        <c:axId val="7859558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8597120"/>
        <c:crosses val="autoZero"/>
        <c:auto val="1"/>
        <c:lblOffset val="100"/>
        <c:baseTimeUnit val="months"/>
      </c:dateAx>
      <c:valAx>
        <c:axId val="78597120"/>
        <c:scaling>
          <c:orientation val="minMax"/>
          <c:max val="8500"/>
          <c:min val="-8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900"/>
            </a:pPr>
            <a:endParaRPr lang="ru-RU"/>
          </a:p>
        </c:txPr>
        <c:crossAx val="78595584"/>
        <c:crosses val="max"/>
        <c:crossBetween val="between"/>
        <c:majorUnit val="2000"/>
        <c:minorUnit val="4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5005977374631563E-5"/>
          <c:y val="0.83423016480306733"/>
          <c:w val="0.99439099283520982"/>
          <c:h val="0.1532306502439546"/>
        </c:manualLayout>
      </c:layout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926419607105431E-2"/>
          <c:y val="2.5194391296358167E-2"/>
          <c:w val="0.91266094922848007"/>
          <c:h val="0.442308163504304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'1'!$I$3</c:f>
              <c:strCache>
                <c:ptCount val="1"/>
                <c:pt idx="0">
                  <c:v>Прирост задолженности по операциям рефинансирования Банка России (за месяц)
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'1'!$A$5:$A$30</c:f>
              <c:numCache>
                <c:formatCode>[$-419]mmmm\ yyyy;@</c:formatCode>
                <c:ptCount val="2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</c:numCache>
            </c:numRef>
          </c:cat>
          <c:val>
            <c:numRef>
              <c:f>'1'!$I$5:$I$30</c:f>
              <c:numCache>
                <c:formatCode>0.0</c:formatCode>
                <c:ptCount val="26"/>
                <c:pt idx="0">
                  <c:v>-139.03999999999996</c:v>
                </c:pt>
                <c:pt idx="1">
                  <c:v>-448.97300000000013</c:v>
                </c:pt>
                <c:pt idx="2">
                  <c:v>1187.539</c:v>
                </c:pt>
                <c:pt idx="3">
                  <c:v>137.23500000000018</c:v>
                </c:pt>
                <c:pt idx="4">
                  <c:v>-295.95699999999988</c:v>
                </c:pt>
                <c:pt idx="5">
                  <c:v>326.14199999999977</c:v>
                </c:pt>
                <c:pt idx="6">
                  <c:v>62.992000000000019</c:v>
                </c:pt>
                <c:pt idx="7">
                  <c:v>-87.478999999999928</c:v>
                </c:pt>
                <c:pt idx="8">
                  <c:v>100.22399999999965</c:v>
                </c:pt>
                <c:pt idx="9">
                  <c:v>748.55600000000027</c:v>
                </c:pt>
                <c:pt idx="10">
                  <c:v>329.38100000000003</c:v>
                </c:pt>
                <c:pt idx="11">
                  <c:v>938.58800000000019</c:v>
                </c:pt>
                <c:pt idx="12">
                  <c:v>-1285.0099999999998</c:v>
                </c:pt>
                <c:pt idx="13">
                  <c:v>-457.05200000000042</c:v>
                </c:pt>
                <c:pt idx="14">
                  <c:v>31.904999999999831</c:v>
                </c:pt>
                <c:pt idx="15">
                  <c:v>-54.562000000000239</c:v>
                </c:pt>
                <c:pt idx="16">
                  <c:v>-645.0100000000001</c:v>
                </c:pt>
                <c:pt idx="17">
                  <c:v>112.21000000000055</c:v>
                </c:pt>
                <c:pt idx="18">
                  <c:v>-343.73900000000208</c:v>
                </c:pt>
                <c:pt idx="19">
                  <c:v>-290.56699999999961</c:v>
                </c:pt>
                <c:pt idx="20">
                  <c:v>-466.69300000000101</c:v>
                </c:pt>
                <c:pt idx="21">
                  <c:v>-241.06199999999953</c:v>
                </c:pt>
                <c:pt idx="22">
                  <c:v>-339.49299999999857</c:v>
                </c:pt>
                <c:pt idx="23">
                  <c:v>406.55900000000241</c:v>
                </c:pt>
                <c:pt idx="24" formatCode="General">
                  <c:v>-726.45699999999943</c:v>
                </c:pt>
                <c:pt idx="25" formatCode="General">
                  <c:v>-729.75799999999992</c:v>
                </c:pt>
              </c:numCache>
            </c:numRef>
          </c:val>
        </c:ser>
        <c:ser>
          <c:idx val="3"/>
          <c:order val="1"/>
          <c:tx>
            <c:strRef>
              <c:f>'1'!$G$3</c:f>
              <c:strCache>
                <c:ptCount val="1"/>
                <c:pt idx="0">
                  <c:v>Регулирование обязательных резервов кредитных организаций в Банке России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'1'!$A$5:$A$30</c:f>
              <c:numCache>
                <c:formatCode>[$-419]mmmm\ yyyy;@</c:formatCode>
                <c:ptCount val="2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</c:numCache>
            </c:numRef>
          </c:cat>
          <c:val>
            <c:numRef>
              <c:f>'1'!$G$5:$G$30</c:f>
              <c:numCache>
                <c:formatCode>0.0</c:formatCode>
                <c:ptCount val="26"/>
                <c:pt idx="0" formatCode="#,##0.0">
                  <c:v>-2.4500000000000002</c:v>
                </c:pt>
                <c:pt idx="1">
                  <c:v>-4.57</c:v>
                </c:pt>
                <c:pt idx="2">
                  <c:v>-26.84</c:v>
                </c:pt>
                <c:pt idx="3">
                  <c:v>10.87</c:v>
                </c:pt>
                <c:pt idx="4">
                  <c:v>-3.02</c:v>
                </c:pt>
                <c:pt idx="5">
                  <c:v>2.78</c:v>
                </c:pt>
                <c:pt idx="6">
                  <c:v>1</c:v>
                </c:pt>
                <c:pt idx="7">
                  <c:v>-17.77</c:v>
                </c:pt>
                <c:pt idx="8">
                  <c:v>19.38</c:v>
                </c:pt>
                <c:pt idx="9">
                  <c:v>-5.69</c:v>
                </c:pt>
                <c:pt idx="10" formatCode="#,##0.0">
                  <c:v>-23.49</c:v>
                </c:pt>
                <c:pt idx="11" formatCode="#,##0.0">
                  <c:v>-12.7</c:v>
                </c:pt>
                <c:pt idx="12" formatCode="#,##0.0">
                  <c:v>-26.08</c:v>
                </c:pt>
                <c:pt idx="13" formatCode="#,##0.0">
                  <c:v>4.0199999999999996</c:v>
                </c:pt>
                <c:pt idx="14" formatCode="#,##0.0">
                  <c:v>-11.98</c:v>
                </c:pt>
                <c:pt idx="15" formatCode="#,##0.0">
                  <c:v>19.559999999999999</c:v>
                </c:pt>
                <c:pt idx="16" formatCode="#,##0.0">
                  <c:v>26.41</c:v>
                </c:pt>
                <c:pt idx="17" formatCode="#,##0.0">
                  <c:v>-6.6</c:v>
                </c:pt>
                <c:pt idx="18" formatCode="#,##0.0">
                  <c:v>-11.33</c:v>
                </c:pt>
                <c:pt idx="19" formatCode="#,##0.0">
                  <c:v>-11.8</c:v>
                </c:pt>
                <c:pt idx="20" formatCode="#,##0.0">
                  <c:v>125.34</c:v>
                </c:pt>
                <c:pt idx="21" formatCode="#,##0.0">
                  <c:v>-5.29</c:v>
                </c:pt>
                <c:pt idx="22" formatCode="#,##0.0">
                  <c:v>9.06</c:v>
                </c:pt>
                <c:pt idx="23" formatCode="#,##0.0">
                  <c:v>-9.8000000000000007</c:v>
                </c:pt>
                <c:pt idx="24" formatCode="General">
                  <c:v>-12.44</c:v>
                </c:pt>
                <c:pt idx="25" formatCode="General">
                  <c:v>-11.22</c:v>
                </c:pt>
              </c:numCache>
            </c:numRef>
          </c:val>
        </c:ser>
        <c:ser>
          <c:idx val="4"/>
          <c:order val="2"/>
          <c:tx>
            <c:strRef>
              <c:f>'1'!$F$3</c:f>
              <c:strCache>
                <c:ptCount val="1"/>
                <c:pt idx="0">
                  <c:v>Интервенции Банка России на внутреннем валютном рынке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numRef>
              <c:f>'1'!$A$5:$A$30</c:f>
              <c:numCache>
                <c:formatCode>[$-419]mmmm\ yyyy;@</c:formatCode>
                <c:ptCount val="2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</c:numCache>
            </c:numRef>
          </c:cat>
          <c:val>
            <c:numRef>
              <c:f>'1'!$F$5:$F$30</c:f>
              <c:numCache>
                <c:formatCode>0.0</c:formatCode>
                <c:ptCount val="26"/>
                <c:pt idx="0" formatCode="#,##0.0">
                  <c:v>-289.81</c:v>
                </c:pt>
                <c:pt idx="1">
                  <c:v>-225.5</c:v>
                </c:pt>
                <c:pt idx="2">
                  <c:v>-959.76</c:v>
                </c:pt>
                <c:pt idx="3">
                  <c:v>-100.67</c:v>
                </c:pt>
                <c:pt idx="4">
                  <c:v>34</c:v>
                </c:pt>
                <c:pt idx="5">
                  <c:v>52.3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-1213.55</c:v>
                </c:pt>
                <c:pt idx="10" formatCode="#,##0.0">
                  <c:v>-47.96</c:v>
                </c:pt>
                <c:pt idx="11" formatCode="#,##0.0">
                  <c:v>-631.8900000000001</c:v>
                </c:pt>
                <c:pt idx="12" formatCode="#,##0.0">
                  <c:v>-135.78</c:v>
                </c:pt>
                <c:pt idx="13" formatCode="#,##0.0">
                  <c:v>-48.69</c:v>
                </c:pt>
                <c:pt idx="14" formatCode="#,##0.0">
                  <c:v>0</c:v>
                </c:pt>
                <c:pt idx="15" formatCode="#,##0.0">
                  <c:v>0</c:v>
                </c:pt>
                <c:pt idx="16" formatCode="#,##0.0">
                  <c:v>116.81</c:v>
                </c:pt>
                <c:pt idx="17" formatCode="#,##0.0">
                  <c:v>208.1</c:v>
                </c:pt>
                <c:pt idx="18" formatCode="#,##0.0">
                  <c:v>224.74</c:v>
                </c:pt>
                <c:pt idx="19" formatCode="#,##0.0">
                  <c:v>0</c:v>
                </c:pt>
                <c:pt idx="20" formatCode="#,##0.0">
                  <c:v>0</c:v>
                </c:pt>
                <c:pt idx="21" formatCode="#,##0.0">
                  <c:v>0</c:v>
                </c:pt>
                <c:pt idx="22" formatCode="#,##0.0">
                  <c:v>0</c:v>
                </c:pt>
                <c:pt idx="23" formatCode="#,##0.0">
                  <c:v>0</c:v>
                </c:pt>
                <c:pt idx="24" formatCode="General">
                  <c:v>0</c:v>
                </c:pt>
                <c:pt idx="25" formatCode="General">
                  <c:v>0</c:v>
                </c:pt>
              </c:numCache>
            </c:numRef>
          </c:val>
        </c:ser>
        <c:ser>
          <c:idx val="5"/>
          <c:order val="3"/>
          <c:tx>
            <c:strRef>
              <c:f>'1'!$E$3</c:f>
              <c:strCache>
                <c:ptCount val="1"/>
                <c:pt idx="0">
                  <c:v>Изменение наличных денег в обращении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'1'!$A$5:$A$30</c:f>
              <c:numCache>
                <c:formatCode>[$-419]mmmm\ yyyy;@</c:formatCode>
                <c:ptCount val="2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</c:numCache>
            </c:numRef>
          </c:cat>
          <c:val>
            <c:numRef>
              <c:f>'1'!$E$5:$E$30</c:f>
              <c:numCache>
                <c:formatCode>0.0</c:formatCode>
                <c:ptCount val="26"/>
                <c:pt idx="0" formatCode="#,##0.0">
                  <c:v>640.17999999999995</c:v>
                </c:pt>
                <c:pt idx="1">
                  <c:v>-20.5</c:v>
                </c:pt>
                <c:pt idx="2">
                  <c:v>101.73</c:v>
                </c:pt>
                <c:pt idx="3">
                  <c:v>-230.08</c:v>
                </c:pt>
                <c:pt idx="4">
                  <c:v>149.49</c:v>
                </c:pt>
                <c:pt idx="5">
                  <c:v>-6.54</c:v>
                </c:pt>
                <c:pt idx="6">
                  <c:v>-55.11</c:v>
                </c:pt>
                <c:pt idx="7">
                  <c:v>-91.45</c:v>
                </c:pt>
                <c:pt idx="8" formatCode="#,##0.00">
                  <c:v>35.86</c:v>
                </c:pt>
                <c:pt idx="9" formatCode="#,##0.0">
                  <c:v>-38.65</c:v>
                </c:pt>
                <c:pt idx="10" formatCode="#,##0.0">
                  <c:v>90.18</c:v>
                </c:pt>
                <c:pt idx="11" formatCode="#,##0.0">
                  <c:v>-887.66</c:v>
                </c:pt>
                <c:pt idx="12" formatCode="#,##0.0">
                  <c:v>1090.8399999999999</c:v>
                </c:pt>
                <c:pt idx="13" formatCode="#,##0.0">
                  <c:v>50.09</c:v>
                </c:pt>
                <c:pt idx="14" formatCode="#,##0.0">
                  <c:v>207.77</c:v>
                </c:pt>
                <c:pt idx="15" formatCode="#,##0.0">
                  <c:v>-158.94999999999999</c:v>
                </c:pt>
                <c:pt idx="16" formatCode="#,##0.0">
                  <c:v>176.34</c:v>
                </c:pt>
                <c:pt idx="17" formatCode="#,##0.0">
                  <c:v>-76.56</c:v>
                </c:pt>
                <c:pt idx="18" formatCode="#,##0.0">
                  <c:v>-57.1</c:v>
                </c:pt>
                <c:pt idx="19" formatCode="#,##0.0">
                  <c:v>-21.73</c:v>
                </c:pt>
                <c:pt idx="20" formatCode="#,##0.0">
                  <c:v>63.15</c:v>
                </c:pt>
                <c:pt idx="21" formatCode="#,##0.0">
                  <c:v>-0.32</c:v>
                </c:pt>
                <c:pt idx="22" formatCode="#,##0.0">
                  <c:v>21.57</c:v>
                </c:pt>
                <c:pt idx="23" formatCode="#,##0.0">
                  <c:v>-767.15</c:v>
                </c:pt>
                <c:pt idx="24" formatCode="General">
                  <c:v>556.39</c:v>
                </c:pt>
                <c:pt idx="25" formatCode="General">
                  <c:v>-75.36</c:v>
                </c:pt>
              </c:numCache>
            </c:numRef>
          </c:val>
        </c:ser>
        <c:ser>
          <c:idx val="1"/>
          <c:order val="4"/>
          <c:tx>
            <c:strRef>
              <c:f>'1'!$D$3</c:f>
              <c:strCache>
                <c:ptCount val="1"/>
                <c:pt idx="0">
                  <c:v>Сальдо операций по депозитам  и операциям репо Федерального казначейства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'1'!$A$5:$A$30</c:f>
              <c:numCache>
                <c:formatCode>[$-419]mmmm\ yyyy;@</c:formatCode>
                <c:ptCount val="2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</c:numCache>
            </c:numRef>
          </c:cat>
          <c:val>
            <c:numRef>
              <c:f>'1'!$D$5:$D$30</c:f>
              <c:numCache>
                <c:formatCode>#,##0.0</c:formatCode>
                <c:ptCount val="26"/>
                <c:pt idx="0">
                  <c:v>184.41</c:v>
                </c:pt>
                <c:pt idx="1">
                  <c:v>33.94</c:v>
                </c:pt>
                <c:pt idx="2">
                  <c:v>83.610000000000014</c:v>
                </c:pt>
                <c:pt idx="3">
                  <c:v>102.48000000000002</c:v>
                </c:pt>
                <c:pt idx="4">
                  <c:v>105.54999999999995</c:v>
                </c:pt>
                <c:pt idx="5" formatCode="#,##0.00">
                  <c:v>-24.850000000000023</c:v>
                </c:pt>
                <c:pt idx="6" formatCode="#,##0.00">
                  <c:v>33.389999999999986</c:v>
                </c:pt>
                <c:pt idx="7" formatCode="#,##0.00">
                  <c:v>45.840000000000032</c:v>
                </c:pt>
                <c:pt idx="8" formatCode="#,##0.00">
                  <c:v>201.94000000000005</c:v>
                </c:pt>
                <c:pt idx="9" formatCode="0.0">
                  <c:v>164.06999999999994</c:v>
                </c:pt>
                <c:pt idx="10">
                  <c:v>38.019999999999982</c:v>
                </c:pt>
                <c:pt idx="11">
                  <c:v>-806.90999999999985</c:v>
                </c:pt>
                <c:pt idx="12">
                  <c:v>549.57999999999993</c:v>
                </c:pt>
                <c:pt idx="13">
                  <c:v>-439.95999999999992</c:v>
                </c:pt>
                <c:pt idx="14">
                  <c:v>-37.920000000000016</c:v>
                </c:pt>
                <c:pt idx="15">
                  <c:v>-146.42999999999998</c:v>
                </c:pt>
                <c:pt idx="16">
                  <c:v>78.500000000000014</c:v>
                </c:pt>
                <c:pt idx="17">
                  <c:v>-105.35</c:v>
                </c:pt>
                <c:pt idx="18">
                  <c:v>123.00999999999999</c:v>
                </c:pt>
                <c:pt idx="19">
                  <c:v>145.91300000000001</c:v>
                </c:pt>
                <c:pt idx="20">
                  <c:v>481.077</c:v>
                </c:pt>
                <c:pt idx="21">
                  <c:v>192.96</c:v>
                </c:pt>
                <c:pt idx="22">
                  <c:v>-111.25000000000003</c:v>
                </c:pt>
                <c:pt idx="23">
                  <c:v>-858.31999999999994</c:v>
                </c:pt>
                <c:pt idx="24" formatCode="General">
                  <c:v>198.56</c:v>
                </c:pt>
                <c:pt idx="25" formatCode="General">
                  <c:v>36.519999999999982</c:v>
                </c:pt>
              </c:numCache>
            </c:numRef>
          </c:val>
        </c:ser>
        <c:ser>
          <c:idx val="2"/>
          <c:order val="5"/>
          <c:tx>
            <c:strRef>
              <c:f>'1'!$C$3</c:f>
              <c:strCache>
                <c:ptCount val="1"/>
                <c:pt idx="0">
                  <c:v>Сальдо операций по ОФЗ</c:v>
                </c:pt>
              </c:strCache>
            </c:strRef>
          </c:tx>
          <c:spPr>
            <a:solidFill>
              <a:schemeClr val="tx2">
                <a:lumMod val="95000"/>
                <a:lumOff val="5000"/>
              </a:schemeClr>
            </a:solidFill>
          </c:spPr>
          <c:invertIfNegative val="0"/>
          <c:cat>
            <c:numRef>
              <c:f>'1'!$A$5:$A$30</c:f>
              <c:numCache>
                <c:formatCode>[$-419]mmmm\ yyyy;@</c:formatCode>
                <c:ptCount val="2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</c:numCache>
            </c:numRef>
          </c:cat>
          <c:val>
            <c:numRef>
              <c:f>'1'!$C$5:$C$30</c:f>
              <c:numCache>
                <c:formatCode>#,##0.0</c:formatCode>
                <c:ptCount val="26"/>
                <c:pt idx="0">
                  <c:v>2.0099999999999998</c:v>
                </c:pt>
                <c:pt idx="1">
                  <c:v>8.0600000000000023</c:v>
                </c:pt>
                <c:pt idx="2">
                  <c:v>154.81</c:v>
                </c:pt>
                <c:pt idx="3">
                  <c:v>-0.16000000000000014</c:v>
                </c:pt>
                <c:pt idx="4">
                  <c:v>-15.240000000000002</c:v>
                </c:pt>
                <c:pt idx="5" formatCode="#,##0.00">
                  <c:v>-12.920000000000002</c:v>
                </c:pt>
                <c:pt idx="6" formatCode="#,##0.00">
                  <c:v>-19.25</c:v>
                </c:pt>
                <c:pt idx="7" formatCode="#,##0.00">
                  <c:v>79.349999999999994</c:v>
                </c:pt>
                <c:pt idx="8" formatCode="#,##0.00">
                  <c:v>3.58</c:v>
                </c:pt>
                <c:pt idx="9" formatCode="0.0">
                  <c:v>4.8000000000000007</c:v>
                </c:pt>
                <c:pt idx="10">
                  <c:v>80.740000000000009</c:v>
                </c:pt>
                <c:pt idx="11">
                  <c:v>55.32</c:v>
                </c:pt>
                <c:pt idx="12">
                  <c:v>8.51</c:v>
                </c:pt>
                <c:pt idx="13">
                  <c:v>-4.9000000000000066</c:v>
                </c:pt>
                <c:pt idx="14">
                  <c:v>78.42</c:v>
                </c:pt>
                <c:pt idx="15">
                  <c:v>-86.93</c:v>
                </c:pt>
                <c:pt idx="16">
                  <c:v>-62.350000000000009</c:v>
                </c:pt>
                <c:pt idx="17">
                  <c:v>85.11</c:v>
                </c:pt>
                <c:pt idx="18">
                  <c:v>51.600000000000009</c:v>
                </c:pt>
                <c:pt idx="19">
                  <c:v>89.329999999999984</c:v>
                </c:pt>
                <c:pt idx="20">
                  <c:v>-18.03</c:v>
                </c:pt>
                <c:pt idx="21">
                  <c:v>-49.399999999999991</c:v>
                </c:pt>
                <c:pt idx="22">
                  <c:v>-22.410000000000004</c:v>
                </c:pt>
                <c:pt idx="23">
                  <c:v>-6.0000000000000071</c:v>
                </c:pt>
                <c:pt idx="24" formatCode="General">
                  <c:v>41.86</c:v>
                </c:pt>
                <c:pt idx="25" formatCode="General">
                  <c:v>13.309999999999988</c:v>
                </c:pt>
              </c:numCache>
            </c:numRef>
          </c:val>
        </c:ser>
        <c:ser>
          <c:idx val="6"/>
          <c:order val="6"/>
          <c:tx>
            <c:strRef>
              <c:f>'1'!$B$3</c:f>
              <c:strCache>
                <c:ptCount val="1"/>
                <c:pt idx="0">
                  <c:v>Сальдо доходов и расходов по счетам расширенного правительства в Банке России и прочие операции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'1'!$A$5:$A$30</c:f>
              <c:numCache>
                <c:formatCode>[$-419]mmmm\ yyyy;@</c:formatCode>
                <c:ptCount val="2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</c:numCache>
            </c:numRef>
          </c:cat>
          <c:val>
            <c:numRef>
              <c:f>'1'!$B$5:$B$30</c:f>
              <c:numCache>
                <c:formatCode>#,##0.0</c:formatCode>
                <c:ptCount val="26"/>
                <c:pt idx="0">
                  <c:v>-914.75</c:v>
                </c:pt>
                <c:pt idx="1">
                  <c:v>497.44</c:v>
                </c:pt>
                <c:pt idx="2">
                  <c:v>-367.77</c:v>
                </c:pt>
                <c:pt idx="3">
                  <c:v>-86.02</c:v>
                </c:pt>
                <c:pt idx="4">
                  <c:v>48.47999999999999</c:v>
                </c:pt>
                <c:pt idx="5" formatCode="#,##0.00">
                  <c:v>-14.740000000000002</c:v>
                </c:pt>
                <c:pt idx="6" formatCode="#,##0.00">
                  <c:v>-157.33000000000001</c:v>
                </c:pt>
                <c:pt idx="7" formatCode="#,##0.00">
                  <c:v>-131.66</c:v>
                </c:pt>
                <c:pt idx="8" formatCode="#,##0.00">
                  <c:v>90.699999999999989</c:v>
                </c:pt>
                <c:pt idx="9" formatCode="0.0">
                  <c:v>-22</c:v>
                </c:pt>
                <c:pt idx="10">
                  <c:v>-108.96</c:v>
                </c:pt>
                <c:pt idx="11">
                  <c:v>1795.2099999999998</c:v>
                </c:pt>
                <c:pt idx="12">
                  <c:v>-581.67999999999972</c:v>
                </c:pt>
                <c:pt idx="13">
                  <c:v>716.07000000000028</c:v>
                </c:pt>
                <c:pt idx="14">
                  <c:v>-90.069999999999823</c:v>
                </c:pt>
                <c:pt idx="15">
                  <c:v>127.85999999999999</c:v>
                </c:pt>
                <c:pt idx="16">
                  <c:v>175.94000000000014</c:v>
                </c:pt>
                <c:pt idx="17">
                  <c:v>182.72999999999936</c:v>
                </c:pt>
                <c:pt idx="18">
                  <c:v>30.390000000002185</c:v>
                </c:pt>
                <c:pt idx="19">
                  <c:v>73.576999999999572</c:v>
                </c:pt>
                <c:pt idx="20">
                  <c:v>-38.57699999999889</c:v>
                </c:pt>
                <c:pt idx="21">
                  <c:v>42.029999999999404</c:v>
                </c:pt>
                <c:pt idx="22">
                  <c:v>570.35999999999876</c:v>
                </c:pt>
                <c:pt idx="23">
                  <c:v>1585.269999999997</c:v>
                </c:pt>
                <c:pt idx="24" formatCode="General">
                  <c:v>-56.75</c:v>
                </c:pt>
                <c:pt idx="25" formatCode="General">
                  <c:v>725.8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002368"/>
        <c:axId val="137012352"/>
      </c:barChart>
      <c:lineChart>
        <c:grouping val="standard"/>
        <c:varyColors val="0"/>
        <c:ser>
          <c:idx val="7"/>
          <c:order val="7"/>
          <c:tx>
            <c:strRef>
              <c:f>'1'!$H$3</c:f>
              <c:strCache>
                <c:ptCount val="1"/>
                <c:pt idx="0">
                  <c:v>Корреспондентские счета и депозиты кредитных организаций в Банке России (на конец месяца)</c:v>
                </c:pt>
              </c:strCache>
            </c:strRef>
          </c:tx>
          <c:spPr>
            <a:ln w="317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'1'!$A$6:$A$30</c:f>
              <c:numCache>
                <c:formatCode>[$-419]mmmm\ yyyy;@</c:formatCode>
                <c:ptCount val="25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</c:numCache>
            </c:numRef>
          </c:cat>
          <c:val>
            <c:numRef>
              <c:f>'1'!$H$5:$H$30</c:f>
              <c:numCache>
                <c:formatCode>0.0</c:formatCode>
                <c:ptCount val="26"/>
                <c:pt idx="0">
                  <c:v>1268.232</c:v>
                </c:pt>
                <c:pt idx="1">
                  <c:v>1108.1289999999999</c:v>
                </c:pt>
                <c:pt idx="2">
                  <c:v>1281.4479999999999</c:v>
                </c:pt>
                <c:pt idx="3">
                  <c:v>1115.1030000000001</c:v>
                </c:pt>
                <c:pt idx="4">
                  <c:v>1138.4060000000002</c:v>
                </c:pt>
                <c:pt idx="5">
                  <c:v>1460.578</c:v>
                </c:pt>
                <c:pt idx="6">
                  <c:v>1326.27</c:v>
                </c:pt>
                <c:pt idx="7">
                  <c:v>1123.1010000000001</c:v>
                </c:pt>
                <c:pt idx="8">
                  <c:v>1574.7849999999999</c:v>
                </c:pt>
                <c:pt idx="9" formatCode="0">
                  <c:v>1212.3209999999999</c:v>
                </c:pt>
                <c:pt idx="10">
                  <c:v>1570.232</c:v>
                </c:pt>
                <c:pt idx="11">
                  <c:v>2020.19</c:v>
                </c:pt>
                <c:pt idx="12">
                  <c:v>1640.5700000000002</c:v>
                </c:pt>
                <c:pt idx="13">
                  <c:v>1460.1480000000001</c:v>
                </c:pt>
                <c:pt idx="14">
                  <c:v>1638.2730000000001</c:v>
                </c:pt>
                <c:pt idx="15">
                  <c:v>1338.8209999999999</c:v>
                </c:pt>
                <c:pt idx="16">
                  <c:v>1205.461</c:v>
                </c:pt>
                <c:pt idx="17">
                  <c:v>1605.1009999999999</c:v>
                </c:pt>
                <c:pt idx="18">
                  <c:v>1622.672</c:v>
                </c:pt>
                <c:pt idx="19">
                  <c:v>1607.395</c:v>
                </c:pt>
                <c:pt idx="20">
                  <c:v>1753.662</c:v>
                </c:pt>
                <c:pt idx="21">
                  <c:v>1692.58</c:v>
                </c:pt>
                <c:pt idx="22">
                  <c:v>1820.4170000000001</c:v>
                </c:pt>
                <c:pt idx="23">
                  <c:v>2170.9759999999997</c:v>
                </c:pt>
                <c:pt idx="24" formatCode="General">
                  <c:v>2172.1390000000001</c:v>
                </c:pt>
                <c:pt idx="25" formatCode="General">
                  <c:v>2131.431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002368"/>
        <c:axId val="137012352"/>
      </c:lineChart>
      <c:dateAx>
        <c:axId val="137002368"/>
        <c:scaling>
          <c:orientation val="minMax"/>
          <c:max val="42401"/>
          <c:min val="41640"/>
        </c:scaling>
        <c:delete val="0"/>
        <c:axPos val="b"/>
        <c:numFmt formatCode="[$-419]mmmm\ yyyy;@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900" b="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/>
          </a:p>
        </c:txPr>
        <c:crossAx val="137012352"/>
        <c:crosses val="autoZero"/>
        <c:auto val="0"/>
        <c:lblOffset val="100"/>
        <c:baseTimeUnit val="months"/>
      </c:dateAx>
      <c:valAx>
        <c:axId val="137012352"/>
        <c:scaling>
          <c:orientation val="minMax"/>
          <c:max val="3000"/>
          <c:min val="-3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050" b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ru-RU" sz="1050" b="0">
                    <a:solidFill>
                      <a:schemeClr val="bg1">
                        <a:lumMod val="50000"/>
                      </a:schemeClr>
                    </a:solidFill>
                  </a:rPr>
                  <a:t>млрд руб.</a:t>
                </a:r>
              </a:p>
            </c:rich>
          </c:tx>
          <c:layout>
            <c:manualLayout>
              <c:xMode val="edge"/>
              <c:yMode val="edge"/>
              <c:x val="0.88569472963723472"/>
              <c:y val="3.0618519089451058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/>
          </a:p>
        </c:txPr>
        <c:crossAx val="137002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0311403579686E-3"/>
          <c:y val="0.6455635636883218"/>
          <c:w val="0.98933958623926588"/>
          <c:h val="0.3539575818272987"/>
        </c:manualLayout>
      </c:layout>
      <c:overlay val="0"/>
      <c:txPr>
        <a:bodyPr/>
        <a:lstStyle/>
        <a:p>
          <a:pPr>
            <a:defRPr sz="900">
              <a:solidFill>
                <a:schemeClr val="tx1">
                  <a:lumMod val="85000"/>
                  <a:lumOff val="1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41307280224044E-2"/>
          <c:y val="0.13909372097718553"/>
          <c:w val="0.9140196857458911"/>
          <c:h val="0.7306372703412074"/>
        </c:manualLayout>
      </c:layout>
      <c:lineChart>
        <c:grouping val="standard"/>
        <c:varyColors val="0"/>
        <c:ser>
          <c:idx val="0"/>
          <c:order val="0"/>
          <c:tx>
            <c:strRef>
              <c:f>График!$W$1</c:f>
              <c:strCache>
                <c:ptCount val="1"/>
                <c:pt idx="0">
                  <c:v>2012</c:v>
                </c:pt>
              </c:strCache>
            </c:strRef>
          </c:tx>
          <c:spPr>
            <a:ln w="2222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График!$E$2:$E$367</c:f>
              <c:numCache>
                <c:formatCode>m/d/yyyy</c:formatCode>
                <c:ptCount val="366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  <c:pt idx="30">
                  <c:v>40939</c:v>
                </c:pt>
                <c:pt idx="31">
                  <c:v>40940</c:v>
                </c:pt>
                <c:pt idx="32">
                  <c:v>40941</c:v>
                </c:pt>
                <c:pt idx="33">
                  <c:v>40942</c:v>
                </c:pt>
                <c:pt idx="34">
                  <c:v>40943</c:v>
                </c:pt>
                <c:pt idx="35">
                  <c:v>40944</c:v>
                </c:pt>
                <c:pt idx="36">
                  <c:v>40945</c:v>
                </c:pt>
                <c:pt idx="37">
                  <c:v>40946</c:v>
                </c:pt>
                <c:pt idx="38">
                  <c:v>40947</c:v>
                </c:pt>
                <c:pt idx="39">
                  <c:v>40948</c:v>
                </c:pt>
                <c:pt idx="40">
                  <c:v>40949</c:v>
                </c:pt>
                <c:pt idx="41">
                  <c:v>40950</c:v>
                </c:pt>
                <c:pt idx="42">
                  <c:v>40951</c:v>
                </c:pt>
                <c:pt idx="43">
                  <c:v>40952</c:v>
                </c:pt>
                <c:pt idx="44">
                  <c:v>40953</c:v>
                </c:pt>
                <c:pt idx="45">
                  <c:v>40954</c:v>
                </c:pt>
                <c:pt idx="46">
                  <c:v>40955</c:v>
                </c:pt>
                <c:pt idx="47">
                  <c:v>40956</c:v>
                </c:pt>
                <c:pt idx="48">
                  <c:v>40957</c:v>
                </c:pt>
                <c:pt idx="49">
                  <c:v>40958</c:v>
                </c:pt>
                <c:pt idx="50">
                  <c:v>40959</c:v>
                </c:pt>
                <c:pt idx="51">
                  <c:v>40960</c:v>
                </c:pt>
                <c:pt idx="52">
                  <c:v>40961</c:v>
                </c:pt>
                <c:pt idx="53">
                  <c:v>40962</c:v>
                </c:pt>
                <c:pt idx="54">
                  <c:v>40963</c:v>
                </c:pt>
                <c:pt idx="55">
                  <c:v>40964</c:v>
                </c:pt>
                <c:pt idx="56">
                  <c:v>40965</c:v>
                </c:pt>
                <c:pt idx="57">
                  <c:v>40966</c:v>
                </c:pt>
                <c:pt idx="58">
                  <c:v>40967</c:v>
                </c:pt>
                <c:pt idx="59">
                  <c:v>40968</c:v>
                </c:pt>
                <c:pt idx="60">
                  <c:v>40969</c:v>
                </c:pt>
                <c:pt idx="61">
                  <c:v>40970</c:v>
                </c:pt>
                <c:pt idx="62">
                  <c:v>40971</c:v>
                </c:pt>
                <c:pt idx="63">
                  <c:v>40972</c:v>
                </c:pt>
                <c:pt idx="64">
                  <c:v>40973</c:v>
                </c:pt>
                <c:pt idx="65">
                  <c:v>40974</c:v>
                </c:pt>
                <c:pt idx="66">
                  <c:v>40975</c:v>
                </c:pt>
                <c:pt idx="67">
                  <c:v>40976</c:v>
                </c:pt>
                <c:pt idx="68">
                  <c:v>40977</c:v>
                </c:pt>
                <c:pt idx="69">
                  <c:v>40978</c:v>
                </c:pt>
                <c:pt idx="70">
                  <c:v>40979</c:v>
                </c:pt>
                <c:pt idx="71">
                  <c:v>40980</c:v>
                </c:pt>
                <c:pt idx="72">
                  <c:v>40981</c:v>
                </c:pt>
                <c:pt idx="73">
                  <c:v>40982</c:v>
                </c:pt>
                <c:pt idx="74">
                  <c:v>40983</c:v>
                </c:pt>
                <c:pt idx="75">
                  <c:v>40984</c:v>
                </c:pt>
                <c:pt idx="76">
                  <c:v>40985</c:v>
                </c:pt>
                <c:pt idx="77">
                  <c:v>40986</c:v>
                </c:pt>
                <c:pt idx="78">
                  <c:v>40987</c:v>
                </c:pt>
                <c:pt idx="79">
                  <c:v>40988</c:v>
                </c:pt>
                <c:pt idx="80">
                  <c:v>40989</c:v>
                </c:pt>
                <c:pt idx="81">
                  <c:v>40990</c:v>
                </c:pt>
                <c:pt idx="82">
                  <c:v>40991</c:v>
                </c:pt>
                <c:pt idx="83">
                  <c:v>40992</c:v>
                </c:pt>
                <c:pt idx="84">
                  <c:v>40993</c:v>
                </c:pt>
                <c:pt idx="85">
                  <c:v>40994</c:v>
                </c:pt>
                <c:pt idx="86">
                  <c:v>40995</c:v>
                </c:pt>
                <c:pt idx="87">
                  <c:v>40996</c:v>
                </c:pt>
                <c:pt idx="88">
                  <c:v>40997</c:v>
                </c:pt>
                <c:pt idx="89">
                  <c:v>40998</c:v>
                </c:pt>
                <c:pt idx="90">
                  <c:v>40999</c:v>
                </c:pt>
                <c:pt idx="91">
                  <c:v>41000</c:v>
                </c:pt>
                <c:pt idx="92">
                  <c:v>41001</c:v>
                </c:pt>
                <c:pt idx="93">
                  <c:v>41002</c:v>
                </c:pt>
                <c:pt idx="94">
                  <c:v>41003</c:v>
                </c:pt>
                <c:pt idx="95">
                  <c:v>41004</c:v>
                </c:pt>
                <c:pt idx="96">
                  <c:v>41005</c:v>
                </c:pt>
                <c:pt idx="97">
                  <c:v>41006</c:v>
                </c:pt>
                <c:pt idx="98">
                  <c:v>41007</c:v>
                </c:pt>
                <c:pt idx="99">
                  <c:v>41008</c:v>
                </c:pt>
                <c:pt idx="100">
                  <c:v>41009</c:v>
                </c:pt>
                <c:pt idx="101">
                  <c:v>41010</c:v>
                </c:pt>
                <c:pt idx="102">
                  <c:v>41011</c:v>
                </c:pt>
                <c:pt idx="103">
                  <c:v>41012</c:v>
                </c:pt>
                <c:pt idx="104">
                  <c:v>41013</c:v>
                </c:pt>
                <c:pt idx="105">
                  <c:v>41014</c:v>
                </c:pt>
                <c:pt idx="106">
                  <c:v>41015</c:v>
                </c:pt>
                <c:pt idx="107">
                  <c:v>41016</c:v>
                </c:pt>
                <c:pt idx="108">
                  <c:v>41017</c:v>
                </c:pt>
                <c:pt idx="109">
                  <c:v>41018</c:v>
                </c:pt>
                <c:pt idx="110">
                  <c:v>41019</c:v>
                </c:pt>
                <c:pt idx="111">
                  <c:v>41020</c:v>
                </c:pt>
                <c:pt idx="112">
                  <c:v>41021</c:v>
                </c:pt>
                <c:pt idx="113">
                  <c:v>41022</c:v>
                </c:pt>
                <c:pt idx="114">
                  <c:v>41023</c:v>
                </c:pt>
                <c:pt idx="115">
                  <c:v>41024</c:v>
                </c:pt>
                <c:pt idx="116">
                  <c:v>41025</c:v>
                </c:pt>
                <c:pt idx="117">
                  <c:v>41026</c:v>
                </c:pt>
                <c:pt idx="118">
                  <c:v>41027</c:v>
                </c:pt>
                <c:pt idx="119">
                  <c:v>41028</c:v>
                </c:pt>
                <c:pt idx="120">
                  <c:v>41029</c:v>
                </c:pt>
                <c:pt idx="121">
                  <c:v>41030</c:v>
                </c:pt>
                <c:pt idx="122">
                  <c:v>41031</c:v>
                </c:pt>
                <c:pt idx="123">
                  <c:v>41032</c:v>
                </c:pt>
                <c:pt idx="124">
                  <c:v>41033</c:v>
                </c:pt>
                <c:pt idx="125">
                  <c:v>41034</c:v>
                </c:pt>
                <c:pt idx="126">
                  <c:v>41035</c:v>
                </c:pt>
                <c:pt idx="127">
                  <c:v>41036</c:v>
                </c:pt>
                <c:pt idx="128">
                  <c:v>41037</c:v>
                </c:pt>
                <c:pt idx="129">
                  <c:v>41038</c:v>
                </c:pt>
                <c:pt idx="130">
                  <c:v>41039</c:v>
                </c:pt>
                <c:pt idx="131">
                  <c:v>41040</c:v>
                </c:pt>
                <c:pt idx="132">
                  <c:v>41041</c:v>
                </c:pt>
                <c:pt idx="133">
                  <c:v>41042</c:v>
                </c:pt>
                <c:pt idx="134">
                  <c:v>41043</c:v>
                </c:pt>
                <c:pt idx="135">
                  <c:v>41044</c:v>
                </c:pt>
                <c:pt idx="136">
                  <c:v>41045</c:v>
                </c:pt>
                <c:pt idx="137">
                  <c:v>41046</c:v>
                </c:pt>
                <c:pt idx="138">
                  <c:v>41047</c:v>
                </c:pt>
                <c:pt idx="139">
                  <c:v>41048</c:v>
                </c:pt>
                <c:pt idx="140">
                  <c:v>41049</c:v>
                </c:pt>
                <c:pt idx="141">
                  <c:v>41050</c:v>
                </c:pt>
                <c:pt idx="142">
                  <c:v>41051</c:v>
                </c:pt>
                <c:pt idx="143">
                  <c:v>41052</c:v>
                </c:pt>
                <c:pt idx="144">
                  <c:v>41053</c:v>
                </c:pt>
                <c:pt idx="145">
                  <c:v>41054</c:v>
                </c:pt>
                <c:pt idx="146">
                  <c:v>41055</c:v>
                </c:pt>
                <c:pt idx="147">
                  <c:v>41056</c:v>
                </c:pt>
                <c:pt idx="148">
                  <c:v>41057</c:v>
                </c:pt>
                <c:pt idx="149">
                  <c:v>41058</c:v>
                </c:pt>
                <c:pt idx="150">
                  <c:v>41059</c:v>
                </c:pt>
                <c:pt idx="151">
                  <c:v>41060</c:v>
                </c:pt>
                <c:pt idx="152">
                  <c:v>41061</c:v>
                </c:pt>
                <c:pt idx="153">
                  <c:v>41062</c:v>
                </c:pt>
                <c:pt idx="154">
                  <c:v>41063</c:v>
                </c:pt>
                <c:pt idx="155">
                  <c:v>41064</c:v>
                </c:pt>
                <c:pt idx="156">
                  <c:v>41065</c:v>
                </c:pt>
                <c:pt idx="157">
                  <c:v>41066</c:v>
                </c:pt>
                <c:pt idx="158">
                  <c:v>41067</c:v>
                </c:pt>
                <c:pt idx="159">
                  <c:v>41068</c:v>
                </c:pt>
                <c:pt idx="160">
                  <c:v>41069</c:v>
                </c:pt>
                <c:pt idx="161">
                  <c:v>41070</c:v>
                </c:pt>
                <c:pt idx="162">
                  <c:v>41071</c:v>
                </c:pt>
                <c:pt idx="163">
                  <c:v>41072</c:v>
                </c:pt>
                <c:pt idx="164">
                  <c:v>41073</c:v>
                </c:pt>
                <c:pt idx="165">
                  <c:v>41074</c:v>
                </c:pt>
                <c:pt idx="166">
                  <c:v>41075</c:v>
                </c:pt>
                <c:pt idx="167">
                  <c:v>41076</c:v>
                </c:pt>
                <c:pt idx="168">
                  <c:v>41077</c:v>
                </c:pt>
                <c:pt idx="169">
                  <c:v>41078</c:v>
                </c:pt>
                <c:pt idx="170">
                  <c:v>41079</c:v>
                </c:pt>
                <c:pt idx="171">
                  <c:v>41080</c:v>
                </c:pt>
                <c:pt idx="172">
                  <c:v>41081</c:v>
                </c:pt>
                <c:pt idx="173">
                  <c:v>41082</c:v>
                </c:pt>
                <c:pt idx="174">
                  <c:v>41083</c:v>
                </c:pt>
                <c:pt idx="175">
                  <c:v>41084</c:v>
                </c:pt>
                <c:pt idx="176">
                  <c:v>41085</c:v>
                </c:pt>
                <c:pt idx="177">
                  <c:v>41086</c:v>
                </c:pt>
                <c:pt idx="178">
                  <c:v>41087</c:v>
                </c:pt>
                <c:pt idx="179">
                  <c:v>41088</c:v>
                </c:pt>
                <c:pt idx="180">
                  <c:v>41089</c:v>
                </c:pt>
                <c:pt idx="181">
                  <c:v>41090</c:v>
                </c:pt>
                <c:pt idx="182">
                  <c:v>41091</c:v>
                </c:pt>
                <c:pt idx="183">
                  <c:v>41092</c:v>
                </c:pt>
                <c:pt idx="184">
                  <c:v>41093</c:v>
                </c:pt>
                <c:pt idx="185">
                  <c:v>41094</c:v>
                </c:pt>
                <c:pt idx="186">
                  <c:v>41095</c:v>
                </c:pt>
                <c:pt idx="187">
                  <c:v>41096</c:v>
                </c:pt>
                <c:pt idx="188">
                  <c:v>41097</c:v>
                </c:pt>
                <c:pt idx="189">
                  <c:v>41098</c:v>
                </c:pt>
                <c:pt idx="190">
                  <c:v>41099</c:v>
                </c:pt>
                <c:pt idx="191">
                  <c:v>41100</c:v>
                </c:pt>
                <c:pt idx="192">
                  <c:v>41101</c:v>
                </c:pt>
                <c:pt idx="193">
                  <c:v>41102</c:v>
                </c:pt>
                <c:pt idx="194">
                  <c:v>41103</c:v>
                </c:pt>
                <c:pt idx="195">
                  <c:v>41104</c:v>
                </c:pt>
                <c:pt idx="196">
                  <c:v>41105</c:v>
                </c:pt>
                <c:pt idx="197">
                  <c:v>41106</c:v>
                </c:pt>
                <c:pt idx="198">
                  <c:v>41107</c:v>
                </c:pt>
                <c:pt idx="199">
                  <c:v>41108</c:v>
                </c:pt>
                <c:pt idx="200">
                  <c:v>41109</c:v>
                </c:pt>
                <c:pt idx="201">
                  <c:v>41110</c:v>
                </c:pt>
                <c:pt idx="202">
                  <c:v>41111</c:v>
                </c:pt>
                <c:pt idx="203">
                  <c:v>41112</c:v>
                </c:pt>
                <c:pt idx="204">
                  <c:v>41113</c:v>
                </c:pt>
                <c:pt idx="205">
                  <c:v>41114</c:v>
                </c:pt>
                <c:pt idx="206">
                  <c:v>41115</c:v>
                </c:pt>
                <c:pt idx="207">
                  <c:v>41116</c:v>
                </c:pt>
                <c:pt idx="208">
                  <c:v>41117</c:v>
                </c:pt>
                <c:pt idx="209">
                  <c:v>41118</c:v>
                </c:pt>
                <c:pt idx="210">
                  <c:v>41119</c:v>
                </c:pt>
                <c:pt idx="211">
                  <c:v>41120</c:v>
                </c:pt>
                <c:pt idx="212">
                  <c:v>41121</c:v>
                </c:pt>
                <c:pt idx="213">
                  <c:v>41122</c:v>
                </c:pt>
                <c:pt idx="214">
                  <c:v>41123</c:v>
                </c:pt>
                <c:pt idx="215">
                  <c:v>41124</c:v>
                </c:pt>
                <c:pt idx="216">
                  <c:v>41125</c:v>
                </c:pt>
                <c:pt idx="217">
                  <c:v>41126</c:v>
                </c:pt>
                <c:pt idx="218">
                  <c:v>41127</c:v>
                </c:pt>
                <c:pt idx="219">
                  <c:v>41128</c:v>
                </c:pt>
                <c:pt idx="220">
                  <c:v>41129</c:v>
                </c:pt>
                <c:pt idx="221">
                  <c:v>41130</c:v>
                </c:pt>
                <c:pt idx="222">
                  <c:v>41131</c:v>
                </c:pt>
                <c:pt idx="223">
                  <c:v>41132</c:v>
                </c:pt>
                <c:pt idx="224">
                  <c:v>41133</c:v>
                </c:pt>
                <c:pt idx="225">
                  <c:v>41134</c:v>
                </c:pt>
                <c:pt idx="226">
                  <c:v>41135</c:v>
                </c:pt>
                <c:pt idx="227">
                  <c:v>41136</c:v>
                </c:pt>
                <c:pt idx="228">
                  <c:v>41137</c:v>
                </c:pt>
                <c:pt idx="229">
                  <c:v>41138</c:v>
                </c:pt>
                <c:pt idx="230">
                  <c:v>41139</c:v>
                </c:pt>
                <c:pt idx="231">
                  <c:v>41140</c:v>
                </c:pt>
                <c:pt idx="232">
                  <c:v>41141</c:v>
                </c:pt>
                <c:pt idx="233">
                  <c:v>41142</c:v>
                </c:pt>
                <c:pt idx="234">
                  <c:v>41143</c:v>
                </c:pt>
                <c:pt idx="235">
                  <c:v>41144</c:v>
                </c:pt>
                <c:pt idx="236">
                  <c:v>41145</c:v>
                </c:pt>
                <c:pt idx="237">
                  <c:v>41146</c:v>
                </c:pt>
                <c:pt idx="238">
                  <c:v>41147</c:v>
                </c:pt>
                <c:pt idx="239">
                  <c:v>41148</c:v>
                </c:pt>
                <c:pt idx="240">
                  <c:v>41149</c:v>
                </c:pt>
                <c:pt idx="241">
                  <c:v>41150</c:v>
                </c:pt>
                <c:pt idx="242">
                  <c:v>41151</c:v>
                </c:pt>
                <c:pt idx="243">
                  <c:v>41152</c:v>
                </c:pt>
                <c:pt idx="244">
                  <c:v>41153</c:v>
                </c:pt>
                <c:pt idx="245">
                  <c:v>41154</c:v>
                </c:pt>
                <c:pt idx="246">
                  <c:v>41155</c:v>
                </c:pt>
                <c:pt idx="247">
                  <c:v>41156</c:v>
                </c:pt>
                <c:pt idx="248">
                  <c:v>41157</c:v>
                </c:pt>
                <c:pt idx="249">
                  <c:v>41158</c:v>
                </c:pt>
                <c:pt idx="250">
                  <c:v>41159</c:v>
                </c:pt>
                <c:pt idx="251">
                  <c:v>41160</c:v>
                </c:pt>
                <c:pt idx="252">
                  <c:v>41161</c:v>
                </c:pt>
                <c:pt idx="253">
                  <c:v>41162</c:v>
                </c:pt>
                <c:pt idx="254">
                  <c:v>41163</c:v>
                </c:pt>
                <c:pt idx="255">
                  <c:v>41164</c:v>
                </c:pt>
                <c:pt idx="256">
                  <c:v>41165</c:v>
                </c:pt>
                <c:pt idx="257">
                  <c:v>41166</c:v>
                </c:pt>
                <c:pt idx="258">
                  <c:v>41167</c:v>
                </c:pt>
                <c:pt idx="259">
                  <c:v>41168</c:v>
                </c:pt>
                <c:pt idx="260">
                  <c:v>41169</c:v>
                </c:pt>
                <c:pt idx="261">
                  <c:v>41170</c:v>
                </c:pt>
                <c:pt idx="262">
                  <c:v>41171</c:v>
                </c:pt>
                <c:pt idx="263">
                  <c:v>41172</c:v>
                </c:pt>
                <c:pt idx="264">
                  <c:v>41173</c:v>
                </c:pt>
                <c:pt idx="265">
                  <c:v>41174</c:v>
                </c:pt>
                <c:pt idx="266">
                  <c:v>41175</c:v>
                </c:pt>
                <c:pt idx="267">
                  <c:v>41176</c:v>
                </c:pt>
                <c:pt idx="268">
                  <c:v>41177</c:v>
                </c:pt>
                <c:pt idx="269">
                  <c:v>41178</c:v>
                </c:pt>
                <c:pt idx="270">
                  <c:v>41179</c:v>
                </c:pt>
                <c:pt idx="271">
                  <c:v>41180</c:v>
                </c:pt>
                <c:pt idx="272">
                  <c:v>41181</c:v>
                </c:pt>
                <c:pt idx="273">
                  <c:v>41182</c:v>
                </c:pt>
                <c:pt idx="274">
                  <c:v>41183</c:v>
                </c:pt>
                <c:pt idx="275">
                  <c:v>41184</c:v>
                </c:pt>
                <c:pt idx="276">
                  <c:v>41185</c:v>
                </c:pt>
                <c:pt idx="277">
                  <c:v>41186</c:v>
                </c:pt>
                <c:pt idx="278">
                  <c:v>41187</c:v>
                </c:pt>
                <c:pt idx="279">
                  <c:v>41188</c:v>
                </c:pt>
                <c:pt idx="280">
                  <c:v>41189</c:v>
                </c:pt>
                <c:pt idx="281">
                  <c:v>41190</c:v>
                </c:pt>
                <c:pt idx="282">
                  <c:v>41191</c:v>
                </c:pt>
                <c:pt idx="283">
                  <c:v>41192</c:v>
                </c:pt>
                <c:pt idx="284">
                  <c:v>41193</c:v>
                </c:pt>
                <c:pt idx="285">
                  <c:v>41194</c:v>
                </c:pt>
                <c:pt idx="286">
                  <c:v>41195</c:v>
                </c:pt>
                <c:pt idx="287">
                  <c:v>41196</c:v>
                </c:pt>
                <c:pt idx="288">
                  <c:v>41197</c:v>
                </c:pt>
                <c:pt idx="289">
                  <c:v>41198</c:v>
                </c:pt>
                <c:pt idx="290">
                  <c:v>41199</c:v>
                </c:pt>
                <c:pt idx="291">
                  <c:v>41200</c:v>
                </c:pt>
                <c:pt idx="292">
                  <c:v>41201</c:v>
                </c:pt>
                <c:pt idx="293">
                  <c:v>41202</c:v>
                </c:pt>
                <c:pt idx="294">
                  <c:v>41203</c:v>
                </c:pt>
                <c:pt idx="295">
                  <c:v>41204</c:v>
                </c:pt>
                <c:pt idx="296">
                  <c:v>41205</c:v>
                </c:pt>
                <c:pt idx="297">
                  <c:v>41206</c:v>
                </c:pt>
                <c:pt idx="298">
                  <c:v>41207</c:v>
                </c:pt>
                <c:pt idx="299">
                  <c:v>41208</c:v>
                </c:pt>
                <c:pt idx="300">
                  <c:v>41209</c:v>
                </c:pt>
                <c:pt idx="301">
                  <c:v>41210</c:v>
                </c:pt>
                <c:pt idx="302">
                  <c:v>41211</c:v>
                </c:pt>
                <c:pt idx="303">
                  <c:v>41212</c:v>
                </c:pt>
                <c:pt idx="304">
                  <c:v>41213</c:v>
                </c:pt>
                <c:pt idx="305">
                  <c:v>41214</c:v>
                </c:pt>
                <c:pt idx="306">
                  <c:v>41215</c:v>
                </c:pt>
                <c:pt idx="307">
                  <c:v>41216</c:v>
                </c:pt>
                <c:pt idx="308">
                  <c:v>41217</c:v>
                </c:pt>
                <c:pt idx="309">
                  <c:v>41218</c:v>
                </c:pt>
                <c:pt idx="310">
                  <c:v>41219</c:v>
                </c:pt>
                <c:pt idx="311">
                  <c:v>41220</c:v>
                </c:pt>
                <c:pt idx="312">
                  <c:v>41221</c:v>
                </c:pt>
                <c:pt idx="313">
                  <c:v>41222</c:v>
                </c:pt>
                <c:pt idx="314">
                  <c:v>41223</c:v>
                </c:pt>
                <c:pt idx="315">
                  <c:v>41224</c:v>
                </c:pt>
                <c:pt idx="316">
                  <c:v>41225</c:v>
                </c:pt>
                <c:pt idx="317">
                  <c:v>41226</c:v>
                </c:pt>
                <c:pt idx="318">
                  <c:v>41227</c:v>
                </c:pt>
                <c:pt idx="319">
                  <c:v>41228</c:v>
                </c:pt>
                <c:pt idx="320">
                  <c:v>41229</c:v>
                </c:pt>
                <c:pt idx="321">
                  <c:v>41230</c:v>
                </c:pt>
                <c:pt idx="322">
                  <c:v>41231</c:v>
                </c:pt>
                <c:pt idx="323">
                  <c:v>41232</c:v>
                </c:pt>
                <c:pt idx="324">
                  <c:v>41233</c:v>
                </c:pt>
                <c:pt idx="325">
                  <c:v>41234</c:v>
                </c:pt>
                <c:pt idx="326">
                  <c:v>41235</c:v>
                </c:pt>
                <c:pt idx="327">
                  <c:v>41236</c:v>
                </c:pt>
                <c:pt idx="328">
                  <c:v>41237</c:v>
                </c:pt>
                <c:pt idx="329">
                  <c:v>41238</c:v>
                </c:pt>
                <c:pt idx="330">
                  <c:v>41239</c:v>
                </c:pt>
                <c:pt idx="331">
                  <c:v>41240</c:v>
                </c:pt>
                <c:pt idx="332">
                  <c:v>41241</c:v>
                </c:pt>
                <c:pt idx="333">
                  <c:v>41242</c:v>
                </c:pt>
                <c:pt idx="334">
                  <c:v>41243</c:v>
                </c:pt>
                <c:pt idx="335">
                  <c:v>41244</c:v>
                </c:pt>
                <c:pt idx="336">
                  <c:v>41245</c:v>
                </c:pt>
                <c:pt idx="337">
                  <c:v>41246</c:v>
                </c:pt>
                <c:pt idx="338">
                  <c:v>41247</c:v>
                </c:pt>
                <c:pt idx="339">
                  <c:v>41248</c:v>
                </c:pt>
                <c:pt idx="340">
                  <c:v>41249</c:v>
                </c:pt>
                <c:pt idx="341">
                  <c:v>41250</c:v>
                </c:pt>
                <c:pt idx="342">
                  <c:v>41251</c:v>
                </c:pt>
                <c:pt idx="343">
                  <c:v>41252</c:v>
                </c:pt>
                <c:pt idx="344">
                  <c:v>41253</c:v>
                </c:pt>
                <c:pt idx="345">
                  <c:v>41254</c:v>
                </c:pt>
                <c:pt idx="346">
                  <c:v>41255</c:v>
                </c:pt>
                <c:pt idx="347">
                  <c:v>41256</c:v>
                </c:pt>
                <c:pt idx="348">
                  <c:v>41257</c:v>
                </c:pt>
                <c:pt idx="349">
                  <c:v>41258</c:v>
                </c:pt>
                <c:pt idx="350">
                  <c:v>41259</c:v>
                </c:pt>
                <c:pt idx="351">
                  <c:v>41260</c:v>
                </c:pt>
                <c:pt idx="352">
                  <c:v>41261</c:v>
                </c:pt>
                <c:pt idx="353">
                  <c:v>41262</c:v>
                </c:pt>
                <c:pt idx="354">
                  <c:v>41263</c:v>
                </c:pt>
                <c:pt idx="355">
                  <c:v>41264</c:v>
                </c:pt>
                <c:pt idx="356">
                  <c:v>41265</c:v>
                </c:pt>
                <c:pt idx="357">
                  <c:v>41266</c:v>
                </c:pt>
                <c:pt idx="358">
                  <c:v>41267</c:v>
                </c:pt>
                <c:pt idx="359">
                  <c:v>41268</c:v>
                </c:pt>
                <c:pt idx="360">
                  <c:v>41269</c:v>
                </c:pt>
                <c:pt idx="361">
                  <c:v>41270</c:v>
                </c:pt>
                <c:pt idx="362">
                  <c:v>41271</c:v>
                </c:pt>
                <c:pt idx="363">
                  <c:v>41272</c:v>
                </c:pt>
                <c:pt idx="364">
                  <c:v>41273</c:v>
                </c:pt>
                <c:pt idx="365">
                  <c:v>41274</c:v>
                </c:pt>
              </c:numCache>
            </c:numRef>
          </c:cat>
          <c:val>
            <c:numRef>
              <c:f>График!$W$2:$W$367</c:f>
              <c:numCache>
                <c:formatCode>General</c:formatCode>
                <c:ptCount val="3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224.56899999999999</c:v>
                </c:pt>
                <c:pt idx="10">
                  <c:v>296.44499999999999</c:v>
                </c:pt>
                <c:pt idx="11">
                  <c:v>322.63099999999997</c:v>
                </c:pt>
                <c:pt idx="12">
                  <c:v>317.52599999999995</c:v>
                </c:pt>
                <c:pt idx="13">
                  <c:v>317.52599999999995</c:v>
                </c:pt>
                <c:pt idx="14">
                  <c:v>317.52599999999995</c:v>
                </c:pt>
                <c:pt idx="15">
                  <c:v>346.19199999999995</c:v>
                </c:pt>
                <c:pt idx="16">
                  <c:v>360.55099999999993</c:v>
                </c:pt>
                <c:pt idx="17">
                  <c:v>367.14699999999993</c:v>
                </c:pt>
                <c:pt idx="18">
                  <c:v>361.89599999999996</c:v>
                </c:pt>
                <c:pt idx="19">
                  <c:v>347.02499999999998</c:v>
                </c:pt>
                <c:pt idx="20">
                  <c:v>347.02499999999998</c:v>
                </c:pt>
                <c:pt idx="21">
                  <c:v>347.02499999999998</c:v>
                </c:pt>
                <c:pt idx="22">
                  <c:v>379.85999999999996</c:v>
                </c:pt>
                <c:pt idx="23">
                  <c:v>408.07699999999994</c:v>
                </c:pt>
                <c:pt idx="24">
                  <c:v>424.68199999999996</c:v>
                </c:pt>
                <c:pt idx="25">
                  <c:v>425.19599999999997</c:v>
                </c:pt>
                <c:pt idx="26">
                  <c:v>423.74499999999995</c:v>
                </c:pt>
                <c:pt idx="27">
                  <c:v>423.74499999999995</c:v>
                </c:pt>
                <c:pt idx="28">
                  <c:v>423.74499999999995</c:v>
                </c:pt>
                <c:pt idx="29">
                  <c:v>461.34099999999995</c:v>
                </c:pt>
                <c:pt idx="30">
                  <c:v>491.70799999999997</c:v>
                </c:pt>
                <c:pt idx="31">
                  <c:v>502.86299999999994</c:v>
                </c:pt>
                <c:pt idx="32">
                  <c:v>488.55299999999994</c:v>
                </c:pt>
                <c:pt idx="33">
                  <c:v>456.81099999999992</c:v>
                </c:pt>
                <c:pt idx="34">
                  <c:v>456.81099999999992</c:v>
                </c:pt>
                <c:pt idx="35">
                  <c:v>456.81099999999992</c:v>
                </c:pt>
                <c:pt idx="36">
                  <c:v>470.50599999999991</c:v>
                </c:pt>
                <c:pt idx="37">
                  <c:v>472.62799999999993</c:v>
                </c:pt>
                <c:pt idx="38">
                  <c:v>461.82499999999993</c:v>
                </c:pt>
                <c:pt idx="39">
                  <c:v>437.49899999999991</c:v>
                </c:pt>
                <c:pt idx="40">
                  <c:v>397.6389999999999</c:v>
                </c:pt>
                <c:pt idx="41">
                  <c:v>397.6389999999999</c:v>
                </c:pt>
                <c:pt idx="42">
                  <c:v>397.6389999999999</c:v>
                </c:pt>
                <c:pt idx="43">
                  <c:v>404.07699999999988</c:v>
                </c:pt>
                <c:pt idx="44">
                  <c:v>402.18299999999988</c:v>
                </c:pt>
                <c:pt idx="45">
                  <c:v>390.16799999999989</c:v>
                </c:pt>
                <c:pt idx="46">
                  <c:v>360.08999999999992</c:v>
                </c:pt>
                <c:pt idx="47">
                  <c:v>328.89499999999992</c:v>
                </c:pt>
                <c:pt idx="48">
                  <c:v>328.89499999999992</c:v>
                </c:pt>
                <c:pt idx="49">
                  <c:v>328.89499999999992</c:v>
                </c:pt>
                <c:pt idx="50">
                  <c:v>343.95699999999994</c:v>
                </c:pt>
                <c:pt idx="51">
                  <c:v>349.66399999999993</c:v>
                </c:pt>
                <c:pt idx="52">
                  <c:v>338.32199999999995</c:v>
                </c:pt>
                <c:pt idx="53">
                  <c:v>338.32199999999995</c:v>
                </c:pt>
                <c:pt idx="54">
                  <c:v>345.72299999999996</c:v>
                </c:pt>
                <c:pt idx="55">
                  <c:v>345.72299999999996</c:v>
                </c:pt>
                <c:pt idx="56">
                  <c:v>345.72299999999996</c:v>
                </c:pt>
                <c:pt idx="57">
                  <c:v>393.99699999999996</c:v>
                </c:pt>
                <c:pt idx="58">
                  <c:v>427.80299999999994</c:v>
                </c:pt>
                <c:pt idx="59">
                  <c:v>444.59899999999993</c:v>
                </c:pt>
                <c:pt idx="60">
                  <c:v>438.59399999999994</c:v>
                </c:pt>
                <c:pt idx="61">
                  <c:v>409.49699999999996</c:v>
                </c:pt>
                <c:pt idx="62">
                  <c:v>409.49699999999996</c:v>
                </c:pt>
                <c:pt idx="63">
                  <c:v>409.49699999999996</c:v>
                </c:pt>
                <c:pt idx="64">
                  <c:v>414.50699999999995</c:v>
                </c:pt>
                <c:pt idx="65">
                  <c:v>386.15699999999993</c:v>
                </c:pt>
                <c:pt idx="66">
                  <c:v>326.2419999999999</c:v>
                </c:pt>
                <c:pt idx="67">
                  <c:v>326.2419999999999</c:v>
                </c:pt>
                <c:pt idx="68">
                  <c:v>326.2419999999999</c:v>
                </c:pt>
                <c:pt idx="69">
                  <c:v>326.2419999999999</c:v>
                </c:pt>
                <c:pt idx="70">
                  <c:v>363.42099999999994</c:v>
                </c:pt>
                <c:pt idx="71">
                  <c:v>382.27299999999991</c:v>
                </c:pt>
                <c:pt idx="72">
                  <c:v>387.66199999999992</c:v>
                </c:pt>
                <c:pt idx="73">
                  <c:v>386.21299999999991</c:v>
                </c:pt>
                <c:pt idx="74">
                  <c:v>367.48199999999991</c:v>
                </c:pt>
                <c:pt idx="75">
                  <c:v>339.11899999999991</c:v>
                </c:pt>
                <c:pt idx="76">
                  <c:v>339.11899999999991</c:v>
                </c:pt>
                <c:pt idx="77">
                  <c:v>339.11899999999991</c:v>
                </c:pt>
                <c:pt idx="78">
                  <c:v>364.59599999999989</c:v>
                </c:pt>
                <c:pt idx="79">
                  <c:v>379.57599999999991</c:v>
                </c:pt>
                <c:pt idx="80">
                  <c:v>390.1749999999999</c:v>
                </c:pt>
                <c:pt idx="81">
                  <c:v>387.26599999999991</c:v>
                </c:pt>
                <c:pt idx="82">
                  <c:v>381.39499999999992</c:v>
                </c:pt>
                <c:pt idx="83">
                  <c:v>381.39499999999992</c:v>
                </c:pt>
                <c:pt idx="84">
                  <c:v>381.39499999999992</c:v>
                </c:pt>
                <c:pt idx="85">
                  <c:v>419.6939999999999</c:v>
                </c:pt>
                <c:pt idx="86">
                  <c:v>449.9849999999999</c:v>
                </c:pt>
                <c:pt idx="87">
                  <c:v>470.14699999999988</c:v>
                </c:pt>
                <c:pt idx="88">
                  <c:v>475.4009999999999</c:v>
                </c:pt>
                <c:pt idx="89">
                  <c:v>468.88499999999988</c:v>
                </c:pt>
                <c:pt idx="90">
                  <c:v>468.88499999999988</c:v>
                </c:pt>
                <c:pt idx="91">
                  <c:v>468.88499999999988</c:v>
                </c:pt>
                <c:pt idx="92">
                  <c:v>495.16899999999987</c:v>
                </c:pt>
                <c:pt idx="93">
                  <c:v>505.00499999999988</c:v>
                </c:pt>
                <c:pt idx="94">
                  <c:v>498.86099999999988</c:v>
                </c:pt>
                <c:pt idx="95">
                  <c:v>467.48699999999985</c:v>
                </c:pt>
                <c:pt idx="96">
                  <c:v>425.13299999999987</c:v>
                </c:pt>
                <c:pt idx="97">
                  <c:v>425.13299999999987</c:v>
                </c:pt>
                <c:pt idx="98">
                  <c:v>425.13299999999987</c:v>
                </c:pt>
                <c:pt idx="99">
                  <c:v>430.94199999999989</c:v>
                </c:pt>
                <c:pt idx="100">
                  <c:v>425.52699999999987</c:v>
                </c:pt>
                <c:pt idx="101">
                  <c:v>404.1269999999999</c:v>
                </c:pt>
                <c:pt idx="102">
                  <c:v>367.56499999999988</c:v>
                </c:pt>
                <c:pt idx="103">
                  <c:v>316.37299999999988</c:v>
                </c:pt>
                <c:pt idx="104">
                  <c:v>316.37299999999988</c:v>
                </c:pt>
                <c:pt idx="105">
                  <c:v>316.37299999999988</c:v>
                </c:pt>
                <c:pt idx="106">
                  <c:v>324.80999999999989</c:v>
                </c:pt>
                <c:pt idx="107">
                  <c:v>330.84199999999987</c:v>
                </c:pt>
                <c:pt idx="108">
                  <c:v>326.94499999999988</c:v>
                </c:pt>
                <c:pt idx="109">
                  <c:v>313.08899999999988</c:v>
                </c:pt>
                <c:pt idx="110">
                  <c:v>291.07899999999989</c:v>
                </c:pt>
                <c:pt idx="111">
                  <c:v>291.07899999999989</c:v>
                </c:pt>
                <c:pt idx="112">
                  <c:v>291.07899999999989</c:v>
                </c:pt>
                <c:pt idx="113">
                  <c:v>319.24899999999991</c:v>
                </c:pt>
                <c:pt idx="114">
                  <c:v>340.74999999999989</c:v>
                </c:pt>
                <c:pt idx="115">
                  <c:v>344.42699999999991</c:v>
                </c:pt>
                <c:pt idx="116">
                  <c:v>333.21299999999991</c:v>
                </c:pt>
                <c:pt idx="117">
                  <c:v>311.55599999999993</c:v>
                </c:pt>
                <c:pt idx="118">
                  <c:v>291.05799999999994</c:v>
                </c:pt>
                <c:pt idx="119">
                  <c:v>291.05799999999994</c:v>
                </c:pt>
                <c:pt idx="120">
                  <c:v>291.05799999999994</c:v>
                </c:pt>
                <c:pt idx="121">
                  <c:v>291.05799999999994</c:v>
                </c:pt>
                <c:pt idx="122">
                  <c:v>334.6049999999999</c:v>
                </c:pt>
                <c:pt idx="123">
                  <c:v>349.96899999999988</c:v>
                </c:pt>
                <c:pt idx="124">
                  <c:v>321.07899999999989</c:v>
                </c:pt>
                <c:pt idx="125">
                  <c:v>253.55799999999988</c:v>
                </c:pt>
                <c:pt idx="126">
                  <c:v>253.55799999999988</c:v>
                </c:pt>
                <c:pt idx="127">
                  <c:v>253.55799999999988</c:v>
                </c:pt>
                <c:pt idx="128">
                  <c:v>253.55799999999988</c:v>
                </c:pt>
                <c:pt idx="129">
                  <c:v>253.55799999999988</c:v>
                </c:pt>
                <c:pt idx="130">
                  <c:v>289.77499999999986</c:v>
                </c:pt>
                <c:pt idx="131">
                  <c:v>293.29699999999985</c:v>
                </c:pt>
                <c:pt idx="132">
                  <c:v>285.16099999999983</c:v>
                </c:pt>
                <c:pt idx="133">
                  <c:v>285.16099999999983</c:v>
                </c:pt>
                <c:pt idx="134">
                  <c:v>290.49299999999982</c:v>
                </c:pt>
                <c:pt idx="135">
                  <c:v>282.25199999999984</c:v>
                </c:pt>
                <c:pt idx="136">
                  <c:v>265.16399999999982</c:v>
                </c:pt>
                <c:pt idx="137">
                  <c:v>238.58299999999983</c:v>
                </c:pt>
                <c:pt idx="138">
                  <c:v>204.64299999999983</c:v>
                </c:pt>
                <c:pt idx="139">
                  <c:v>204.64299999999983</c:v>
                </c:pt>
                <c:pt idx="140">
                  <c:v>204.64299999999983</c:v>
                </c:pt>
                <c:pt idx="141">
                  <c:v>227.84899999999982</c:v>
                </c:pt>
                <c:pt idx="142">
                  <c:v>249.19199999999981</c:v>
                </c:pt>
                <c:pt idx="143">
                  <c:v>255.68799999999982</c:v>
                </c:pt>
                <c:pt idx="144">
                  <c:v>253.39199999999983</c:v>
                </c:pt>
                <c:pt idx="145">
                  <c:v>245.51299999999983</c:v>
                </c:pt>
                <c:pt idx="146">
                  <c:v>245.51299999999983</c:v>
                </c:pt>
                <c:pt idx="147">
                  <c:v>245.51299999999983</c:v>
                </c:pt>
                <c:pt idx="148">
                  <c:v>279.41199999999981</c:v>
                </c:pt>
                <c:pt idx="149">
                  <c:v>305.71199999999982</c:v>
                </c:pt>
                <c:pt idx="150">
                  <c:v>317.72799999999984</c:v>
                </c:pt>
                <c:pt idx="151">
                  <c:v>311.52199999999982</c:v>
                </c:pt>
                <c:pt idx="152">
                  <c:v>283.89099999999985</c:v>
                </c:pt>
                <c:pt idx="153">
                  <c:v>283.89099999999985</c:v>
                </c:pt>
                <c:pt idx="154">
                  <c:v>283.89099999999985</c:v>
                </c:pt>
                <c:pt idx="155">
                  <c:v>299.50999999999988</c:v>
                </c:pt>
                <c:pt idx="156">
                  <c:v>298.40999999999985</c:v>
                </c:pt>
                <c:pt idx="157">
                  <c:v>279.59299999999985</c:v>
                </c:pt>
                <c:pt idx="158">
                  <c:v>241.63599999999985</c:v>
                </c:pt>
                <c:pt idx="159">
                  <c:v>181.95399999999984</c:v>
                </c:pt>
                <c:pt idx="160">
                  <c:v>118.52199999999984</c:v>
                </c:pt>
                <c:pt idx="161">
                  <c:v>118.52199999999984</c:v>
                </c:pt>
                <c:pt idx="162">
                  <c:v>118.52199999999984</c:v>
                </c:pt>
                <c:pt idx="163">
                  <c:v>118.52199999999984</c:v>
                </c:pt>
                <c:pt idx="164">
                  <c:v>132.31699999999984</c:v>
                </c:pt>
                <c:pt idx="165">
                  <c:v>125.39099999999983</c:v>
                </c:pt>
                <c:pt idx="166">
                  <c:v>93.312999999999832</c:v>
                </c:pt>
                <c:pt idx="167">
                  <c:v>93.312999999999832</c:v>
                </c:pt>
                <c:pt idx="168">
                  <c:v>93.312999999999832</c:v>
                </c:pt>
                <c:pt idx="169">
                  <c:v>113.14299999999983</c:v>
                </c:pt>
                <c:pt idx="170">
                  <c:v>126.67399999999984</c:v>
                </c:pt>
                <c:pt idx="171">
                  <c:v>124.61399999999983</c:v>
                </c:pt>
                <c:pt idx="172">
                  <c:v>112.61599999999983</c:v>
                </c:pt>
                <c:pt idx="173">
                  <c:v>95.37799999999983</c:v>
                </c:pt>
                <c:pt idx="174">
                  <c:v>95.37799999999983</c:v>
                </c:pt>
                <c:pt idx="175">
                  <c:v>95.37799999999983</c:v>
                </c:pt>
                <c:pt idx="176">
                  <c:v>126.31799999999983</c:v>
                </c:pt>
                <c:pt idx="177">
                  <c:v>154.77499999999984</c:v>
                </c:pt>
                <c:pt idx="178">
                  <c:v>168.86199999999982</c:v>
                </c:pt>
                <c:pt idx="179">
                  <c:v>163.74399999999983</c:v>
                </c:pt>
                <c:pt idx="180">
                  <c:v>147.03799999999984</c:v>
                </c:pt>
                <c:pt idx="181">
                  <c:v>147.03799999999984</c:v>
                </c:pt>
                <c:pt idx="182">
                  <c:v>147.03799999999984</c:v>
                </c:pt>
                <c:pt idx="183">
                  <c:v>174.84799999999984</c:v>
                </c:pt>
                <c:pt idx="184">
                  <c:v>180.54699999999985</c:v>
                </c:pt>
                <c:pt idx="185">
                  <c:v>166.88399999999984</c:v>
                </c:pt>
                <c:pt idx="186">
                  <c:v>138.73799999999983</c:v>
                </c:pt>
                <c:pt idx="187">
                  <c:v>94.421999999999827</c:v>
                </c:pt>
                <c:pt idx="188">
                  <c:v>94.421999999999827</c:v>
                </c:pt>
                <c:pt idx="189">
                  <c:v>94.421999999999827</c:v>
                </c:pt>
                <c:pt idx="190">
                  <c:v>108.47199999999982</c:v>
                </c:pt>
                <c:pt idx="191">
                  <c:v>109.45499999999983</c:v>
                </c:pt>
                <c:pt idx="192">
                  <c:v>91.202999999999832</c:v>
                </c:pt>
                <c:pt idx="193">
                  <c:v>56.429999999999829</c:v>
                </c:pt>
                <c:pt idx="194">
                  <c:v>6.1609999999998308</c:v>
                </c:pt>
                <c:pt idx="195">
                  <c:v>6.1609999999998308</c:v>
                </c:pt>
                <c:pt idx="196">
                  <c:v>6.1609999999998308</c:v>
                </c:pt>
                <c:pt idx="197">
                  <c:v>20.42799999999983</c:v>
                </c:pt>
                <c:pt idx="198">
                  <c:v>31.55299999999983</c:v>
                </c:pt>
                <c:pt idx="199">
                  <c:v>31.611999999999831</c:v>
                </c:pt>
                <c:pt idx="200">
                  <c:v>19.874999999999829</c:v>
                </c:pt>
                <c:pt idx="201">
                  <c:v>2.274999999999828</c:v>
                </c:pt>
                <c:pt idx="202">
                  <c:v>2.274999999999828</c:v>
                </c:pt>
                <c:pt idx="203">
                  <c:v>2.274999999999828</c:v>
                </c:pt>
                <c:pt idx="204">
                  <c:v>39.176999999999829</c:v>
                </c:pt>
                <c:pt idx="205">
                  <c:v>72.733999999999838</c:v>
                </c:pt>
                <c:pt idx="206">
                  <c:v>90.184999999999832</c:v>
                </c:pt>
                <c:pt idx="207">
                  <c:v>96.567999999999827</c:v>
                </c:pt>
                <c:pt idx="208">
                  <c:v>94.184999999999832</c:v>
                </c:pt>
                <c:pt idx="209">
                  <c:v>94.184999999999832</c:v>
                </c:pt>
                <c:pt idx="210">
                  <c:v>94.184999999999832</c:v>
                </c:pt>
                <c:pt idx="211">
                  <c:v>133.43999999999983</c:v>
                </c:pt>
                <c:pt idx="212">
                  <c:v>164.28699999999984</c:v>
                </c:pt>
                <c:pt idx="213">
                  <c:v>177.37299999999985</c:v>
                </c:pt>
                <c:pt idx="214">
                  <c:v>162.18599999999984</c:v>
                </c:pt>
                <c:pt idx="215">
                  <c:v>124.87499999999983</c:v>
                </c:pt>
                <c:pt idx="216">
                  <c:v>124.87499999999983</c:v>
                </c:pt>
                <c:pt idx="217">
                  <c:v>124.87499999999983</c:v>
                </c:pt>
                <c:pt idx="218">
                  <c:v>137.11499999999984</c:v>
                </c:pt>
                <c:pt idx="219">
                  <c:v>145.19499999999985</c:v>
                </c:pt>
                <c:pt idx="220">
                  <c:v>141.08699999999985</c:v>
                </c:pt>
                <c:pt idx="221">
                  <c:v>117.53799999999984</c:v>
                </c:pt>
                <c:pt idx="222">
                  <c:v>79.079999999999842</c:v>
                </c:pt>
                <c:pt idx="223">
                  <c:v>79.079999999999842</c:v>
                </c:pt>
                <c:pt idx="224">
                  <c:v>79.079999999999842</c:v>
                </c:pt>
                <c:pt idx="225">
                  <c:v>92.725999999999843</c:v>
                </c:pt>
                <c:pt idx="226">
                  <c:v>93.548999999999836</c:v>
                </c:pt>
                <c:pt idx="227">
                  <c:v>83.03199999999984</c:v>
                </c:pt>
                <c:pt idx="228">
                  <c:v>58.094999999999843</c:v>
                </c:pt>
                <c:pt idx="229">
                  <c:v>25.053999999999846</c:v>
                </c:pt>
                <c:pt idx="230">
                  <c:v>25.053999999999846</c:v>
                </c:pt>
                <c:pt idx="231">
                  <c:v>25.053999999999846</c:v>
                </c:pt>
                <c:pt idx="232">
                  <c:v>53.056999999999846</c:v>
                </c:pt>
                <c:pt idx="233">
                  <c:v>78.856999999999843</c:v>
                </c:pt>
                <c:pt idx="234">
                  <c:v>92.229999999999848</c:v>
                </c:pt>
                <c:pt idx="235">
                  <c:v>94.691999999999851</c:v>
                </c:pt>
                <c:pt idx="236">
                  <c:v>89.631999999999849</c:v>
                </c:pt>
                <c:pt idx="237">
                  <c:v>89.631999999999849</c:v>
                </c:pt>
                <c:pt idx="238">
                  <c:v>89.631999999999849</c:v>
                </c:pt>
                <c:pt idx="239">
                  <c:v>128.77799999999985</c:v>
                </c:pt>
                <c:pt idx="240">
                  <c:v>159.27199999999985</c:v>
                </c:pt>
                <c:pt idx="241">
                  <c:v>176.22799999999984</c:v>
                </c:pt>
                <c:pt idx="242">
                  <c:v>181.31399999999985</c:v>
                </c:pt>
                <c:pt idx="243">
                  <c:v>168.31399999999985</c:v>
                </c:pt>
                <c:pt idx="244">
                  <c:v>168.31399999999985</c:v>
                </c:pt>
                <c:pt idx="245">
                  <c:v>168.31399999999985</c:v>
                </c:pt>
                <c:pt idx="246">
                  <c:v>191.25399999999985</c:v>
                </c:pt>
                <c:pt idx="247">
                  <c:v>199.21599999999984</c:v>
                </c:pt>
                <c:pt idx="248">
                  <c:v>190.03299999999984</c:v>
                </c:pt>
                <c:pt idx="249">
                  <c:v>165.79999999999984</c:v>
                </c:pt>
                <c:pt idx="250">
                  <c:v>125.86099999999985</c:v>
                </c:pt>
                <c:pt idx="251">
                  <c:v>125.86099999999985</c:v>
                </c:pt>
                <c:pt idx="252">
                  <c:v>125.86099999999985</c:v>
                </c:pt>
                <c:pt idx="253">
                  <c:v>135.30899999999986</c:v>
                </c:pt>
                <c:pt idx="254">
                  <c:v>135.43399999999986</c:v>
                </c:pt>
                <c:pt idx="255">
                  <c:v>126.68999999999986</c:v>
                </c:pt>
                <c:pt idx="256">
                  <c:v>98.673999999999864</c:v>
                </c:pt>
                <c:pt idx="257">
                  <c:v>59.630999999999865</c:v>
                </c:pt>
                <c:pt idx="258">
                  <c:v>59.630999999999865</c:v>
                </c:pt>
                <c:pt idx="259">
                  <c:v>59.630999999999865</c:v>
                </c:pt>
                <c:pt idx="260">
                  <c:v>84.805999999999869</c:v>
                </c:pt>
                <c:pt idx="261">
                  <c:v>99.481999999999871</c:v>
                </c:pt>
                <c:pt idx="262">
                  <c:v>103.94799999999987</c:v>
                </c:pt>
                <c:pt idx="263">
                  <c:v>95.376999999999867</c:v>
                </c:pt>
                <c:pt idx="264">
                  <c:v>83.300999999999874</c:v>
                </c:pt>
                <c:pt idx="265">
                  <c:v>83.300999999999874</c:v>
                </c:pt>
                <c:pt idx="266">
                  <c:v>83.300999999999874</c:v>
                </c:pt>
                <c:pt idx="267">
                  <c:v>119.03999999999988</c:v>
                </c:pt>
                <c:pt idx="268">
                  <c:v>148.66499999999988</c:v>
                </c:pt>
                <c:pt idx="269">
                  <c:v>166.79299999999989</c:v>
                </c:pt>
                <c:pt idx="270">
                  <c:v>170.3589999999999</c:v>
                </c:pt>
                <c:pt idx="271">
                  <c:v>162.92099999999991</c:v>
                </c:pt>
                <c:pt idx="272">
                  <c:v>162.92099999999991</c:v>
                </c:pt>
                <c:pt idx="273">
                  <c:v>162.92099999999991</c:v>
                </c:pt>
                <c:pt idx="274">
                  <c:v>193.46899999999991</c:v>
                </c:pt>
                <c:pt idx="275">
                  <c:v>209.7639999999999</c:v>
                </c:pt>
                <c:pt idx="276">
                  <c:v>202.5919999999999</c:v>
                </c:pt>
                <c:pt idx="277">
                  <c:v>175.93999999999988</c:v>
                </c:pt>
                <c:pt idx="278">
                  <c:v>133.11399999999989</c:v>
                </c:pt>
                <c:pt idx="279">
                  <c:v>133.11399999999989</c:v>
                </c:pt>
                <c:pt idx="280">
                  <c:v>133.11399999999989</c:v>
                </c:pt>
                <c:pt idx="281">
                  <c:v>144.10699999999989</c:v>
                </c:pt>
                <c:pt idx="282">
                  <c:v>147.08999999999989</c:v>
                </c:pt>
                <c:pt idx="283">
                  <c:v>128.4429999999999</c:v>
                </c:pt>
                <c:pt idx="284">
                  <c:v>99.223999999999904</c:v>
                </c:pt>
                <c:pt idx="285">
                  <c:v>53.556999999999903</c:v>
                </c:pt>
                <c:pt idx="286">
                  <c:v>53.556999999999903</c:v>
                </c:pt>
                <c:pt idx="287">
                  <c:v>53.556999999999903</c:v>
                </c:pt>
                <c:pt idx="288">
                  <c:v>62.9299999999999</c:v>
                </c:pt>
                <c:pt idx="289">
                  <c:v>65.9759999999999</c:v>
                </c:pt>
                <c:pt idx="290">
                  <c:v>60.081999999999901</c:v>
                </c:pt>
                <c:pt idx="291">
                  <c:v>42.776999999999902</c:v>
                </c:pt>
                <c:pt idx="292">
                  <c:v>22.876999999999903</c:v>
                </c:pt>
                <c:pt idx="293">
                  <c:v>22.876999999999903</c:v>
                </c:pt>
                <c:pt idx="294">
                  <c:v>22.876999999999903</c:v>
                </c:pt>
                <c:pt idx="295">
                  <c:v>60.570999999999906</c:v>
                </c:pt>
                <c:pt idx="296">
                  <c:v>91.975999999999914</c:v>
                </c:pt>
                <c:pt idx="297">
                  <c:v>108.41699999999992</c:v>
                </c:pt>
                <c:pt idx="298">
                  <c:v>112.09599999999992</c:v>
                </c:pt>
                <c:pt idx="299">
                  <c:v>112.52199999999992</c:v>
                </c:pt>
                <c:pt idx="300">
                  <c:v>112.52199999999992</c:v>
                </c:pt>
                <c:pt idx="301">
                  <c:v>112.52199999999992</c:v>
                </c:pt>
                <c:pt idx="302">
                  <c:v>151.15899999999993</c:v>
                </c:pt>
                <c:pt idx="303">
                  <c:v>179.82499999999993</c:v>
                </c:pt>
                <c:pt idx="304">
                  <c:v>191.95899999999995</c:v>
                </c:pt>
                <c:pt idx="305">
                  <c:v>170.93699999999995</c:v>
                </c:pt>
                <c:pt idx="306">
                  <c:v>113.50799999999995</c:v>
                </c:pt>
                <c:pt idx="307">
                  <c:v>113.50799999999995</c:v>
                </c:pt>
                <c:pt idx="308">
                  <c:v>113.50799999999995</c:v>
                </c:pt>
                <c:pt idx="309">
                  <c:v>113.50799999999995</c:v>
                </c:pt>
                <c:pt idx="310">
                  <c:v>141.73399999999995</c:v>
                </c:pt>
                <c:pt idx="311">
                  <c:v>153.53099999999995</c:v>
                </c:pt>
                <c:pt idx="312">
                  <c:v>142.88799999999995</c:v>
                </c:pt>
                <c:pt idx="313">
                  <c:v>106.82999999999996</c:v>
                </c:pt>
                <c:pt idx="314">
                  <c:v>106.82999999999996</c:v>
                </c:pt>
                <c:pt idx="315">
                  <c:v>106.82999999999996</c:v>
                </c:pt>
                <c:pt idx="316">
                  <c:v>121.61099999999996</c:v>
                </c:pt>
                <c:pt idx="317">
                  <c:v>123.17099999999996</c:v>
                </c:pt>
                <c:pt idx="318">
                  <c:v>107.72699999999996</c:v>
                </c:pt>
                <c:pt idx="319">
                  <c:v>78.014999999999958</c:v>
                </c:pt>
                <c:pt idx="320">
                  <c:v>40.319999999999958</c:v>
                </c:pt>
                <c:pt idx="321">
                  <c:v>40.319999999999958</c:v>
                </c:pt>
                <c:pt idx="322">
                  <c:v>40.319999999999958</c:v>
                </c:pt>
                <c:pt idx="323">
                  <c:v>59.561999999999955</c:v>
                </c:pt>
                <c:pt idx="324">
                  <c:v>72.739999999999952</c:v>
                </c:pt>
                <c:pt idx="325">
                  <c:v>79.80499999999995</c:v>
                </c:pt>
                <c:pt idx="326">
                  <c:v>76.866999999999948</c:v>
                </c:pt>
                <c:pt idx="327">
                  <c:v>67.774999999999949</c:v>
                </c:pt>
                <c:pt idx="328">
                  <c:v>67.774999999999949</c:v>
                </c:pt>
                <c:pt idx="329">
                  <c:v>67.774999999999949</c:v>
                </c:pt>
                <c:pt idx="330">
                  <c:v>109.07599999999995</c:v>
                </c:pt>
                <c:pt idx="331">
                  <c:v>140.14899999999994</c:v>
                </c:pt>
                <c:pt idx="332">
                  <c:v>157.64299999999994</c:v>
                </c:pt>
                <c:pt idx="333">
                  <c:v>160.08499999999995</c:v>
                </c:pt>
                <c:pt idx="334">
                  <c:v>142.37999999999994</c:v>
                </c:pt>
                <c:pt idx="335">
                  <c:v>142.37999999999994</c:v>
                </c:pt>
                <c:pt idx="336">
                  <c:v>142.37999999999994</c:v>
                </c:pt>
                <c:pt idx="337">
                  <c:v>166.41499999999994</c:v>
                </c:pt>
                <c:pt idx="338">
                  <c:v>173.50199999999992</c:v>
                </c:pt>
                <c:pt idx="339">
                  <c:v>163.99899999999991</c:v>
                </c:pt>
                <c:pt idx="340">
                  <c:v>131.40499999999992</c:v>
                </c:pt>
                <c:pt idx="341">
                  <c:v>81.814999999999912</c:v>
                </c:pt>
                <c:pt idx="342">
                  <c:v>81.814999999999912</c:v>
                </c:pt>
                <c:pt idx="343">
                  <c:v>81.814999999999912</c:v>
                </c:pt>
                <c:pt idx="344">
                  <c:v>80.921999999999912</c:v>
                </c:pt>
                <c:pt idx="345">
                  <c:v>61.888999999999911</c:v>
                </c:pt>
                <c:pt idx="346">
                  <c:v>30.05999999999991</c:v>
                </c:pt>
                <c:pt idx="347">
                  <c:v>-15.88500000000009</c:v>
                </c:pt>
                <c:pt idx="348">
                  <c:v>-81.981000000000094</c:v>
                </c:pt>
                <c:pt idx="349">
                  <c:v>-81.981000000000094</c:v>
                </c:pt>
                <c:pt idx="350">
                  <c:v>-81.981000000000094</c:v>
                </c:pt>
                <c:pt idx="351">
                  <c:v>-84.534000000000091</c:v>
                </c:pt>
                <c:pt idx="352">
                  <c:v>-101.6810000000001</c:v>
                </c:pt>
                <c:pt idx="353">
                  <c:v>-119.9400000000001</c:v>
                </c:pt>
                <c:pt idx="354">
                  <c:v>-160.4080000000001</c:v>
                </c:pt>
                <c:pt idx="355">
                  <c:v>-215.67300000000012</c:v>
                </c:pt>
                <c:pt idx="356">
                  <c:v>-215.67300000000012</c:v>
                </c:pt>
                <c:pt idx="357">
                  <c:v>-215.67300000000012</c:v>
                </c:pt>
                <c:pt idx="358">
                  <c:v>-233.35900000000012</c:v>
                </c:pt>
                <c:pt idx="359">
                  <c:v>-254.42400000000012</c:v>
                </c:pt>
                <c:pt idx="360">
                  <c:v>-305.10800000000012</c:v>
                </c:pt>
                <c:pt idx="361">
                  <c:v>-393.99900000000014</c:v>
                </c:pt>
                <c:pt idx="362">
                  <c:v>-520.91500000000019</c:v>
                </c:pt>
                <c:pt idx="363">
                  <c:v>-628.27400000000023</c:v>
                </c:pt>
                <c:pt idx="364">
                  <c:v>-628.27400000000023</c:v>
                </c:pt>
                <c:pt idx="365">
                  <c:v>-628.27400000000023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График!$X$1</c:f>
              <c:strCache>
                <c:ptCount val="1"/>
                <c:pt idx="0">
                  <c:v>2013</c:v>
                </c:pt>
              </c:strCache>
            </c:strRef>
          </c:tx>
          <c:spPr>
            <a:ln w="22225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График!$E$2:$E$367</c:f>
              <c:numCache>
                <c:formatCode>m/d/yyyy</c:formatCode>
                <c:ptCount val="366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  <c:pt idx="30">
                  <c:v>40939</c:v>
                </c:pt>
                <c:pt idx="31">
                  <c:v>40940</c:v>
                </c:pt>
                <c:pt idx="32">
                  <c:v>40941</c:v>
                </c:pt>
                <c:pt idx="33">
                  <c:v>40942</c:v>
                </c:pt>
                <c:pt idx="34">
                  <c:v>40943</c:v>
                </c:pt>
                <c:pt idx="35">
                  <c:v>40944</c:v>
                </c:pt>
                <c:pt idx="36">
                  <c:v>40945</c:v>
                </c:pt>
                <c:pt idx="37">
                  <c:v>40946</c:v>
                </c:pt>
                <c:pt idx="38">
                  <c:v>40947</c:v>
                </c:pt>
                <c:pt idx="39">
                  <c:v>40948</c:v>
                </c:pt>
                <c:pt idx="40">
                  <c:v>40949</c:v>
                </c:pt>
                <c:pt idx="41">
                  <c:v>40950</c:v>
                </c:pt>
                <c:pt idx="42">
                  <c:v>40951</c:v>
                </c:pt>
                <c:pt idx="43">
                  <c:v>40952</c:v>
                </c:pt>
                <c:pt idx="44">
                  <c:v>40953</c:v>
                </c:pt>
                <c:pt idx="45">
                  <c:v>40954</c:v>
                </c:pt>
                <c:pt idx="46">
                  <c:v>40955</c:v>
                </c:pt>
                <c:pt idx="47">
                  <c:v>40956</c:v>
                </c:pt>
                <c:pt idx="48">
                  <c:v>40957</c:v>
                </c:pt>
                <c:pt idx="49">
                  <c:v>40958</c:v>
                </c:pt>
                <c:pt idx="50">
                  <c:v>40959</c:v>
                </c:pt>
                <c:pt idx="51">
                  <c:v>40960</c:v>
                </c:pt>
                <c:pt idx="52">
                  <c:v>40961</c:v>
                </c:pt>
                <c:pt idx="53">
                  <c:v>40962</c:v>
                </c:pt>
                <c:pt idx="54">
                  <c:v>40963</c:v>
                </c:pt>
                <c:pt idx="55">
                  <c:v>40964</c:v>
                </c:pt>
                <c:pt idx="56">
                  <c:v>40965</c:v>
                </c:pt>
                <c:pt idx="57">
                  <c:v>40966</c:v>
                </c:pt>
                <c:pt idx="58">
                  <c:v>40967</c:v>
                </c:pt>
                <c:pt idx="59">
                  <c:v>40968</c:v>
                </c:pt>
                <c:pt idx="60">
                  <c:v>40969</c:v>
                </c:pt>
                <c:pt idx="61">
                  <c:v>40970</c:v>
                </c:pt>
                <c:pt idx="62">
                  <c:v>40971</c:v>
                </c:pt>
                <c:pt idx="63">
                  <c:v>40972</c:v>
                </c:pt>
                <c:pt idx="64">
                  <c:v>40973</c:v>
                </c:pt>
                <c:pt idx="65">
                  <c:v>40974</c:v>
                </c:pt>
                <c:pt idx="66">
                  <c:v>40975</c:v>
                </c:pt>
                <c:pt idx="67">
                  <c:v>40976</c:v>
                </c:pt>
                <c:pt idx="68">
                  <c:v>40977</c:v>
                </c:pt>
                <c:pt idx="69">
                  <c:v>40978</c:v>
                </c:pt>
                <c:pt idx="70">
                  <c:v>40979</c:v>
                </c:pt>
                <c:pt idx="71">
                  <c:v>40980</c:v>
                </c:pt>
                <c:pt idx="72">
                  <c:v>40981</c:v>
                </c:pt>
                <c:pt idx="73">
                  <c:v>40982</c:v>
                </c:pt>
                <c:pt idx="74">
                  <c:v>40983</c:v>
                </c:pt>
                <c:pt idx="75">
                  <c:v>40984</c:v>
                </c:pt>
                <c:pt idx="76">
                  <c:v>40985</c:v>
                </c:pt>
                <c:pt idx="77">
                  <c:v>40986</c:v>
                </c:pt>
                <c:pt idx="78">
                  <c:v>40987</c:v>
                </c:pt>
                <c:pt idx="79">
                  <c:v>40988</c:v>
                </c:pt>
                <c:pt idx="80">
                  <c:v>40989</c:v>
                </c:pt>
                <c:pt idx="81">
                  <c:v>40990</c:v>
                </c:pt>
                <c:pt idx="82">
                  <c:v>40991</c:v>
                </c:pt>
                <c:pt idx="83">
                  <c:v>40992</c:v>
                </c:pt>
                <c:pt idx="84">
                  <c:v>40993</c:v>
                </c:pt>
                <c:pt idx="85">
                  <c:v>40994</c:v>
                </c:pt>
                <c:pt idx="86">
                  <c:v>40995</c:v>
                </c:pt>
                <c:pt idx="87">
                  <c:v>40996</c:v>
                </c:pt>
                <c:pt idx="88">
                  <c:v>40997</c:v>
                </c:pt>
                <c:pt idx="89">
                  <c:v>40998</c:v>
                </c:pt>
                <c:pt idx="90">
                  <c:v>40999</c:v>
                </c:pt>
                <c:pt idx="91">
                  <c:v>41000</c:v>
                </c:pt>
                <c:pt idx="92">
                  <c:v>41001</c:v>
                </c:pt>
                <c:pt idx="93">
                  <c:v>41002</c:v>
                </c:pt>
                <c:pt idx="94">
                  <c:v>41003</c:v>
                </c:pt>
                <c:pt idx="95">
                  <c:v>41004</c:v>
                </c:pt>
                <c:pt idx="96">
                  <c:v>41005</c:v>
                </c:pt>
                <c:pt idx="97">
                  <c:v>41006</c:v>
                </c:pt>
                <c:pt idx="98">
                  <c:v>41007</c:v>
                </c:pt>
                <c:pt idx="99">
                  <c:v>41008</c:v>
                </c:pt>
                <c:pt idx="100">
                  <c:v>41009</c:v>
                </c:pt>
                <c:pt idx="101">
                  <c:v>41010</c:v>
                </c:pt>
                <c:pt idx="102">
                  <c:v>41011</c:v>
                </c:pt>
                <c:pt idx="103">
                  <c:v>41012</c:v>
                </c:pt>
                <c:pt idx="104">
                  <c:v>41013</c:v>
                </c:pt>
                <c:pt idx="105">
                  <c:v>41014</c:v>
                </c:pt>
                <c:pt idx="106">
                  <c:v>41015</c:v>
                </c:pt>
                <c:pt idx="107">
                  <c:v>41016</c:v>
                </c:pt>
                <c:pt idx="108">
                  <c:v>41017</c:v>
                </c:pt>
                <c:pt idx="109">
                  <c:v>41018</c:v>
                </c:pt>
                <c:pt idx="110">
                  <c:v>41019</c:v>
                </c:pt>
                <c:pt idx="111">
                  <c:v>41020</c:v>
                </c:pt>
                <c:pt idx="112">
                  <c:v>41021</c:v>
                </c:pt>
                <c:pt idx="113">
                  <c:v>41022</c:v>
                </c:pt>
                <c:pt idx="114">
                  <c:v>41023</c:v>
                </c:pt>
                <c:pt idx="115">
                  <c:v>41024</c:v>
                </c:pt>
                <c:pt idx="116">
                  <c:v>41025</c:v>
                </c:pt>
                <c:pt idx="117">
                  <c:v>41026</c:v>
                </c:pt>
                <c:pt idx="118">
                  <c:v>41027</c:v>
                </c:pt>
                <c:pt idx="119">
                  <c:v>41028</c:v>
                </c:pt>
                <c:pt idx="120">
                  <c:v>41029</c:v>
                </c:pt>
                <c:pt idx="121">
                  <c:v>41030</c:v>
                </c:pt>
                <c:pt idx="122">
                  <c:v>41031</c:v>
                </c:pt>
                <c:pt idx="123">
                  <c:v>41032</c:v>
                </c:pt>
                <c:pt idx="124">
                  <c:v>41033</c:v>
                </c:pt>
                <c:pt idx="125">
                  <c:v>41034</c:v>
                </c:pt>
                <c:pt idx="126">
                  <c:v>41035</c:v>
                </c:pt>
                <c:pt idx="127">
                  <c:v>41036</c:v>
                </c:pt>
                <c:pt idx="128">
                  <c:v>41037</c:v>
                </c:pt>
                <c:pt idx="129">
                  <c:v>41038</c:v>
                </c:pt>
                <c:pt idx="130">
                  <c:v>41039</c:v>
                </c:pt>
                <c:pt idx="131">
                  <c:v>41040</c:v>
                </c:pt>
                <c:pt idx="132">
                  <c:v>41041</c:v>
                </c:pt>
                <c:pt idx="133">
                  <c:v>41042</c:v>
                </c:pt>
                <c:pt idx="134">
                  <c:v>41043</c:v>
                </c:pt>
                <c:pt idx="135">
                  <c:v>41044</c:v>
                </c:pt>
                <c:pt idx="136">
                  <c:v>41045</c:v>
                </c:pt>
                <c:pt idx="137">
                  <c:v>41046</c:v>
                </c:pt>
                <c:pt idx="138">
                  <c:v>41047</c:v>
                </c:pt>
                <c:pt idx="139">
                  <c:v>41048</c:v>
                </c:pt>
                <c:pt idx="140">
                  <c:v>41049</c:v>
                </c:pt>
                <c:pt idx="141">
                  <c:v>41050</c:v>
                </c:pt>
                <c:pt idx="142">
                  <c:v>41051</c:v>
                </c:pt>
                <c:pt idx="143">
                  <c:v>41052</c:v>
                </c:pt>
                <c:pt idx="144">
                  <c:v>41053</c:v>
                </c:pt>
                <c:pt idx="145">
                  <c:v>41054</c:v>
                </c:pt>
                <c:pt idx="146">
                  <c:v>41055</c:v>
                </c:pt>
                <c:pt idx="147">
                  <c:v>41056</c:v>
                </c:pt>
                <c:pt idx="148">
                  <c:v>41057</c:v>
                </c:pt>
                <c:pt idx="149">
                  <c:v>41058</c:v>
                </c:pt>
                <c:pt idx="150">
                  <c:v>41059</c:v>
                </c:pt>
                <c:pt idx="151">
                  <c:v>41060</c:v>
                </c:pt>
                <c:pt idx="152">
                  <c:v>41061</c:v>
                </c:pt>
                <c:pt idx="153">
                  <c:v>41062</c:v>
                </c:pt>
                <c:pt idx="154">
                  <c:v>41063</c:v>
                </c:pt>
                <c:pt idx="155">
                  <c:v>41064</c:v>
                </c:pt>
                <c:pt idx="156">
                  <c:v>41065</c:v>
                </c:pt>
                <c:pt idx="157">
                  <c:v>41066</c:v>
                </c:pt>
                <c:pt idx="158">
                  <c:v>41067</c:v>
                </c:pt>
                <c:pt idx="159">
                  <c:v>41068</c:v>
                </c:pt>
                <c:pt idx="160">
                  <c:v>41069</c:v>
                </c:pt>
                <c:pt idx="161">
                  <c:v>41070</c:v>
                </c:pt>
                <c:pt idx="162">
                  <c:v>41071</c:v>
                </c:pt>
                <c:pt idx="163">
                  <c:v>41072</c:v>
                </c:pt>
                <c:pt idx="164">
                  <c:v>41073</c:v>
                </c:pt>
                <c:pt idx="165">
                  <c:v>41074</c:v>
                </c:pt>
                <c:pt idx="166">
                  <c:v>41075</c:v>
                </c:pt>
                <c:pt idx="167">
                  <c:v>41076</c:v>
                </c:pt>
                <c:pt idx="168">
                  <c:v>41077</c:v>
                </c:pt>
                <c:pt idx="169">
                  <c:v>41078</c:v>
                </c:pt>
                <c:pt idx="170">
                  <c:v>41079</c:v>
                </c:pt>
                <c:pt idx="171">
                  <c:v>41080</c:v>
                </c:pt>
                <c:pt idx="172">
                  <c:v>41081</c:v>
                </c:pt>
                <c:pt idx="173">
                  <c:v>41082</c:v>
                </c:pt>
                <c:pt idx="174">
                  <c:v>41083</c:v>
                </c:pt>
                <c:pt idx="175">
                  <c:v>41084</c:v>
                </c:pt>
                <c:pt idx="176">
                  <c:v>41085</c:v>
                </c:pt>
                <c:pt idx="177">
                  <c:v>41086</c:v>
                </c:pt>
                <c:pt idx="178">
                  <c:v>41087</c:v>
                </c:pt>
                <c:pt idx="179">
                  <c:v>41088</c:v>
                </c:pt>
                <c:pt idx="180">
                  <c:v>41089</c:v>
                </c:pt>
                <c:pt idx="181">
                  <c:v>41090</c:v>
                </c:pt>
                <c:pt idx="182">
                  <c:v>41091</c:v>
                </c:pt>
                <c:pt idx="183">
                  <c:v>41092</c:v>
                </c:pt>
                <c:pt idx="184">
                  <c:v>41093</c:v>
                </c:pt>
                <c:pt idx="185">
                  <c:v>41094</c:v>
                </c:pt>
                <c:pt idx="186">
                  <c:v>41095</c:v>
                </c:pt>
                <c:pt idx="187">
                  <c:v>41096</c:v>
                </c:pt>
                <c:pt idx="188">
                  <c:v>41097</c:v>
                </c:pt>
                <c:pt idx="189">
                  <c:v>41098</c:v>
                </c:pt>
                <c:pt idx="190">
                  <c:v>41099</c:v>
                </c:pt>
                <c:pt idx="191">
                  <c:v>41100</c:v>
                </c:pt>
                <c:pt idx="192">
                  <c:v>41101</c:v>
                </c:pt>
                <c:pt idx="193">
                  <c:v>41102</c:v>
                </c:pt>
                <c:pt idx="194">
                  <c:v>41103</c:v>
                </c:pt>
                <c:pt idx="195">
                  <c:v>41104</c:v>
                </c:pt>
                <c:pt idx="196">
                  <c:v>41105</c:v>
                </c:pt>
                <c:pt idx="197">
                  <c:v>41106</c:v>
                </c:pt>
                <c:pt idx="198">
                  <c:v>41107</c:v>
                </c:pt>
                <c:pt idx="199">
                  <c:v>41108</c:v>
                </c:pt>
                <c:pt idx="200">
                  <c:v>41109</c:v>
                </c:pt>
                <c:pt idx="201">
                  <c:v>41110</c:v>
                </c:pt>
                <c:pt idx="202">
                  <c:v>41111</c:v>
                </c:pt>
                <c:pt idx="203">
                  <c:v>41112</c:v>
                </c:pt>
                <c:pt idx="204">
                  <c:v>41113</c:v>
                </c:pt>
                <c:pt idx="205">
                  <c:v>41114</c:v>
                </c:pt>
                <c:pt idx="206">
                  <c:v>41115</c:v>
                </c:pt>
                <c:pt idx="207">
                  <c:v>41116</c:v>
                </c:pt>
                <c:pt idx="208">
                  <c:v>41117</c:v>
                </c:pt>
                <c:pt idx="209">
                  <c:v>41118</c:v>
                </c:pt>
                <c:pt idx="210">
                  <c:v>41119</c:v>
                </c:pt>
                <c:pt idx="211">
                  <c:v>41120</c:v>
                </c:pt>
                <c:pt idx="212">
                  <c:v>41121</c:v>
                </c:pt>
                <c:pt idx="213">
                  <c:v>41122</c:v>
                </c:pt>
                <c:pt idx="214">
                  <c:v>41123</c:v>
                </c:pt>
                <c:pt idx="215">
                  <c:v>41124</c:v>
                </c:pt>
                <c:pt idx="216">
                  <c:v>41125</c:v>
                </c:pt>
                <c:pt idx="217">
                  <c:v>41126</c:v>
                </c:pt>
                <c:pt idx="218">
                  <c:v>41127</c:v>
                </c:pt>
                <c:pt idx="219">
                  <c:v>41128</c:v>
                </c:pt>
                <c:pt idx="220">
                  <c:v>41129</c:v>
                </c:pt>
                <c:pt idx="221">
                  <c:v>41130</c:v>
                </c:pt>
                <c:pt idx="222">
                  <c:v>41131</c:v>
                </c:pt>
                <c:pt idx="223">
                  <c:v>41132</c:v>
                </c:pt>
                <c:pt idx="224">
                  <c:v>41133</c:v>
                </c:pt>
                <c:pt idx="225">
                  <c:v>41134</c:v>
                </c:pt>
                <c:pt idx="226">
                  <c:v>41135</c:v>
                </c:pt>
                <c:pt idx="227">
                  <c:v>41136</c:v>
                </c:pt>
                <c:pt idx="228">
                  <c:v>41137</c:v>
                </c:pt>
                <c:pt idx="229">
                  <c:v>41138</c:v>
                </c:pt>
                <c:pt idx="230">
                  <c:v>41139</c:v>
                </c:pt>
                <c:pt idx="231">
                  <c:v>41140</c:v>
                </c:pt>
                <c:pt idx="232">
                  <c:v>41141</c:v>
                </c:pt>
                <c:pt idx="233">
                  <c:v>41142</c:v>
                </c:pt>
                <c:pt idx="234">
                  <c:v>41143</c:v>
                </c:pt>
                <c:pt idx="235">
                  <c:v>41144</c:v>
                </c:pt>
                <c:pt idx="236">
                  <c:v>41145</c:v>
                </c:pt>
                <c:pt idx="237">
                  <c:v>41146</c:v>
                </c:pt>
                <c:pt idx="238">
                  <c:v>41147</c:v>
                </c:pt>
                <c:pt idx="239">
                  <c:v>41148</c:v>
                </c:pt>
                <c:pt idx="240">
                  <c:v>41149</c:v>
                </c:pt>
                <c:pt idx="241">
                  <c:v>41150</c:v>
                </c:pt>
                <c:pt idx="242">
                  <c:v>41151</c:v>
                </c:pt>
                <c:pt idx="243">
                  <c:v>41152</c:v>
                </c:pt>
                <c:pt idx="244">
                  <c:v>41153</c:v>
                </c:pt>
                <c:pt idx="245">
                  <c:v>41154</c:v>
                </c:pt>
                <c:pt idx="246">
                  <c:v>41155</c:v>
                </c:pt>
                <c:pt idx="247">
                  <c:v>41156</c:v>
                </c:pt>
                <c:pt idx="248">
                  <c:v>41157</c:v>
                </c:pt>
                <c:pt idx="249">
                  <c:v>41158</c:v>
                </c:pt>
                <c:pt idx="250">
                  <c:v>41159</c:v>
                </c:pt>
                <c:pt idx="251">
                  <c:v>41160</c:v>
                </c:pt>
                <c:pt idx="252">
                  <c:v>41161</c:v>
                </c:pt>
                <c:pt idx="253">
                  <c:v>41162</c:v>
                </c:pt>
                <c:pt idx="254">
                  <c:v>41163</c:v>
                </c:pt>
                <c:pt idx="255">
                  <c:v>41164</c:v>
                </c:pt>
                <c:pt idx="256">
                  <c:v>41165</c:v>
                </c:pt>
                <c:pt idx="257">
                  <c:v>41166</c:v>
                </c:pt>
                <c:pt idx="258">
                  <c:v>41167</c:v>
                </c:pt>
                <c:pt idx="259">
                  <c:v>41168</c:v>
                </c:pt>
                <c:pt idx="260">
                  <c:v>41169</c:v>
                </c:pt>
                <c:pt idx="261">
                  <c:v>41170</c:v>
                </c:pt>
                <c:pt idx="262">
                  <c:v>41171</c:v>
                </c:pt>
                <c:pt idx="263">
                  <c:v>41172</c:v>
                </c:pt>
                <c:pt idx="264">
                  <c:v>41173</c:v>
                </c:pt>
                <c:pt idx="265">
                  <c:v>41174</c:v>
                </c:pt>
                <c:pt idx="266">
                  <c:v>41175</c:v>
                </c:pt>
                <c:pt idx="267">
                  <c:v>41176</c:v>
                </c:pt>
                <c:pt idx="268">
                  <c:v>41177</c:v>
                </c:pt>
                <c:pt idx="269">
                  <c:v>41178</c:v>
                </c:pt>
                <c:pt idx="270">
                  <c:v>41179</c:v>
                </c:pt>
                <c:pt idx="271">
                  <c:v>41180</c:v>
                </c:pt>
                <c:pt idx="272">
                  <c:v>41181</c:v>
                </c:pt>
                <c:pt idx="273">
                  <c:v>41182</c:v>
                </c:pt>
                <c:pt idx="274">
                  <c:v>41183</c:v>
                </c:pt>
                <c:pt idx="275">
                  <c:v>41184</c:v>
                </c:pt>
                <c:pt idx="276">
                  <c:v>41185</c:v>
                </c:pt>
                <c:pt idx="277">
                  <c:v>41186</c:v>
                </c:pt>
                <c:pt idx="278">
                  <c:v>41187</c:v>
                </c:pt>
                <c:pt idx="279">
                  <c:v>41188</c:v>
                </c:pt>
                <c:pt idx="280">
                  <c:v>41189</c:v>
                </c:pt>
                <c:pt idx="281">
                  <c:v>41190</c:v>
                </c:pt>
                <c:pt idx="282">
                  <c:v>41191</c:v>
                </c:pt>
                <c:pt idx="283">
                  <c:v>41192</c:v>
                </c:pt>
                <c:pt idx="284">
                  <c:v>41193</c:v>
                </c:pt>
                <c:pt idx="285">
                  <c:v>41194</c:v>
                </c:pt>
                <c:pt idx="286">
                  <c:v>41195</c:v>
                </c:pt>
                <c:pt idx="287">
                  <c:v>41196</c:v>
                </c:pt>
                <c:pt idx="288">
                  <c:v>41197</c:v>
                </c:pt>
                <c:pt idx="289">
                  <c:v>41198</c:v>
                </c:pt>
                <c:pt idx="290">
                  <c:v>41199</c:v>
                </c:pt>
                <c:pt idx="291">
                  <c:v>41200</c:v>
                </c:pt>
                <c:pt idx="292">
                  <c:v>41201</c:v>
                </c:pt>
                <c:pt idx="293">
                  <c:v>41202</c:v>
                </c:pt>
                <c:pt idx="294">
                  <c:v>41203</c:v>
                </c:pt>
                <c:pt idx="295">
                  <c:v>41204</c:v>
                </c:pt>
                <c:pt idx="296">
                  <c:v>41205</c:v>
                </c:pt>
                <c:pt idx="297">
                  <c:v>41206</c:v>
                </c:pt>
                <c:pt idx="298">
                  <c:v>41207</c:v>
                </c:pt>
                <c:pt idx="299">
                  <c:v>41208</c:v>
                </c:pt>
                <c:pt idx="300">
                  <c:v>41209</c:v>
                </c:pt>
                <c:pt idx="301">
                  <c:v>41210</c:v>
                </c:pt>
                <c:pt idx="302">
                  <c:v>41211</c:v>
                </c:pt>
                <c:pt idx="303">
                  <c:v>41212</c:v>
                </c:pt>
                <c:pt idx="304">
                  <c:v>41213</c:v>
                </c:pt>
                <c:pt idx="305">
                  <c:v>41214</c:v>
                </c:pt>
                <c:pt idx="306">
                  <c:v>41215</c:v>
                </c:pt>
                <c:pt idx="307">
                  <c:v>41216</c:v>
                </c:pt>
                <c:pt idx="308">
                  <c:v>41217</c:v>
                </c:pt>
                <c:pt idx="309">
                  <c:v>41218</c:v>
                </c:pt>
                <c:pt idx="310">
                  <c:v>41219</c:v>
                </c:pt>
                <c:pt idx="311">
                  <c:v>41220</c:v>
                </c:pt>
                <c:pt idx="312">
                  <c:v>41221</c:v>
                </c:pt>
                <c:pt idx="313">
                  <c:v>41222</c:v>
                </c:pt>
                <c:pt idx="314">
                  <c:v>41223</c:v>
                </c:pt>
                <c:pt idx="315">
                  <c:v>41224</c:v>
                </c:pt>
                <c:pt idx="316">
                  <c:v>41225</c:v>
                </c:pt>
                <c:pt idx="317">
                  <c:v>41226</c:v>
                </c:pt>
                <c:pt idx="318">
                  <c:v>41227</c:v>
                </c:pt>
                <c:pt idx="319">
                  <c:v>41228</c:v>
                </c:pt>
                <c:pt idx="320">
                  <c:v>41229</c:v>
                </c:pt>
                <c:pt idx="321">
                  <c:v>41230</c:v>
                </c:pt>
                <c:pt idx="322">
                  <c:v>41231</c:v>
                </c:pt>
                <c:pt idx="323">
                  <c:v>41232</c:v>
                </c:pt>
                <c:pt idx="324">
                  <c:v>41233</c:v>
                </c:pt>
                <c:pt idx="325">
                  <c:v>41234</c:v>
                </c:pt>
                <c:pt idx="326">
                  <c:v>41235</c:v>
                </c:pt>
                <c:pt idx="327">
                  <c:v>41236</c:v>
                </c:pt>
                <c:pt idx="328">
                  <c:v>41237</c:v>
                </c:pt>
                <c:pt idx="329">
                  <c:v>41238</c:v>
                </c:pt>
                <c:pt idx="330">
                  <c:v>41239</c:v>
                </c:pt>
                <c:pt idx="331">
                  <c:v>41240</c:v>
                </c:pt>
                <c:pt idx="332">
                  <c:v>41241</c:v>
                </c:pt>
                <c:pt idx="333">
                  <c:v>41242</c:v>
                </c:pt>
                <c:pt idx="334">
                  <c:v>41243</c:v>
                </c:pt>
                <c:pt idx="335">
                  <c:v>41244</c:v>
                </c:pt>
                <c:pt idx="336">
                  <c:v>41245</c:v>
                </c:pt>
                <c:pt idx="337">
                  <c:v>41246</c:v>
                </c:pt>
                <c:pt idx="338">
                  <c:v>41247</c:v>
                </c:pt>
                <c:pt idx="339">
                  <c:v>41248</c:v>
                </c:pt>
                <c:pt idx="340">
                  <c:v>41249</c:v>
                </c:pt>
                <c:pt idx="341">
                  <c:v>41250</c:v>
                </c:pt>
                <c:pt idx="342">
                  <c:v>41251</c:v>
                </c:pt>
                <c:pt idx="343">
                  <c:v>41252</c:v>
                </c:pt>
                <c:pt idx="344">
                  <c:v>41253</c:v>
                </c:pt>
                <c:pt idx="345">
                  <c:v>41254</c:v>
                </c:pt>
                <c:pt idx="346">
                  <c:v>41255</c:v>
                </c:pt>
                <c:pt idx="347">
                  <c:v>41256</c:v>
                </c:pt>
                <c:pt idx="348">
                  <c:v>41257</c:v>
                </c:pt>
                <c:pt idx="349">
                  <c:v>41258</c:v>
                </c:pt>
                <c:pt idx="350">
                  <c:v>41259</c:v>
                </c:pt>
                <c:pt idx="351">
                  <c:v>41260</c:v>
                </c:pt>
                <c:pt idx="352">
                  <c:v>41261</c:v>
                </c:pt>
                <c:pt idx="353">
                  <c:v>41262</c:v>
                </c:pt>
                <c:pt idx="354">
                  <c:v>41263</c:v>
                </c:pt>
                <c:pt idx="355">
                  <c:v>41264</c:v>
                </c:pt>
                <c:pt idx="356">
                  <c:v>41265</c:v>
                </c:pt>
                <c:pt idx="357">
                  <c:v>41266</c:v>
                </c:pt>
                <c:pt idx="358">
                  <c:v>41267</c:v>
                </c:pt>
                <c:pt idx="359">
                  <c:v>41268</c:v>
                </c:pt>
                <c:pt idx="360">
                  <c:v>41269</c:v>
                </c:pt>
                <c:pt idx="361">
                  <c:v>41270</c:v>
                </c:pt>
                <c:pt idx="362">
                  <c:v>41271</c:v>
                </c:pt>
                <c:pt idx="363">
                  <c:v>41272</c:v>
                </c:pt>
                <c:pt idx="364">
                  <c:v>41273</c:v>
                </c:pt>
                <c:pt idx="365">
                  <c:v>41274</c:v>
                </c:pt>
              </c:numCache>
            </c:numRef>
          </c:cat>
          <c:val>
            <c:numRef>
              <c:f>График!$X$2:$X$367</c:f>
              <c:numCache>
                <c:formatCode>General</c:formatCode>
                <c:ptCount val="3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246.19900000000001</c:v>
                </c:pt>
                <c:pt idx="9">
                  <c:v>338.13200000000001</c:v>
                </c:pt>
                <c:pt idx="10">
                  <c:v>372.26300000000003</c:v>
                </c:pt>
                <c:pt idx="11">
                  <c:v>372.26300000000003</c:v>
                </c:pt>
                <c:pt idx="12">
                  <c:v>372.26300000000003</c:v>
                </c:pt>
                <c:pt idx="13">
                  <c:v>426.02000000000004</c:v>
                </c:pt>
                <c:pt idx="14">
                  <c:v>461.44000000000005</c:v>
                </c:pt>
                <c:pt idx="15">
                  <c:v>476.35600000000005</c:v>
                </c:pt>
                <c:pt idx="16">
                  <c:v>469.23300000000006</c:v>
                </c:pt>
                <c:pt idx="17">
                  <c:v>451.87200000000007</c:v>
                </c:pt>
                <c:pt idx="18">
                  <c:v>451.87200000000007</c:v>
                </c:pt>
                <c:pt idx="19">
                  <c:v>451.87200000000007</c:v>
                </c:pt>
                <c:pt idx="20">
                  <c:v>489.00900000000007</c:v>
                </c:pt>
                <c:pt idx="21">
                  <c:v>521.02100000000007</c:v>
                </c:pt>
                <c:pt idx="22">
                  <c:v>543.60800000000006</c:v>
                </c:pt>
                <c:pt idx="23">
                  <c:v>552.87700000000007</c:v>
                </c:pt>
                <c:pt idx="24">
                  <c:v>553.58200000000011</c:v>
                </c:pt>
                <c:pt idx="25">
                  <c:v>553.58200000000011</c:v>
                </c:pt>
                <c:pt idx="26">
                  <c:v>553.58200000000011</c:v>
                </c:pt>
                <c:pt idx="27">
                  <c:v>596.04700000000014</c:v>
                </c:pt>
                <c:pt idx="28">
                  <c:v>633.70500000000015</c:v>
                </c:pt>
                <c:pt idx="29">
                  <c:v>655.51200000000017</c:v>
                </c:pt>
                <c:pt idx="30">
                  <c:v>659.80000000000018</c:v>
                </c:pt>
                <c:pt idx="31">
                  <c:v>641.14200000000017</c:v>
                </c:pt>
                <c:pt idx="32">
                  <c:v>641.14200000000017</c:v>
                </c:pt>
                <c:pt idx="33">
                  <c:v>641.14200000000017</c:v>
                </c:pt>
                <c:pt idx="34">
                  <c:v>663.30100000000016</c:v>
                </c:pt>
                <c:pt idx="35">
                  <c:v>671.28200000000015</c:v>
                </c:pt>
                <c:pt idx="36">
                  <c:v>666.67800000000011</c:v>
                </c:pt>
                <c:pt idx="37">
                  <c:v>642.91100000000006</c:v>
                </c:pt>
                <c:pt idx="38">
                  <c:v>598.27500000000009</c:v>
                </c:pt>
                <c:pt idx="39">
                  <c:v>598.27500000000009</c:v>
                </c:pt>
                <c:pt idx="40">
                  <c:v>598.27500000000009</c:v>
                </c:pt>
                <c:pt idx="41">
                  <c:v>605.98000000000013</c:v>
                </c:pt>
                <c:pt idx="42">
                  <c:v>597.54600000000016</c:v>
                </c:pt>
                <c:pt idx="43">
                  <c:v>583.41100000000017</c:v>
                </c:pt>
                <c:pt idx="44">
                  <c:v>553.65700000000015</c:v>
                </c:pt>
                <c:pt idx="45">
                  <c:v>513.40300000000013</c:v>
                </c:pt>
                <c:pt idx="46">
                  <c:v>513.40300000000013</c:v>
                </c:pt>
                <c:pt idx="47">
                  <c:v>513.40300000000013</c:v>
                </c:pt>
                <c:pt idx="48">
                  <c:v>530.47100000000012</c:v>
                </c:pt>
                <c:pt idx="49">
                  <c:v>540.01600000000008</c:v>
                </c:pt>
                <c:pt idx="50">
                  <c:v>539.02600000000007</c:v>
                </c:pt>
                <c:pt idx="51">
                  <c:v>530.52100000000007</c:v>
                </c:pt>
                <c:pt idx="52">
                  <c:v>524.60700000000008</c:v>
                </c:pt>
                <c:pt idx="53">
                  <c:v>524.60700000000008</c:v>
                </c:pt>
                <c:pt idx="54">
                  <c:v>524.60700000000008</c:v>
                </c:pt>
                <c:pt idx="55">
                  <c:v>564.93100000000004</c:v>
                </c:pt>
                <c:pt idx="56">
                  <c:v>598.59100000000001</c:v>
                </c:pt>
                <c:pt idx="57">
                  <c:v>619.46299999999997</c:v>
                </c:pt>
                <c:pt idx="58">
                  <c:v>617.70399999999995</c:v>
                </c:pt>
                <c:pt idx="59">
                  <c:v>617.70399999999995</c:v>
                </c:pt>
                <c:pt idx="60">
                  <c:v>601.62599999999998</c:v>
                </c:pt>
                <c:pt idx="61">
                  <c:v>601.62599999999998</c:v>
                </c:pt>
                <c:pt idx="62">
                  <c:v>601.62599999999998</c:v>
                </c:pt>
                <c:pt idx="63">
                  <c:v>618.86500000000001</c:v>
                </c:pt>
                <c:pt idx="64">
                  <c:v>605.98300000000006</c:v>
                </c:pt>
                <c:pt idx="65">
                  <c:v>555.31500000000005</c:v>
                </c:pt>
                <c:pt idx="66">
                  <c:v>491.76600000000008</c:v>
                </c:pt>
                <c:pt idx="67">
                  <c:v>491.76600000000008</c:v>
                </c:pt>
                <c:pt idx="68">
                  <c:v>491.76600000000008</c:v>
                </c:pt>
                <c:pt idx="69">
                  <c:v>491.76600000000008</c:v>
                </c:pt>
                <c:pt idx="70">
                  <c:v>527.71100000000013</c:v>
                </c:pt>
                <c:pt idx="71">
                  <c:v>546.74900000000014</c:v>
                </c:pt>
                <c:pt idx="72">
                  <c:v>546.24900000000014</c:v>
                </c:pt>
                <c:pt idx="73">
                  <c:v>524.59800000000018</c:v>
                </c:pt>
                <c:pt idx="74">
                  <c:v>489.49800000000016</c:v>
                </c:pt>
                <c:pt idx="75">
                  <c:v>489.49800000000016</c:v>
                </c:pt>
                <c:pt idx="76">
                  <c:v>489.49800000000016</c:v>
                </c:pt>
                <c:pt idx="77">
                  <c:v>512.29700000000014</c:v>
                </c:pt>
                <c:pt idx="78">
                  <c:v>525.16100000000017</c:v>
                </c:pt>
                <c:pt idx="79">
                  <c:v>527.78100000000018</c:v>
                </c:pt>
                <c:pt idx="80">
                  <c:v>520.24200000000019</c:v>
                </c:pt>
                <c:pt idx="81">
                  <c:v>508.07200000000017</c:v>
                </c:pt>
                <c:pt idx="82">
                  <c:v>508.07200000000017</c:v>
                </c:pt>
                <c:pt idx="83">
                  <c:v>508.07200000000017</c:v>
                </c:pt>
                <c:pt idx="84">
                  <c:v>547.50500000000022</c:v>
                </c:pt>
                <c:pt idx="85">
                  <c:v>579.08100000000024</c:v>
                </c:pt>
                <c:pt idx="86">
                  <c:v>595.57100000000025</c:v>
                </c:pt>
                <c:pt idx="87">
                  <c:v>599.42800000000022</c:v>
                </c:pt>
                <c:pt idx="88">
                  <c:v>595.73400000000026</c:v>
                </c:pt>
                <c:pt idx="89">
                  <c:v>595.73400000000026</c:v>
                </c:pt>
                <c:pt idx="90">
                  <c:v>595.73400000000026</c:v>
                </c:pt>
                <c:pt idx="91">
                  <c:v>631.01400000000024</c:v>
                </c:pt>
                <c:pt idx="92">
                  <c:v>647.32500000000027</c:v>
                </c:pt>
                <c:pt idx="93">
                  <c:v>640.19300000000032</c:v>
                </c:pt>
                <c:pt idx="94">
                  <c:v>612.77400000000034</c:v>
                </c:pt>
                <c:pt idx="95">
                  <c:v>571.8390000000004</c:v>
                </c:pt>
                <c:pt idx="96">
                  <c:v>571.8390000000004</c:v>
                </c:pt>
                <c:pt idx="97">
                  <c:v>571.8390000000004</c:v>
                </c:pt>
                <c:pt idx="98">
                  <c:v>583.21300000000042</c:v>
                </c:pt>
                <c:pt idx="99">
                  <c:v>573.02500000000043</c:v>
                </c:pt>
                <c:pt idx="100">
                  <c:v>548.93800000000044</c:v>
                </c:pt>
                <c:pt idx="101">
                  <c:v>512.73400000000049</c:v>
                </c:pt>
                <c:pt idx="102">
                  <c:v>454.5750000000005</c:v>
                </c:pt>
                <c:pt idx="103">
                  <c:v>454.5750000000005</c:v>
                </c:pt>
                <c:pt idx="104">
                  <c:v>454.5750000000005</c:v>
                </c:pt>
                <c:pt idx="105">
                  <c:v>456.52800000000047</c:v>
                </c:pt>
                <c:pt idx="106">
                  <c:v>453.5630000000005</c:v>
                </c:pt>
                <c:pt idx="107">
                  <c:v>440.5150000000005</c:v>
                </c:pt>
                <c:pt idx="108">
                  <c:v>418.09300000000047</c:v>
                </c:pt>
                <c:pt idx="109">
                  <c:v>387.93500000000046</c:v>
                </c:pt>
                <c:pt idx="110">
                  <c:v>387.93500000000046</c:v>
                </c:pt>
                <c:pt idx="111">
                  <c:v>387.93500000000046</c:v>
                </c:pt>
                <c:pt idx="112">
                  <c:v>420.54100000000045</c:v>
                </c:pt>
                <c:pt idx="113">
                  <c:v>438.29200000000043</c:v>
                </c:pt>
                <c:pt idx="114">
                  <c:v>449.50600000000043</c:v>
                </c:pt>
                <c:pt idx="115">
                  <c:v>436.0960000000004</c:v>
                </c:pt>
                <c:pt idx="116">
                  <c:v>405.6800000000004</c:v>
                </c:pt>
                <c:pt idx="117">
                  <c:v>405.6800000000004</c:v>
                </c:pt>
                <c:pt idx="118">
                  <c:v>405.6800000000004</c:v>
                </c:pt>
                <c:pt idx="119">
                  <c:v>381.56300000000039</c:v>
                </c:pt>
                <c:pt idx="120">
                  <c:v>301.31400000000042</c:v>
                </c:pt>
                <c:pt idx="121">
                  <c:v>301.31400000000042</c:v>
                </c:pt>
                <c:pt idx="122">
                  <c:v>301.31400000000042</c:v>
                </c:pt>
                <c:pt idx="123">
                  <c:v>301.31400000000042</c:v>
                </c:pt>
                <c:pt idx="124">
                  <c:v>301.31400000000042</c:v>
                </c:pt>
                <c:pt idx="125">
                  <c:v>301.31400000000042</c:v>
                </c:pt>
                <c:pt idx="126">
                  <c:v>366.46600000000041</c:v>
                </c:pt>
                <c:pt idx="127">
                  <c:v>372.5000000000004</c:v>
                </c:pt>
                <c:pt idx="128">
                  <c:v>324.91200000000038</c:v>
                </c:pt>
                <c:pt idx="129">
                  <c:v>324.91200000000038</c:v>
                </c:pt>
                <c:pt idx="130">
                  <c:v>324.91200000000038</c:v>
                </c:pt>
                <c:pt idx="131">
                  <c:v>324.91200000000038</c:v>
                </c:pt>
                <c:pt idx="132">
                  <c:v>324.91200000000038</c:v>
                </c:pt>
                <c:pt idx="133">
                  <c:v>378.81400000000036</c:v>
                </c:pt>
                <c:pt idx="134">
                  <c:v>403.23800000000034</c:v>
                </c:pt>
                <c:pt idx="135">
                  <c:v>402.99400000000031</c:v>
                </c:pt>
                <c:pt idx="136">
                  <c:v>382.12800000000033</c:v>
                </c:pt>
                <c:pt idx="137">
                  <c:v>343.67300000000034</c:v>
                </c:pt>
                <c:pt idx="138">
                  <c:v>343.67300000000034</c:v>
                </c:pt>
                <c:pt idx="139">
                  <c:v>343.67300000000034</c:v>
                </c:pt>
                <c:pt idx="140">
                  <c:v>365.31600000000037</c:v>
                </c:pt>
                <c:pt idx="141">
                  <c:v>382.51800000000037</c:v>
                </c:pt>
                <c:pt idx="142">
                  <c:v>392.56000000000034</c:v>
                </c:pt>
                <c:pt idx="143">
                  <c:v>390.97100000000034</c:v>
                </c:pt>
                <c:pt idx="144">
                  <c:v>381.22600000000034</c:v>
                </c:pt>
                <c:pt idx="145">
                  <c:v>381.22600000000034</c:v>
                </c:pt>
                <c:pt idx="146">
                  <c:v>381.22600000000034</c:v>
                </c:pt>
                <c:pt idx="147">
                  <c:v>422.33800000000036</c:v>
                </c:pt>
                <c:pt idx="148">
                  <c:v>452.96900000000039</c:v>
                </c:pt>
                <c:pt idx="149">
                  <c:v>469.03900000000039</c:v>
                </c:pt>
                <c:pt idx="150">
                  <c:v>467.5770000000004</c:v>
                </c:pt>
                <c:pt idx="151">
                  <c:v>446.49800000000039</c:v>
                </c:pt>
                <c:pt idx="152">
                  <c:v>446.49800000000039</c:v>
                </c:pt>
                <c:pt idx="153">
                  <c:v>446.49800000000039</c:v>
                </c:pt>
                <c:pt idx="154">
                  <c:v>466.34700000000038</c:v>
                </c:pt>
                <c:pt idx="155">
                  <c:v>470.54100000000039</c:v>
                </c:pt>
                <c:pt idx="156">
                  <c:v>457.53800000000041</c:v>
                </c:pt>
                <c:pt idx="157">
                  <c:v>416.7260000000004</c:v>
                </c:pt>
                <c:pt idx="158">
                  <c:v>360.51300000000037</c:v>
                </c:pt>
                <c:pt idx="159">
                  <c:v>360.51300000000037</c:v>
                </c:pt>
                <c:pt idx="160">
                  <c:v>360.51300000000037</c:v>
                </c:pt>
                <c:pt idx="161">
                  <c:v>350.17000000000036</c:v>
                </c:pt>
                <c:pt idx="162">
                  <c:v>319.69500000000033</c:v>
                </c:pt>
                <c:pt idx="163">
                  <c:v>319.69500000000033</c:v>
                </c:pt>
                <c:pt idx="164">
                  <c:v>294.09900000000033</c:v>
                </c:pt>
                <c:pt idx="165">
                  <c:v>250.28700000000032</c:v>
                </c:pt>
                <c:pt idx="166">
                  <c:v>250.28700000000032</c:v>
                </c:pt>
                <c:pt idx="167">
                  <c:v>250.28700000000032</c:v>
                </c:pt>
                <c:pt idx="168">
                  <c:v>267.61100000000033</c:v>
                </c:pt>
                <c:pt idx="169">
                  <c:v>274.15900000000033</c:v>
                </c:pt>
                <c:pt idx="170">
                  <c:v>275.33000000000033</c:v>
                </c:pt>
                <c:pt idx="171">
                  <c:v>261.92400000000032</c:v>
                </c:pt>
                <c:pt idx="172">
                  <c:v>247.18600000000032</c:v>
                </c:pt>
                <c:pt idx="173">
                  <c:v>247.18600000000032</c:v>
                </c:pt>
                <c:pt idx="174">
                  <c:v>247.18600000000032</c:v>
                </c:pt>
                <c:pt idx="175">
                  <c:v>286.75800000000032</c:v>
                </c:pt>
                <c:pt idx="176">
                  <c:v>313.30900000000031</c:v>
                </c:pt>
                <c:pt idx="177">
                  <c:v>327.0400000000003</c:v>
                </c:pt>
                <c:pt idx="178">
                  <c:v>328.77000000000032</c:v>
                </c:pt>
                <c:pt idx="179">
                  <c:v>321.54700000000031</c:v>
                </c:pt>
                <c:pt idx="180">
                  <c:v>321.54700000000031</c:v>
                </c:pt>
                <c:pt idx="181">
                  <c:v>321.54700000000031</c:v>
                </c:pt>
                <c:pt idx="182">
                  <c:v>354.33000000000033</c:v>
                </c:pt>
                <c:pt idx="183">
                  <c:v>365.4030000000003</c:v>
                </c:pt>
                <c:pt idx="184">
                  <c:v>356.36600000000033</c:v>
                </c:pt>
                <c:pt idx="185">
                  <c:v>326.15200000000033</c:v>
                </c:pt>
                <c:pt idx="186">
                  <c:v>279.97800000000035</c:v>
                </c:pt>
                <c:pt idx="187">
                  <c:v>279.97800000000035</c:v>
                </c:pt>
                <c:pt idx="188">
                  <c:v>279.97800000000035</c:v>
                </c:pt>
                <c:pt idx="189">
                  <c:v>288.50100000000037</c:v>
                </c:pt>
                <c:pt idx="190">
                  <c:v>289.49100000000038</c:v>
                </c:pt>
                <c:pt idx="191">
                  <c:v>273.59200000000038</c:v>
                </c:pt>
                <c:pt idx="192">
                  <c:v>239.03200000000038</c:v>
                </c:pt>
                <c:pt idx="193">
                  <c:v>188.09800000000038</c:v>
                </c:pt>
                <c:pt idx="194">
                  <c:v>188.09800000000038</c:v>
                </c:pt>
                <c:pt idx="195">
                  <c:v>188.09800000000038</c:v>
                </c:pt>
                <c:pt idx="196">
                  <c:v>196.66800000000038</c:v>
                </c:pt>
                <c:pt idx="197">
                  <c:v>200.46800000000039</c:v>
                </c:pt>
                <c:pt idx="198">
                  <c:v>192.26100000000039</c:v>
                </c:pt>
                <c:pt idx="199">
                  <c:v>171.27800000000039</c:v>
                </c:pt>
                <c:pt idx="200">
                  <c:v>152.18800000000039</c:v>
                </c:pt>
                <c:pt idx="201">
                  <c:v>152.18800000000039</c:v>
                </c:pt>
                <c:pt idx="202">
                  <c:v>152.18800000000039</c:v>
                </c:pt>
                <c:pt idx="203">
                  <c:v>190.0600000000004</c:v>
                </c:pt>
                <c:pt idx="204">
                  <c:v>225.46900000000039</c:v>
                </c:pt>
                <c:pt idx="205">
                  <c:v>244.9000000000004</c:v>
                </c:pt>
                <c:pt idx="206">
                  <c:v>250.25500000000039</c:v>
                </c:pt>
                <c:pt idx="207">
                  <c:v>247.2870000000004</c:v>
                </c:pt>
                <c:pt idx="208">
                  <c:v>247.2870000000004</c:v>
                </c:pt>
                <c:pt idx="209">
                  <c:v>247.2870000000004</c:v>
                </c:pt>
                <c:pt idx="210">
                  <c:v>288.50800000000038</c:v>
                </c:pt>
                <c:pt idx="211">
                  <c:v>324.79100000000039</c:v>
                </c:pt>
                <c:pt idx="212">
                  <c:v>342.67400000000038</c:v>
                </c:pt>
                <c:pt idx="213">
                  <c:v>337.15200000000038</c:v>
                </c:pt>
                <c:pt idx="214">
                  <c:v>304.43700000000035</c:v>
                </c:pt>
                <c:pt idx="215">
                  <c:v>304.43700000000035</c:v>
                </c:pt>
                <c:pt idx="216">
                  <c:v>304.43700000000035</c:v>
                </c:pt>
                <c:pt idx="217">
                  <c:v>316.25900000000036</c:v>
                </c:pt>
                <c:pt idx="218">
                  <c:v>318.90700000000038</c:v>
                </c:pt>
                <c:pt idx="219">
                  <c:v>304.37800000000038</c:v>
                </c:pt>
                <c:pt idx="220">
                  <c:v>280.88800000000037</c:v>
                </c:pt>
                <c:pt idx="221">
                  <c:v>236.57700000000037</c:v>
                </c:pt>
                <c:pt idx="222">
                  <c:v>236.57700000000037</c:v>
                </c:pt>
                <c:pt idx="223">
                  <c:v>236.57700000000037</c:v>
                </c:pt>
                <c:pt idx="224">
                  <c:v>252.73400000000038</c:v>
                </c:pt>
                <c:pt idx="225">
                  <c:v>257.2090000000004</c:v>
                </c:pt>
                <c:pt idx="226">
                  <c:v>246.08600000000041</c:v>
                </c:pt>
                <c:pt idx="227">
                  <c:v>218.2930000000004</c:v>
                </c:pt>
                <c:pt idx="228">
                  <c:v>183.86000000000041</c:v>
                </c:pt>
                <c:pt idx="229">
                  <c:v>183.86000000000041</c:v>
                </c:pt>
                <c:pt idx="230">
                  <c:v>183.86000000000041</c:v>
                </c:pt>
                <c:pt idx="231">
                  <c:v>205.01500000000041</c:v>
                </c:pt>
                <c:pt idx="232">
                  <c:v>225.1740000000004</c:v>
                </c:pt>
                <c:pt idx="233">
                  <c:v>235.66500000000042</c:v>
                </c:pt>
                <c:pt idx="234">
                  <c:v>231.47400000000042</c:v>
                </c:pt>
                <c:pt idx="235">
                  <c:v>226.88300000000041</c:v>
                </c:pt>
                <c:pt idx="236">
                  <c:v>226.88300000000041</c:v>
                </c:pt>
                <c:pt idx="237">
                  <c:v>226.88300000000041</c:v>
                </c:pt>
                <c:pt idx="238">
                  <c:v>270.78300000000041</c:v>
                </c:pt>
                <c:pt idx="239">
                  <c:v>308.97200000000043</c:v>
                </c:pt>
                <c:pt idx="240">
                  <c:v>327.35200000000043</c:v>
                </c:pt>
                <c:pt idx="241">
                  <c:v>330.80400000000043</c:v>
                </c:pt>
                <c:pt idx="242">
                  <c:v>323.76500000000044</c:v>
                </c:pt>
                <c:pt idx="243">
                  <c:v>323.76500000000044</c:v>
                </c:pt>
                <c:pt idx="244">
                  <c:v>323.76500000000044</c:v>
                </c:pt>
                <c:pt idx="245">
                  <c:v>358.84900000000044</c:v>
                </c:pt>
                <c:pt idx="246">
                  <c:v>374.97800000000046</c:v>
                </c:pt>
                <c:pt idx="247">
                  <c:v>371.58300000000048</c:v>
                </c:pt>
                <c:pt idx="248">
                  <c:v>342.76400000000046</c:v>
                </c:pt>
                <c:pt idx="249">
                  <c:v>303.18900000000048</c:v>
                </c:pt>
                <c:pt idx="250">
                  <c:v>303.18900000000048</c:v>
                </c:pt>
                <c:pt idx="251">
                  <c:v>303.18900000000048</c:v>
                </c:pt>
                <c:pt idx="252">
                  <c:v>317.51100000000048</c:v>
                </c:pt>
                <c:pt idx="253">
                  <c:v>323.17400000000049</c:v>
                </c:pt>
                <c:pt idx="254">
                  <c:v>311.1280000000005</c:v>
                </c:pt>
                <c:pt idx="255">
                  <c:v>278.93700000000047</c:v>
                </c:pt>
                <c:pt idx="256">
                  <c:v>235.47200000000046</c:v>
                </c:pt>
                <c:pt idx="257">
                  <c:v>235.47200000000046</c:v>
                </c:pt>
                <c:pt idx="258">
                  <c:v>235.47200000000046</c:v>
                </c:pt>
                <c:pt idx="259">
                  <c:v>252.11900000000045</c:v>
                </c:pt>
                <c:pt idx="260">
                  <c:v>262.89800000000048</c:v>
                </c:pt>
                <c:pt idx="261">
                  <c:v>268.87400000000048</c:v>
                </c:pt>
                <c:pt idx="262">
                  <c:v>258.28800000000047</c:v>
                </c:pt>
                <c:pt idx="263">
                  <c:v>242.94300000000047</c:v>
                </c:pt>
                <c:pt idx="264">
                  <c:v>242.94300000000047</c:v>
                </c:pt>
                <c:pt idx="265">
                  <c:v>242.94300000000047</c:v>
                </c:pt>
                <c:pt idx="266">
                  <c:v>290.19700000000046</c:v>
                </c:pt>
                <c:pt idx="267">
                  <c:v>331.32300000000043</c:v>
                </c:pt>
                <c:pt idx="268">
                  <c:v>353.91200000000043</c:v>
                </c:pt>
                <c:pt idx="269">
                  <c:v>362.89000000000044</c:v>
                </c:pt>
                <c:pt idx="270">
                  <c:v>366.85500000000042</c:v>
                </c:pt>
                <c:pt idx="271">
                  <c:v>366.85500000000042</c:v>
                </c:pt>
                <c:pt idx="272">
                  <c:v>366.85500000000042</c:v>
                </c:pt>
                <c:pt idx="273">
                  <c:v>408.58000000000044</c:v>
                </c:pt>
                <c:pt idx="274">
                  <c:v>437.63700000000046</c:v>
                </c:pt>
                <c:pt idx="275">
                  <c:v>439.32900000000046</c:v>
                </c:pt>
                <c:pt idx="276">
                  <c:v>411.58600000000047</c:v>
                </c:pt>
                <c:pt idx="277">
                  <c:v>370.29600000000045</c:v>
                </c:pt>
                <c:pt idx="278">
                  <c:v>370.29600000000045</c:v>
                </c:pt>
                <c:pt idx="279">
                  <c:v>370.29600000000045</c:v>
                </c:pt>
                <c:pt idx="280">
                  <c:v>374.09300000000047</c:v>
                </c:pt>
                <c:pt idx="281">
                  <c:v>377.19800000000049</c:v>
                </c:pt>
                <c:pt idx="282">
                  <c:v>364.93200000000047</c:v>
                </c:pt>
                <c:pt idx="283">
                  <c:v>327.36400000000049</c:v>
                </c:pt>
                <c:pt idx="284">
                  <c:v>280.21500000000049</c:v>
                </c:pt>
                <c:pt idx="285">
                  <c:v>280.21500000000049</c:v>
                </c:pt>
                <c:pt idx="286">
                  <c:v>280.21500000000049</c:v>
                </c:pt>
                <c:pt idx="287">
                  <c:v>287.73100000000051</c:v>
                </c:pt>
                <c:pt idx="288">
                  <c:v>286.06700000000052</c:v>
                </c:pt>
                <c:pt idx="289">
                  <c:v>274.24600000000049</c:v>
                </c:pt>
                <c:pt idx="290">
                  <c:v>246.1820000000005</c:v>
                </c:pt>
                <c:pt idx="291">
                  <c:v>215.2120000000005</c:v>
                </c:pt>
                <c:pt idx="292">
                  <c:v>215.2120000000005</c:v>
                </c:pt>
                <c:pt idx="293">
                  <c:v>215.2120000000005</c:v>
                </c:pt>
                <c:pt idx="294">
                  <c:v>253.91000000000051</c:v>
                </c:pt>
                <c:pt idx="295">
                  <c:v>287.99400000000048</c:v>
                </c:pt>
                <c:pt idx="296">
                  <c:v>311.40000000000049</c:v>
                </c:pt>
                <c:pt idx="297">
                  <c:v>321.2290000000005</c:v>
                </c:pt>
                <c:pt idx="298">
                  <c:v>317.51200000000051</c:v>
                </c:pt>
                <c:pt idx="299">
                  <c:v>317.51200000000051</c:v>
                </c:pt>
                <c:pt idx="300">
                  <c:v>317.51200000000051</c:v>
                </c:pt>
                <c:pt idx="301">
                  <c:v>362.4260000000005</c:v>
                </c:pt>
                <c:pt idx="302">
                  <c:v>397.72200000000049</c:v>
                </c:pt>
                <c:pt idx="303">
                  <c:v>416.86200000000048</c:v>
                </c:pt>
                <c:pt idx="304">
                  <c:v>395.61400000000049</c:v>
                </c:pt>
                <c:pt idx="305">
                  <c:v>344.96800000000047</c:v>
                </c:pt>
                <c:pt idx="306">
                  <c:v>344.96800000000047</c:v>
                </c:pt>
                <c:pt idx="307">
                  <c:v>344.96800000000047</c:v>
                </c:pt>
                <c:pt idx="308">
                  <c:v>344.96800000000047</c:v>
                </c:pt>
                <c:pt idx="309">
                  <c:v>376.88500000000045</c:v>
                </c:pt>
                <c:pt idx="310">
                  <c:v>399.49800000000045</c:v>
                </c:pt>
                <c:pt idx="311">
                  <c:v>386.58000000000044</c:v>
                </c:pt>
                <c:pt idx="312">
                  <c:v>350.35500000000042</c:v>
                </c:pt>
                <c:pt idx="313">
                  <c:v>350.35500000000042</c:v>
                </c:pt>
                <c:pt idx="314">
                  <c:v>350.35500000000042</c:v>
                </c:pt>
                <c:pt idx="315">
                  <c:v>363.03000000000043</c:v>
                </c:pt>
                <c:pt idx="316">
                  <c:v>354.86900000000043</c:v>
                </c:pt>
                <c:pt idx="317">
                  <c:v>339.75300000000044</c:v>
                </c:pt>
                <c:pt idx="318">
                  <c:v>301.29200000000043</c:v>
                </c:pt>
                <c:pt idx="319">
                  <c:v>254.69500000000042</c:v>
                </c:pt>
                <c:pt idx="320">
                  <c:v>254.69500000000042</c:v>
                </c:pt>
                <c:pt idx="321">
                  <c:v>254.69500000000042</c:v>
                </c:pt>
                <c:pt idx="322">
                  <c:v>274.61200000000042</c:v>
                </c:pt>
                <c:pt idx="323">
                  <c:v>284.02300000000042</c:v>
                </c:pt>
                <c:pt idx="324">
                  <c:v>284.21800000000042</c:v>
                </c:pt>
                <c:pt idx="325">
                  <c:v>275.36500000000041</c:v>
                </c:pt>
                <c:pt idx="326">
                  <c:v>252.31900000000041</c:v>
                </c:pt>
                <c:pt idx="327">
                  <c:v>252.31900000000041</c:v>
                </c:pt>
                <c:pt idx="328">
                  <c:v>252.31900000000041</c:v>
                </c:pt>
                <c:pt idx="329">
                  <c:v>284.23100000000039</c:v>
                </c:pt>
                <c:pt idx="330">
                  <c:v>308.3820000000004</c:v>
                </c:pt>
                <c:pt idx="331">
                  <c:v>317.32100000000042</c:v>
                </c:pt>
                <c:pt idx="332">
                  <c:v>305.70200000000045</c:v>
                </c:pt>
                <c:pt idx="333">
                  <c:v>284.56600000000043</c:v>
                </c:pt>
                <c:pt idx="334">
                  <c:v>284.56600000000043</c:v>
                </c:pt>
                <c:pt idx="335">
                  <c:v>284.56600000000043</c:v>
                </c:pt>
                <c:pt idx="336">
                  <c:v>292.02800000000042</c:v>
                </c:pt>
                <c:pt idx="337">
                  <c:v>290.10500000000042</c:v>
                </c:pt>
                <c:pt idx="338">
                  <c:v>277.02500000000043</c:v>
                </c:pt>
                <c:pt idx="339">
                  <c:v>234.57700000000042</c:v>
                </c:pt>
                <c:pt idx="340">
                  <c:v>169.63300000000044</c:v>
                </c:pt>
                <c:pt idx="341">
                  <c:v>169.63300000000044</c:v>
                </c:pt>
                <c:pt idx="342">
                  <c:v>169.63300000000044</c:v>
                </c:pt>
                <c:pt idx="343">
                  <c:v>170.53000000000043</c:v>
                </c:pt>
                <c:pt idx="344">
                  <c:v>163.93800000000041</c:v>
                </c:pt>
                <c:pt idx="345">
                  <c:v>144.33500000000041</c:v>
                </c:pt>
                <c:pt idx="346">
                  <c:v>94.141000000000403</c:v>
                </c:pt>
                <c:pt idx="347">
                  <c:v>25.879000000000403</c:v>
                </c:pt>
                <c:pt idx="348">
                  <c:v>25.879000000000403</c:v>
                </c:pt>
                <c:pt idx="349">
                  <c:v>25.879000000000403</c:v>
                </c:pt>
                <c:pt idx="350">
                  <c:v>11.997000000000403</c:v>
                </c:pt>
                <c:pt idx="351">
                  <c:v>-8.1239999999995955</c:v>
                </c:pt>
                <c:pt idx="352">
                  <c:v>-34.173999999999594</c:v>
                </c:pt>
                <c:pt idx="353">
                  <c:v>-72.957999999999601</c:v>
                </c:pt>
                <c:pt idx="354">
                  <c:v>-130.73499999999962</c:v>
                </c:pt>
                <c:pt idx="355">
                  <c:v>-130.73499999999962</c:v>
                </c:pt>
                <c:pt idx="356">
                  <c:v>-130.73499999999962</c:v>
                </c:pt>
                <c:pt idx="357">
                  <c:v>-123.10999999999962</c:v>
                </c:pt>
                <c:pt idx="358">
                  <c:v>-130.25799999999961</c:v>
                </c:pt>
                <c:pt idx="359">
                  <c:v>-170.86399999999961</c:v>
                </c:pt>
                <c:pt idx="360">
                  <c:v>-264.44899999999961</c:v>
                </c:pt>
                <c:pt idx="361">
                  <c:v>-398.36099999999965</c:v>
                </c:pt>
                <c:pt idx="362">
                  <c:v>-398.36099999999965</c:v>
                </c:pt>
                <c:pt idx="363">
                  <c:v>-398.36099999999965</c:v>
                </c:pt>
                <c:pt idx="364">
                  <c:v>-467.65499999999963</c:v>
                </c:pt>
                <c:pt idx="365">
                  <c:v>-467.01499999999965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График!$Y$1</c:f>
              <c:strCache>
                <c:ptCount val="1"/>
                <c:pt idx="0">
                  <c:v>2014</c:v>
                </c:pt>
              </c:strCache>
            </c:strRef>
          </c:tx>
          <c:spPr>
            <a:ln w="22225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График!$E$2:$E$367</c:f>
              <c:numCache>
                <c:formatCode>m/d/yyyy</c:formatCode>
                <c:ptCount val="366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  <c:pt idx="30">
                  <c:v>40939</c:v>
                </c:pt>
                <c:pt idx="31">
                  <c:v>40940</c:v>
                </c:pt>
                <c:pt idx="32">
                  <c:v>40941</c:v>
                </c:pt>
                <c:pt idx="33">
                  <c:v>40942</c:v>
                </c:pt>
                <c:pt idx="34">
                  <c:v>40943</c:v>
                </c:pt>
                <c:pt idx="35">
                  <c:v>40944</c:v>
                </c:pt>
                <c:pt idx="36">
                  <c:v>40945</c:v>
                </c:pt>
                <c:pt idx="37">
                  <c:v>40946</c:v>
                </c:pt>
                <c:pt idx="38">
                  <c:v>40947</c:v>
                </c:pt>
                <c:pt idx="39">
                  <c:v>40948</c:v>
                </c:pt>
                <c:pt idx="40">
                  <c:v>40949</c:v>
                </c:pt>
                <c:pt idx="41">
                  <c:v>40950</c:v>
                </c:pt>
                <c:pt idx="42">
                  <c:v>40951</c:v>
                </c:pt>
                <c:pt idx="43">
                  <c:v>40952</c:v>
                </c:pt>
                <c:pt idx="44">
                  <c:v>40953</c:v>
                </c:pt>
                <c:pt idx="45">
                  <c:v>40954</c:v>
                </c:pt>
                <c:pt idx="46">
                  <c:v>40955</c:v>
                </c:pt>
                <c:pt idx="47">
                  <c:v>40956</c:v>
                </c:pt>
                <c:pt idx="48">
                  <c:v>40957</c:v>
                </c:pt>
                <c:pt idx="49">
                  <c:v>40958</c:v>
                </c:pt>
                <c:pt idx="50">
                  <c:v>40959</c:v>
                </c:pt>
                <c:pt idx="51">
                  <c:v>40960</c:v>
                </c:pt>
                <c:pt idx="52">
                  <c:v>40961</c:v>
                </c:pt>
                <c:pt idx="53">
                  <c:v>40962</c:v>
                </c:pt>
                <c:pt idx="54">
                  <c:v>40963</c:v>
                </c:pt>
                <c:pt idx="55">
                  <c:v>40964</c:v>
                </c:pt>
                <c:pt idx="56">
                  <c:v>40965</c:v>
                </c:pt>
                <c:pt idx="57">
                  <c:v>40966</c:v>
                </c:pt>
                <c:pt idx="58">
                  <c:v>40967</c:v>
                </c:pt>
                <c:pt idx="59">
                  <c:v>40968</c:v>
                </c:pt>
                <c:pt idx="60">
                  <c:v>40969</c:v>
                </c:pt>
                <c:pt idx="61">
                  <c:v>40970</c:v>
                </c:pt>
                <c:pt idx="62">
                  <c:v>40971</c:v>
                </c:pt>
                <c:pt idx="63">
                  <c:v>40972</c:v>
                </c:pt>
                <c:pt idx="64">
                  <c:v>40973</c:v>
                </c:pt>
                <c:pt idx="65">
                  <c:v>40974</c:v>
                </c:pt>
                <c:pt idx="66">
                  <c:v>40975</c:v>
                </c:pt>
                <c:pt idx="67">
                  <c:v>40976</c:v>
                </c:pt>
                <c:pt idx="68">
                  <c:v>40977</c:v>
                </c:pt>
                <c:pt idx="69">
                  <c:v>40978</c:v>
                </c:pt>
                <c:pt idx="70">
                  <c:v>40979</c:v>
                </c:pt>
                <c:pt idx="71">
                  <c:v>40980</c:v>
                </c:pt>
                <c:pt idx="72">
                  <c:v>40981</c:v>
                </c:pt>
                <c:pt idx="73">
                  <c:v>40982</c:v>
                </c:pt>
                <c:pt idx="74">
                  <c:v>40983</c:v>
                </c:pt>
                <c:pt idx="75">
                  <c:v>40984</c:v>
                </c:pt>
                <c:pt idx="76">
                  <c:v>40985</c:v>
                </c:pt>
                <c:pt idx="77">
                  <c:v>40986</c:v>
                </c:pt>
                <c:pt idx="78">
                  <c:v>40987</c:v>
                </c:pt>
                <c:pt idx="79">
                  <c:v>40988</c:v>
                </c:pt>
                <c:pt idx="80">
                  <c:v>40989</c:v>
                </c:pt>
                <c:pt idx="81">
                  <c:v>40990</c:v>
                </c:pt>
                <c:pt idx="82">
                  <c:v>40991</c:v>
                </c:pt>
                <c:pt idx="83">
                  <c:v>40992</c:v>
                </c:pt>
                <c:pt idx="84">
                  <c:v>40993</c:v>
                </c:pt>
                <c:pt idx="85">
                  <c:v>40994</c:v>
                </c:pt>
                <c:pt idx="86">
                  <c:v>40995</c:v>
                </c:pt>
                <c:pt idx="87">
                  <c:v>40996</c:v>
                </c:pt>
                <c:pt idx="88">
                  <c:v>40997</c:v>
                </c:pt>
                <c:pt idx="89">
                  <c:v>40998</c:v>
                </c:pt>
                <c:pt idx="90">
                  <c:v>40999</c:v>
                </c:pt>
                <c:pt idx="91">
                  <c:v>41000</c:v>
                </c:pt>
                <c:pt idx="92">
                  <c:v>41001</c:v>
                </c:pt>
                <c:pt idx="93">
                  <c:v>41002</c:v>
                </c:pt>
                <c:pt idx="94">
                  <c:v>41003</c:v>
                </c:pt>
                <c:pt idx="95">
                  <c:v>41004</c:v>
                </c:pt>
                <c:pt idx="96">
                  <c:v>41005</c:v>
                </c:pt>
                <c:pt idx="97">
                  <c:v>41006</c:v>
                </c:pt>
                <c:pt idx="98">
                  <c:v>41007</c:v>
                </c:pt>
                <c:pt idx="99">
                  <c:v>41008</c:v>
                </c:pt>
                <c:pt idx="100">
                  <c:v>41009</c:v>
                </c:pt>
                <c:pt idx="101">
                  <c:v>41010</c:v>
                </c:pt>
                <c:pt idx="102">
                  <c:v>41011</c:v>
                </c:pt>
                <c:pt idx="103">
                  <c:v>41012</c:v>
                </c:pt>
                <c:pt idx="104">
                  <c:v>41013</c:v>
                </c:pt>
                <c:pt idx="105">
                  <c:v>41014</c:v>
                </c:pt>
                <c:pt idx="106">
                  <c:v>41015</c:v>
                </c:pt>
                <c:pt idx="107">
                  <c:v>41016</c:v>
                </c:pt>
                <c:pt idx="108">
                  <c:v>41017</c:v>
                </c:pt>
                <c:pt idx="109">
                  <c:v>41018</c:v>
                </c:pt>
                <c:pt idx="110">
                  <c:v>41019</c:v>
                </c:pt>
                <c:pt idx="111">
                  <c:v>41020</c:v>
                </c:pt>
                <c:pt idx="112">
                  <c:v>41021</c:v>
                </c:pt>
                <c:pt idx="113">
                  <c:v>41022</c:v>
                </c:pt>
                <c:pt idx="114">
                  <c:v>41023</c:v>
                </c:pt>
                <c:pt idx="115">
                  <c:v>41024</c:v>
                </c:pt>
                <c:pt idx="116">
                  <c:v>41025</c:v>
                </c:pt>
                <c:pt idx="117">
                  <c:v>41026</c:v>
                </c:pt>
                <c:pt idx="118">
                  <c:v>41027</c:v>
                </c:pt>
                <c:pt idx="119">
                  <c:v>41028</c:v>
                </c:pt>
                <c:pt idx="120">
                  <c:v>41029</c:v>
                </c:pt>
                <c:pt idx="121">
                  <c:v>41030</c:v>
                </c:pt>
                <c:pt idx="122">
                  <c:v>41031</c:v>
                </c:pt>
                <c:pt idx="123">
                  <c:v>41032</c:v>
                </c:pt>
                <c:pt idx="124">
                  <c:v>41033</c:v>
                </c:pt>
                <c:pt idx="125">
                  <c:v>41034</c:v>
                </c:pt>
                <c:pt idx="126">
                  <c:v>41035</c:v>
                </c:pt>
                <c:pt idx="127">
                  <c:v>41036</c:v>
                </c:pt>
                <c:pt idx="128">
                  <c:v>41037</c:v>
                </c:pt>
                <c:pt idx="129">
                  <c:v>41038</c:v>
                </c:pt>
                <c:pt idx="130">
                  <c:v>41039</c:v>
                </c:pt>
                <c:pt idx="131">
                  <c:v>41040</c:v>
                </c:pt>
                <c:pt idx="132">
                  <c:v>41041</c:v>
                </c:pt>
                <c:pt idx="133">
                  <c:v>41042</c:v>
                </c:pt>
                <c:pt idx="134">
                  <c:v>41043</c:v>
                </c:pt>
                <c:pt idx="135">
                  <c:v>41044</c:v>
                </c:pt>
                <c:pt idx="136">
                  <c:v>41045</c:v>
                </c:pt>
                <c:pt idx="137">
                  <c:v>41046</c:v>
                </c:pt>
                <c:pt idx="138">
                  <c:v>41047</c:v>
                </c:pt>
                <c:pt idx="139">
                  <c:v>41048</c:v>
                </c:pt>
                <c:pt idx="140">
                  <c:v>41049</c:v>
                </c:pt>
                <c:pt idx="141">
                  <c:v>41050</c:v>
                </c:pt>
                <c:pt idx="142">
                  <c:v>41051</c:v>
                </c:pt>
                <c:pt idx="143">
                  <c:v>41052</c:v>
                </c:pt>
                <c:pt idx="144">
                  <c:v>41053</c:v>
                </c:pt>
                <c:pt idx="145">
                  <c:v>41054</c:v>
                </c:pt>
                <c:pt idx="146">
                  <c:v>41055</c:v>
                </c:pt>
                <c:pt idx="147">
                  <c:v>41056</c:v>
                </c:pt>
                <c:pt idx="148">
                  <c:v>41057</c:v>
                </c:pt>
                <c:pt idx="149">
                  <c:v>41058</c:v>
                </c:pt>
                <c:pt idx="150">
                  <c:v>41059</c:v>
                </c:pt>
                <c:pt idx="151">
                  <c:v>41060</c:v>
                </c:pt>
                <c:pt idx="152">
                  <c:v>41061</c:v>
                </c:pt>
                <c:pt idx="153">
                  <c:v>41062</c:v>
                </c:pt>
                <c:pt idx="154">
                  <c:v>41063</c:v>
                </c:pt>
                <c:pt idx="155">
                  <c:v>41064</c:v>
                </c:pt>
                <c:pt idx="156">
                  <c:v>41065</c:v>
                </c:pt>
                <c:pt idx="157">
                  <c:v>41066</c:v>
                </c:pt>
                <c:pt idx="158">
                  <c:v>41067</c:v>
                </c:pt>
                <c:pt idx="159">
                  <c:v>41068</c:v>
                </c:pt>
                <c:pt idx="160">
                  <c:v>41069</c:v>
                </c:pt>
                <c:pt idx="161">
                  <c:v>41070</c:v>
                </c:pt>
                <c:pt idx="162">
                  <c:v>41071</c:v>
                </c:pt>
                <c:pt idx="163">
                  <c:v>41072</c:v>
                </c:pt>
                <c:pt idx="164">
                  <c:v>41073</c:v>
                </c:pt>
                <c:pt idx="165">
                  <c:v>41074</c:v>
                </c:pt>
                <c:pt idx="166">
                  <c:v>41075</c:v>
                </c:pt>
                <c:pt idx="167">
                  <c:v>41076</c:v>
                </c:pt>
                <c:pt idx="168">
                  <c:v>41077</c:v>
                </c:pt>
                <c:pt idx="169">
                  <c:v>41078</c:v>
                </c:pt>
                <c:pt idx="170">
                  <c:v>41079</c:v>
                </c:pt>
                <c:pt idx="171">
                  <c:v>41080</c:v>
                </c:pt>
                <c:pt idx="172">
                  <c:v>41081</c:v>
                </c:pt>
                <c:pt idx="173">
                  <c:v>41082</c:v>
                </c:pt>
                <c:pt idx="174">
                  <c:v>41083</c:v>
                </c:pt>
                <c:pt idx="175">
                  <c:v>41084</c:v>
                </c:pt>
                <c:pt idx="176">
                  <c:v>41085</c:v>
                </c:pt>
                <c:pt idx="177">
                  <c:v>41086</c:v>
                </c:pt>
                <c:pt idx="178">
                  <c:v>41087</c:v>
                </c:pt>
                <c:pt idx="179">
                  <c:v>41088</c:v>
                </c:pt>
                <c:pt idx="180">
                  <c:v>41089</c:v>
                </c:pt>
                <c:pt idx="181">
                  <c:v>41090</c:v>
                </c:pt>
                <c:pt idx="182">
                  <c:v>41091</c:v>
                </c:pt>
                <c:pt idx="183">
                  <c:v>41092</c:v>
                </c:pt>
                <c:pt idx="184">
                  <c:v>41093</c:v>
                </c:pt>
                <c:pt idx="185">
                  <c:v>41094</c:v>
                </c:pt>
                <c:pt idx="186">
                  <c:v>41095</c:v>
                </c:pt>
                <c:pt idx="187">
                  <c:v>41096</c:v>
                </c:pt>
                <c:pt idx="188">
                  <c:v>41097</c:v>
                </c:pt>
                <c:pt idx="189">
                  <c:v>41098</c:v>
                </c:pt>
                <c:pt idx="190">
                  <c:v>41099</c:v>
                </c:pt>
                <c:pt idx="191">
                  <c:v>41100</c:v>
                </c:pt>
                <c:pt idx="192">
                  <c:v>41101</c:v>
                </c:pt>
                <c:pt idx="193">
                  <c:v>41102</c:v>
                </c:pt>
                <c:pt idx="194">
                  <c:v>41103</c:v>
                </c:pt>
                <c:pt idx="195">
                  <c:v>41104</c:v>
                </c:pt>
                <c:pt idx="196">
                  <c:v>41105</c:v>
                </c:pt>
                <c:pt idx="197">
                  <c:v>41106</c:v>
                </c:pt>
                <c:pt idx="198">
                  <c:v>41107</c:v>
                </c:pt>
                <c:pt idx="199">
                  <c:v>41108</c:v>
                </c:pt>
                <c:pt idx="200">
                  <c:v>41109</c:v>
                </c:pt>
                <c:pt idx="201">
                  <c:v>41110</c:v>
                </c:pt>
                <c:pt idx="202">
                  <c:v>41111</c:v>
                </c:pt>
                <c:pt idx="203">
                  <c:v>41112</c:v>
                </c:pt>
                <c:pt idx="204">
                  <c:v>41113</c:v>
                </c:pt>
                <c:pt idx="205">
                  <c:v>41114</c:v>
                </c:pt>
                <c:pt idx="206">
                  <c:v>41115</c:v>
                </c:pt>
                <c:pt idx="207">
                  <c:v>41116</c:v>
                </c:pt>
                <c:pt idx="208">
                  <c:v>41117</c:v>
                </c:pt>
                <c:pt idx="209">
                  <c:v>41118</c:v>
                </c:pt>
                <c:pt idx="210">
                  <c:v>41119</c:v>
                </c:pt>
                <c:pt idx="211">
                  <c:v>41120</c:v>
                </c:pt>
                <c:pt idx="212">
                  <c:v>41121</c:v>
                </c:pt>
                <c:pt idx="213">
                  <c:v>41122</c:v>
                </c:pt>
                <c:pt idx="214">
                  <c:v>41123</c:v>
                </c:pt>
                <c:pt idx="215">
                  <c:v>41124</c:v>
                </c:pt>
                <c:pt idx="216">
                  <c:v>41125</c:v>
                </c:pt>
                <c:pt idx="217">
                  <c:v>41126</c:v>
                </c:pt>
                <c:pt idx="218">
                  <c:v>41127</c:v>
                </c:pt>
                <c:pt idx="219">
                  <c:v>41128</c:v>
                </c:pt>
                <c:pt idx="220">
                  <c:v>41129</c:v>
                </c:pt>
                <c:pt idx="221">
                  <c:v>41130</c:v>
                </c:pt>
                <c:pt idx="222">
                  <c:v>41131</c:v>
                </c:pt>
                <c:pt idx="223">
                  <c:v>41132</c:v>
                </c:pt>
                <c:pt idx="224">
                  <c:v>41133</c:v>
                </c:pt>
                <c:pt idx="225">
                  <c:v>41134</c:v>
                </c:pt>
                <c:pt idx="226">
                  <c:v>41135</c:v>
                </c:pt>
                <c:pt idx="227">
                  <c:v>41136</c:v>
                </c:pt>
                <c:pt idx="228">
                  <c:v>41137</c:v>
                </c:pt>
                <c:pt idx="229">
                  <c:v>41138</c:v>
                </c:pt>
                <c:pt idx="230">
                  <c:v>41139</c:v>
                </c:pt>
                <c:pt idx="231">
                  <c:v>41140</c:v>
                </c:pt>
                <c:pt idx="232">
                  <c:v>41141</c:v>
                </c:pt>
                <c:pt idx="233">
                  <c:v>41142</c:v>
                </c:pt>
                <c:pt idx="234">
                  <c:v>41143</c:v>
                </c:pt>
                <c:pt idx="235">
                  <c:v>41144</c:v>
                </c:pt>
                <c:pt idx="236">
                  <c:v>41145</c:v>
                </c:pt>
                <c:pt idx="237">
                  <c:v>41146</c:v>
                </c:pt>
                <c:pt idx="238">
                  <c:v>41147</c:v>
                </c:pt>
                <c:pt idx="239">
                  <c:v>41148</c:v>
                </c:pt>
                <c:pt idx="240">
                  <c:v>41149</c:v>
                </c:pt>
                <c:pt idx="241">
                  <c:v>41150</c:v>
                </c:pt>
                <c:pt idx="242">
                  <c:v>41151</c:v>
                </c:pt>
                <c:pt idx="243">
                  <c:v>41152</c:v>
                </c:pt>
                <c:pt idx="244">
                  <c:v>41153</c:v>
                </c:pt>
                <c:pt idx="245">
                  <c:v>41154</c:v>
                </c:pt>
                <c:pt idx="246">
                  <c:v>41155</c:v>
                </c:pt>
                <c:pt idx="247">
                  <c:v>41156</c:v>
                </c:pt>
                <c:pt idx="248">
                  <c:v>41157</c:v>
                </c:pt>
                <c:pt idx="249">
                  <c:v>41158</c:v>
                </c:pt>
                <c:pt idx="250">
                  <c:v>41159</c:v>
                </c:pt>
                <c:pt idx="251">
                  <c:v>41160</c:v>
                </c:pt>
                <c:pt idx="252">
                  <c:v>41161</c:v>
                </c:pt>
                <c:pt idx="253">
                  <c:v>41162</c:v>
                </c:pt>
                <c:pt idx="254">
                  <c:v>41163</c:v>
                </c:pt>
                <c:pt idx="255">
                  <c:v>41164</c:v>
                </c:pt>
                <c:pt idx="256">
                  <c:v>41165</c:v>
                </c:pt>
                <c:pt idx="257">
                  <c:v>41166</c:v>
                </c:pt>
                <c:pt idx="258">
                  <c:v>41167</c:v>
                </c:pt>
                <c:pt idx="259">
                  <c:v>41168</c:v>
                </c:pt>
                <c:pt idx="260">
                  <c:v>41169</c:v>
                </c:pt>
                <c:pt idx="261">
                  <c:v>41170</c:v>
                </c:pt>
                <c:pt idx="262">
                  <c:v>41171</c:v>
                </c:pt>
                <c:pt idx="263">
                  <c:v>41172</c:v>
                </c:pt>
                <c:pt idx="264">
                  <c:v>41173</c:v>
                </c:pt>
                <c:pt idx="265">
                  <c:v>41174</c:v>
                </c:pt>
                <c:pt idx="266">
                  <c:v>41175</c:v>
                </c:pt>
                <c:pt idx="267">
                  <c:v>41176</c:v>
                </c:pt>
                <c:pt idx="268">
                  <c:v>41177</c:v>
                </c:pt>
                <c:pt idx="269">
                  <c:v>41178</c:v>
                </c:pt>
                <c:pt idx="270">
                  <c:v>41179</c:v>
                </c:pt>
                <c:pt idx="271">
                  <c:v>41180</c:v>
                </c:pt>
                <c:pt idx="272">
                  <c:v>41181</c:v>
                </c:pt>
                <c:pt idx="273">
                  <c:v>41182</c:v>
                </c:pt>
                <c:pt idx="274">
                  <c:v>41183</c:v>
                </c:pt>
                <c:pt idx="275">
                  <c:v>41184</c:v>
                </c:pt>
                <c:pt idx="276">
                  <c:v>41185</c:v>
                </c:pt>
                <c:pt idx="277">
                  <c:v>41186</c:v>
                </c:pt>
                <c:pt idx="278">
                  <c:v>41187</c:v>
                </c:pt>
                <c:pt idx="279">
                  <c:v>41188</c:v>
                </c:pt>
                <c:pt idx="280">
                  <c:v>41189</c:v>
                </c:pt>
                <c:pt idx="281">
                  <c:v>41190</c:v>
                </c:pt>
                <c:pt idx="282">
                  <c:v>41191</c:v>
                </c:pt>
                <c:pt idx="283">
                  <c:v>41192</c:v>
                </c:pt>
                <c:pt idx="284">
                  <c:v>41193</c:v>
                </c:pt>
                <c:pt idx="285">
                  <c:v>41194</c:v>
                </c:pt>
                <c:pt idx="286">
                  <c:v>41195</c:v>
                </c:pt>
                <c:pt idx="287">
                  <c:v>41196</c:v>
                </c:pt>
                <c:pt idx="288">
                  <c:v>41197</c:v>
                </c:pt>
                <c:pt idx="289">
                  <c:v>41198</c:v>
                </c:pt>
                <c:pt idx="290">
                  <c:v>41199</c:v>
                </c:pt>
                <c:pt idx="291">
                  <c:v>41200</c:v>
                </c:pt>
                <c:pt idx="292">
                  <c:v>41201</c:v>
                </c:pt>
                <c:pt idx="293">
                  <c:v>41202</c:v>
                </c:pt>
                <c:pt idx="294">
                  <c:v>41203</c:v>
                </c:pt>
                <c:pt idx="295">
                  <c:v>41204</c:v>
                </c:pt>
                <c:pt idx="296">
                  <c:v>41205</c:v>
                </c:pt>
                <c:pt idx="297">
                  <c:v>41206</c:v>
                </c:pt>
                <c:pt idx="298">
                  <c:v>41207</c:v>
                </c:pt>
                <c:pt idx="299">
                  <c:v>41208</c:v>
                </c:pt>
                <c:pt idx="300">
                  <c:v>41209</c:v>
                </c:pt>
                <c:pt idx="301">
                  <c:v>41210</c:v>
                </c:pt>
                <c:pt idx="302">
                  <c:v>41211</c:v>
                </c:pt>
                <c:pt idx="303">
                  <c:v>41212</c:v>
                </c:pt>
                <c:pt idx="304">
                  <c:v>41213</c:v>
                </c:pt>
                <c:pt idx="305">
                  <c:v>41214</c:v>
                </c:pt>
                <c:pt idx="306">
                  <c:v>41215</c:v>
                </c:pt>
                <c:pt idx="307">
                  <c:v>41216</c:v>
                </c:pt>
                <c:pt idx="308">
                  <c:v>41217</c:v>
                </c:pt>
                <c:pt idx="309">
                  <c:v>41218</c:v>
                </c:pt>
                <c:pt idx="310">
                  <c:v>41219</c:v>
                </c:pt>
                <c:pt idx="311">
                  <c:v>41220</c:v>
                </c:pt>
                <c:pt idx="312">
                  <c:v>41221</c:v>
                </c:pt>
                <c:pt idx="313">
                  <c:v>41222</c:v>
                </c:pt>
                <c:pt idx="314">
                  <c:v>41223</c:v>
                </c:pt>
                <c:pt idx="315">
                  <c:v>41224</c:v>
                </c:pt>
                <c:pt idx="316">
                  <c:v>41225</c:v>
                </c:pt>
                <c:pt idx="317">
                  <c:v>41226</c:v>
                </c:pt>
                <c:pt idx="318">
                  <c:v>41227</c:v>
                </c:pt>
                <c:pt idx="319">
                  <c:v>41228</c:v>
                </c:pt>
                <c:pt idx="320">
                  <c:v>41229</c:v>
                </c:pt>
                <c:pt idx="321">
                  <c:v>41230</c:v>
                </c:pt>
                <c:pt idx="322">
                  <c:v>41231</c:v>
                </c:pt>
                <c:pt idx="323">
                  <c:v>41232</c:v>
                </c:pt>
                <c:pt idx="324">
                  <c:v>41233</c:v>
                </c:pt>
                <c:pt idx="325">
                  <c:v>41234</c:v>
                </c:pt>
                <c:pt idx="326">
                  <c:v>41235</c:v>
                </c:pt>
                <c:pt idx="327">
                  <c:v>41236</c:v>
                </c:pt>
                <c:pt idx="328">
                  <c:v>41237</c:v>
                </c:pt>
                <c:pt idx="329">
                  <c:v>41238</c:v>
                </c:pt>
                <c:pt idx="330">
                  <c:v>41239</c:v>
                </c:pt>
                <c:pt idx="331">
                  <c:v>41240</c:v>
                </c:pt>
                <c:pt idx="332">
                  <c:v>41241</c:v>
                </c:pt>
                <c:pt idx="333">
                  <c:v>41242</c:v>
                </c:pt>
                <c:pt idx="334">
                  <c:v>41243</c:v>
                </c:pt>
                <c:pt idx="335">
                  <c:v>41244</c:v>
                </c:pt>
                <c:pt idx="336">
                  <c:v>41245</c:v>
                </c:pt>
                <c:pt idx="337">
                  <c:v>41246</c:v>
                </c:pt>
                <c:pt idx="338">
                  <c:v>41247</c:v>
                </c:pt>
                <c:pt idx="339">
                  <c:v>41248</c:v>
                </c:pt>
                <c:pt idx="340">
                  <c:v>41249</c:v>
                </c:pt>
                <c:pt idx="341">
                  <c:v>41250</c:v>
                </c:pt>
                <c:pt idx="342">
                  <c:v>41251</c:v>
                </c:pt>
                <c:pt idx="343">
                  <c:v>41252</c:v>
                </c:pt>
                <c:pt idx="344">
                  <c:v>41253</c:v>
                </c:pt>
                <c:pt idx="345">
                  <c:v>41254</c:v>
                </c:pt>
                <c:pt idx="346">
                  <c:v>41255</c:v>
                </c:pt>
                <c:pt idx="347">
                  <c:v>41256</c:v>
                </c:pt>
                <c:pt idx="348">
                  <c:v>41257</c:v>
                </c:pt>
                <c:pt idx="349">
                  <c:v>41258</c:v>
                </c:pt>
                <c:pt idx="350">
                  <c:v>41259</c:v>
                </c:pt>
                <c:pt idx="351">
                  <c:v>41260</c:v>
                </c:pt>
                <c:pt idx="352">
                  <c:v>41261</c:v>
                </c:pt>
                <c:pt idx="353">
                  <c:v>41262</c:v>
                </c:pt>
                <c:pt idx="354">
                  <c:v>41263</c:v>
                </c:pt>
                <c:pt idx="355">
                  <c:v>41264</c:v>
                </c:pt>
                <c:pt idx="356">
                  <c:v>41265</c:v>
                </c:pt>
                <c:pt idx="357">
                  <c:v>41266</c:v>
                </c:pt>
                <c:pt idx="358">
                  <c:v>41267</c:v>
                </c:pt>
                <c:pt idx="359">
                  <c:v>41268</c:v>
                </c:pt>
                <c:pt idx="360">
                  <c:v>41269</c:v>
                </c:pt>
                <c:pt idx="361">
                  <c:v>41270</c:v>
                </c:pt>
                <c:pt idx="362">
                  <c:v>41271</c:v>
                </c:pt>
                <c:pt idx="363">
                  <c:v>41272</c:v>
                </c:pt>
                <c:pt idx="364">
                  <c:v>41273</c:v>
                </c:pt>
                <c:pt idx="365">
                  <c:v>41274</c:v>
                </c:pt>
              </c:numCache>
            </c:numRef>
          </c:cat>
          <c:val>
            <c:numRef>
              <c:f>График!$Y$2:$Y$367</c:f>
              <c:numCache>
                <c:formatCode>General</c:formatCode>
                <c:ptCount val="3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208.65899999999999</c:v>
                </c:pt>
                <c:pt idx="9">
                  <c:v>268.73099999999999</c:v>
                </c:pt>
                <c:pt idx="10">
                  <c:v>268.73099999999999</c:v>
                </c:pt>
                <c:pt idx="11">
                  <c:v>268.73099999999999</c:v>
                </c:pt>
                <c:pt idx="12">
                  <c:v>335.79700000000003</c:v>
                </c:pt>
                <c:pt idx="13">
                  <c:v>381.79900000000004</c:v>
                </c:pt>
                <c:pt idx="14">
                  <c:v>407.08500000000004</c:v>
                </c:pt>
                <c:pt idx="15">
                  <c:v>410.44500000000005</c:v>
                </c:pt>
                <c:pt idx="16">
                  <c:v>388.23000000000008</c:v>
                </c:pt>
                <c:pt idx="17">
                  <c:v>388.23000000000008</c:v>
                </c:pt>
                <c:pt idx="18">
                  <c:v>388.23000000000008</c:v>
                </c:pt>
                <c:pt idx="19">
                  <c:v>423.5150000000001</c:v>
                </c:pt>
                <c:pt idx="20">
                  <c:v>461.48900000000009</c:v>
                </c:pt>
                <c:pt idx="21">
                  <c:v>486.0510000000001</c:v>
                </c:pt>
                <c:pt idx="22">
                  <c:v>495.73200000000008</c:v>
                </c:pt>
                <c:pt idx="23">
                  <c:v>503.4910000000001</c:v>
                </c:pt>
                <c:pt idx="24">
                  <c:v>503.4910000000001</c:v>
                </c:pt>
                <c:pt idx="25">
                  <c:v>503.4910000000001</c:v>
                </c:pt>
                <c:pt idx="26">
                  <c:v>557.37300000000005</c:v>
                </c:pt>
                <c:pt idx="27">
                  <c:v>603.56200000000001</c:v>
                </c:pt>
                <c:pt idx="28">
                  <c:v>633.62099999999998</c:v>
                </c:pt>
                <c:pt idx="29">
                  <c:v>643.02199999999993</c:v>
                </c:pt>
                <c:pt idx="30">
                  <c:v>640.18299999999988</c:v>
                </c:pt>
                <c:pt idx="31">
                  <c:v>640.18299999999988</c:v>
                </c:pt>
                <c:pt idx="32">
                  <c:v>640.18299999999988</c:v>
                </c:pt>
                <c:pt idx="33">
                  <c:v>673.9079999999999</c:v>
                </c:pt>
                <c:pt idx="34">
                  <c:v>690.85399999999993</c:v>
                </c:pt>
                <c:pt idx="35">
                  <c:v>680.89199999999994</c:v>
                </c:pt>
                <c:pt idx="36">
                  <c:v>655.93399999999997</c:v>
                </c:pt>
                <c:pt idx="37">
                  <c:v>610.83199999999999</c:v>
                </c:pt>
                <c:pt idx="38">
                  <c:v>610.83199999999999</c:v>
                </c:pt>
                <c:pt idx="39">
                  <c:v>610.83199999999999</c:v>
                </c:pt>
                <c:pt idx="40">
                  <c:v>619.06299999999999</c:v>
                </c:pt>
                <c:pt idx="41">
                  <c:v>606.11400000000003</c:v>
                </c:pt>
                <c:pt idx="42">
                  <c:v>583.76900000000001</c:v>
                </c:pt>
                <c:pt idx="43">
                  <c:v>543.423</c:v>
                </c:pt>
                <c:pt idx="44">
                  <c:v>500.37299999999999</c:v>
                </c:pt>
                <c:pt idx="45">
                  <c:v>500.37299999999999</c:v>
                </c:pt>
                <c:pt idx="46">
                  <c:v>500.37299999999999</c:v>
                </c:pt>
                <c:pt idx="47">
                  <c:v>513.44399999999996</c:v>
                </c:pt>
                <c:pt idx="48">
                  <c:v>520.37</c:v>
                </c:pt>
                <c:pt idx="49">
                  <c:v>526.99800000000005</c:v>
                </c:pt>
                <c:pt idx="50">
                  <c:v>516.83000000000004</c:v>
                </c:pt>
                <c:pt idx="51">
                  <c:v>511.04100000000005</c:v>
                </c:pt>
                <c:pt idx="52">
                  <c:v>511.04100000000005</c:v>
                </c:pt>
                <c:pt idx="53">
                  <c:v>511.04100000000005</c:v>
                </c:pt>
                <c:pt idx="54">
                  <c:v>557.91800000000001</c:v>
                </c:pt>
                <c:pt idx="55">
                  <c:v>599.46</c:v>
                </c:pt>
                <c:pt idx="56">
                  <c:v>625.005</c:v>
                </c:pt>
                <c:pt idx="57">
                  <c:v>629.06499999999994</c:v>
                </c:pt>
                <c:pt idx="58">
                  <c:v>619.67799999999988</c:v>
                </c:pt>
                <c:pt idx="59">
                  <c:v>619.67799999999988</c:v>
                </c:pt>
                <c:pt idx="60">
                  <c:v>619.67799999999988</c:v>
                </c:pt>
                <c:pt idx="61">
                  <c:v>619.67799999999988</c:v>
                </c:pt>
                <c:pt idx="62">
                  <c:v>653.46699999999987</c:v>
                </c:pt>
                <c:pt idx="63">
                  <c:v>657.50099999999986</c:v>
                </c:pt>
                <c:pt idx="64">
                  <c:v>638.8549999999999</c:v>
                </c:pt>
                <c:pt idx="65">
                  <c:v>576.38499999999988</c:v>
                </c:pt>
                <c:pt idx="66">
                  <c:v>506.97599999999989</c:v>
                </c:pt>
                <c:pt idx="67">
                  <c:v>506.97599999999989</c:v>
                </c:pt>
                <c:pt idx="68">
                  <c:v>506.97599999999989</c:v>
                </c:pt>
                <c:pt idx="69">
                  <c:v>506.97599999999989</c:v>
                </c:pt>
                <c:pt idx="70">
                  <c:v>548.59399999999994</c:v>
                </c:pt>
                <c:pt idx="71">
                  <c:v>570.05499999999995</c:v>
                </c:pt>
                <c:pt idx="72">
                  <c:v>558.32799999999997</c:v>
                </c:pt>
                <c:pt idx="73">
                  <c:v>530.89</c:v>
                </c:pt>
                <c:pt idx="74">
                  <c:v>530.89</c:v>
                </c:pt>
                <c:pt idx="75">
                  <c:v>530.89</c:v>
                </c:pt>
                <c:pt idx="76">
                  <c:v>559.65099999999995</c:v>
                </c:pt>
                <c:pt idx="77">
                  <c:v>579.40499999999997</c:v>
                </c:pt>
                <c:pt idx="78">
                  <c:v>587.61399999999992</c:v>
                </c:pt>
                <c:pt idx="79">
                  <c:v>581.17399999999986</c:v>
                </c:pt>
                <c:pt idx="80">
                  <c:v>568.53399999999988</c:v>
                </c:pt>
                <c:pt idx="81">
                  <c:v>568.53399999999988</c:v>
                </c:pt>
                <c:pt idx="82">
                  <c:v>568.53399999999988</c:v>
                </c:pt>
                <c:pt idx="83">
                  <c:v>606.00699999999983</c:v>
                </c:pt>
                <c:pt idx="84">
                  <c:v>646.41599999999983</c:v>
                </c:pt>
                <c:pt idx="85">
                  <c:v>672.51599999999985</c:v>
                </c:pt>
                <c:pt idx="86">
                  <c:v>673.36199999999985</c:v>
                </c:pt>
                <c:pt idx="87">
                  <c:v>671.20499999999981</c:v>
                </c:pt>
                <c:pt idx="88">
                  <c:v>671.20499999999981</c:v>
                </c:pt>
                <c:pt idx="89">
                  <c:v>671.20499999999981</c:v>
                </c:pt>
                <c:pt idx="90">
                  <c:v>721.42799999999977</c:v>
                </c:pt>
                <c:pt idx="91">
                  <c:v>756.26599999999974</c:v>
                </c:pt>
                <c:pt idx="92">
                  <c:v>760.54399999999976</c:v>
                </c:pt>
                <c:pt idx="93">
                  <c:v>727.97099999999978</c:v>
                </c:pt>
                <c:pt idx="94">
                  <c:v>687.05299999999977</c:v>
                </c:pt>
                <c:pt idx="95">
                  <c:v>687.05299999999977</c:v>
                </c:pt>
                <c:pt idx="96">
                  <c:v>687.05299999999977</c:v>
                </c:pt>
                <c:pt idx="97">
                  <c:v>702.79999999999973</c:v>
                </c:pt>
                <c:pt idx="98">
                  <c:v>709.58899999999971</c:v>
                </c:pt>
                <c:pt idx="99">
                  <c:v>693.18399999999974</c:v>
                </c:pt>
                <c:pt idx="100">
                  <c:v>655.04599999999971</c:v>
                </c:pt>
                <c:pt idx="101">
                  <c:v>603.36999999999966</c:v>
                </c:pt>
                <c:pt idx="102">
                  <c:v>603.36999999999966</c:v>
                </c:pt>
                <c:pt idx="103">
                  <c:v>603.36999999999966</c:v>
                </c:pt>
                <c:pt idx="104">
                  <c:v>611.87099999999964</c:v>
                </c:pt>
                <c:pt idx="105">
                  <c:v>605.51299999999969</c:v>
                </c:pt>
                <c:pt idx="106">
                  <c:v>591.73699999999974</c:v>
                </c:pt>
                <c:pt idx="107">
                  <c:v>553.88099999999974</c:v>
                </c:pt>
                <c:pt idx="108">
                  <c:v>514.90499999999975</c:v>
                </c:pt>
                <c:pt idx="109">
                  <c:v>514.90499999999975</c:v>
                </c:pt>
                <c:pt idx="110">
                  <c:v>514.90499999999975</c:v>
                </c:pt>
                <c:pt idx="111">
                  <c:v>550.9309999999997</c:v>
                </c:pt>
                <c:pt idx="112">
                  <c:v>578.84299999999973</c:v>
                </c:pt>
                <c:pt idx="113">
                  <c:v>588.63399999999979</c:v>
                </c:pt>
                <c:pt idx="114">
                  <c:v>581.46099999999979</c:v>
                </c:pt>
                <c:pt idx="115">
                  <c:v>566.13999999999976</c:v>
                </c:pt>
                <c:pt idx="116">
                  <c:v>566.13999999999976</c:v>
                </c:pt>
                <c:pt idx="117">
                  <c:v>566.13999999999976</c:v>
                </c:pt>
                <c:pt idx="118">
                  <c:v>574.84699999999975</c:v>
                </c:pt>
                <c:pt idx="119">
                  <c:v>556.24199999999973</c:v>
                </c:pt>
                <c:pt idx="120">
                  <c:v>491.36499999999972</c:v>
                </c:pt>
                <c:pt idx="121">
                  <c:v>491.36499999999972</c:v>
                </c:pt>
                <c:pt idx="122">
                  <c:v>491.36499999999972</c:v>
                </c:pt>
                <c:pt idx="123">
                  <c:v>491.36499999999972</c:v>
                </c:pt>
                <c:pt idx="124">
                  <c:v>491.36499999999972</c:v>
                </c:pt>
                <c:pt idx="125">
                  <c:v>556.03899999999976</c:v>
                </c:pt>
                <c:pt idx="126">
                  <c:v>579.13399999999979</c:v>
                </c:pt>
                <c:pt idx="127">
                  <c:v>555.31299999999976</c:v>
                </c:pt>
                <c:pt idx="128">
                  <c:v>505.76799999999974</c:v>
                </c:pt>
                <c:pt idx="129">
                  <c:v>505.76799999999974</c:v>
                </c:pt>
                <c:pt idx="130">
                  <c:v>505.76799999999974</c:v>
                </c:pt>
                <c:pt idx="131">
                  <c:v>505.76799999999974</c:v>
                </c:pt>
                <c:pt idx="132">
                  <c:v>547.42799999999977</c:v>
                </c:pt>
                <c:pt idx="133">
                  <c:v>564.0659999999998</c:v>
                </c:pt>
                <c:pt idx="134">
                  <c:v>560.46299999999985</c:v>
                </c:pt>
                <c:pt idx="135">
                  <c:v>531.68799999999987</c:v>
                </c:pt>
                <c:pt idx="136">
                  <c:v>499.73699999999985</c:v>
                </c:pt>
                <c:pt idx="137">
                  <c:v>499.73699999999985</c:v>
                </c:pt>
                <c:pt idx="138">
                  <c:v>499.73699999999985</c:v>
                </c:pt>
                <c:pt idx="139">
                  <c:v>530.57599999999979</c:v>
                </c:pt>
                <c:pt idx="140">
                  <c:v>551.63799999999981</c:v>
                </c:pt>
                <c:pt idx="141">
                  <c:v>554.47799999999984</c:v>
                </c:pt>
                <c:pt idx="142">
                  <c:v>551.0709999999998</c:v>
                </c:pt>
                <c:pt idx="143">
                  <c:v>545.09599999999978</c:v>
                </c:pt>
                <c:pt idx="144">
                  <c:v>545.09599999999978</c:v>
                </c:pt>
                <c:pt idx="145">
                  <c:v>545.09599999999978</c:v>
                </c:pt>
                <c:pt idx="146">
                  <c:v>591.86599999999976</c:v>
                </c:pt>
                <c:pt idx="147">
                  <c:v>628.69799999999975</c:v>
                </c:pt>
                <c:pt idx="148">
                  <c:v>646.10999999999979</c:v>
                </c:pt>
                <c:pt idx="149">
                  <c:v>650.42899999999975</c:v>
                </c:pt>
                <c:pt idx="150">
                  <c:v>640.86499999999978</c:v>
                </c:pt>
                <c:pt idx="151">
                  <c:v>640.86499999999978</c:v>
                </c:pt>
                <c:pt idx="152">
                  <c:v>640.86499999999978</c:v>
                </c:pt>
                <c:pt idx="153">
                  <c:v>674.47199999999975</c:v>
                </c:pt>
                <c:pt idx="154">
                  <c:v>688.13099999999974</c:v>
                </c:pt>
                <c:pt idx="155">
                  <c:v>680.18899999999974</c:v>
                </c:pt>
                <c:pt idx="156">
                  <c:v>644.29299999999978</c:v>
                </c:pt>
                <c:pt idx="157">
                  <c:v>586.46599999999978</c:v>
                </c:pt>
                <c:pt idx="158">
                  <c:v>586.46599999999978</c:v>
                </c:pt>
                <c:pt idx="159">
                  <c:v>586.46599999999978</c:v>
                </c:pt>
                <c:pt idx="160">
                  <c:v>577.70599999999979</c:v>
                </c:pt>
                <c:pt idx="161">
                  <c:v>531.47599999999977</c:v>
                </c:pt>
                <c:pt idx="162">
                  <c:v>444.71899999999977</c:v>
                </c:pt>
                <c:pt idx="163">
                  <c:v>444.71899999999977</c:v>
                </c:pt>
                <c:pt idx="164">
                  <c:v>444.71899999999977</c:v>
                </c:pt>
                <c:pt idx="165">
                  <c:v>444.71899999999977</c:v>
                </c:pt>
                <c:pt idx="166">
                  <c:v>444.71899999999977</c:v>
                </c:pt>
                <c:pt idx="167">
                  <c:v>483.72299999999979</c:v>
                </c:pt>
                <c:pt idx="168">
                  <c:v>499.36999999999978</c:v>
                </c:pt>
                <c:pt idx="169">
                  <c:v>506.72899999999976</c:v>
                </c:pt>
                <c:pt idx="170">
                  <c:v>494.64699999999976</c:v>
                </c:pt>
                <c:pt idx="171">
                  <c:v>481.37299999999976</c:v>
                </c:pt>
                <c:pt idx="172">
                  <c:v>481.37299999999976</c:v>
                </c:pt>
                <c:pt idx="173">
                  <c:v>481.37299999999976</c:v>
                </c:pt>
                <c:pt idx="174">
                  <c:v>525.1479999999998</c:v>
                </c:pt>
                <c:pt idx="175">
                  <c:v>562.72999999999979</c:v>
                </c:pt>
                <c:pt idx="176">
                  <c:v>582.8979999999998</c:v>
                </c:pt>
                <c:pt idx="177">
                  <c:v>589.4649999999998</c:v>
                </c:pt>
                <c:pt idx="178">
                  <c:v>587.9989999999998</c:v>
                </c:pt>
                <c:pt idx="179">
                  <c:v>587.9989999999998</c:v>
                </c:pt>
                <c:pt idx="180">
                  <c:v>587.9989999999998</c:v>
                </c:pt>
                <c:pt idx="181">
                  <c:v>634.31899999999985</c:v>
                </c:pt>
                <c:pt idx="182">
                  <c:v>664.28699999999981</c:v>
                </c:pt>
                <c:pt idx="183">
                  <c:v>664.93199999999979</c:v>
                </c:pt>
                <c:pt idx="184">
                  <c:v>631.70299999999975</c:v>
                </c:pt>
                <c:pt idx="185">
                  <c:v>588.9989999999998</c:v>
                </c:pt>
                <c:pt idx="186">
                  <c:v>588.9989999999998</c:v>
                </c:pt>
                <c:pt idx="187">
                  <c:v>588.9989999999998</c:v>
                </c:pt>
                <c:pt idx="188">
                  <c:v>604.11999999999978</c:v>
                </c:pt>
                <c:pt idx="189">
                  <c:v>605.93699999999978</c:v>
                </c:pt>
                <c:pt idx="190">
                  <c:v>582.90999999999974</c:v>
                </c:pt>
                <c:pt idx="191">
                  <c:v>541.07199999999978</c:v>
                </c:pt>
                <c:pt idx="192">
                  <c:v>490.55199999999979</c:v>
                </c:pt>
                <c:pt idx="193">
                  <c:v>490.55199999999979</c:v>
                </c:pt>
                <c:pt idx="194">
                  <c:v>490.55199999999979</c:v>
                </c:pt>
                <c:pt idx="195">
                  <c:v>502.25699999999978</c:v>
                </c:pt>
                <c:pt idx="196">
                  <c:v>503.04499999999979</c:v>
                </c:pt>
                <c:pt idx="197">
                  <c:v>492.28599999999977</c:v>
                </c:pt>
                <c:pt idx="198">
                  <c:v>459.97899999999976</c:v>
                </c:pt>
                <c:pt idx="199">
                  <c:v>417.23999999999978</c:v>
                </c:pt>
                <c:pt idx="200">
                  <c:v>417.23999999999978</c:v>
                </c:pt>
                <c:pt idx="201">
                  <c:v>417.23999999999978</c:v>
                </c:pt>
                <c:pt idx="202">
                  <c:v>454.39899999999977</c:v>
                </c:pt>
                <c:pt idx="203">
                  <c:v>483.69299999999976</c:v>
                </c:pt>
                <c:pt idx="204">
                  <c:v>495.42599999999976</c:v>
                </c:pt>
                <c:pt idx="205">
                  <c:v>493.51299999999975</c:v>
                </c:pt>
                <c:pt idx="206">
                  <c:v>478.94699999999978</c:v>
                </c:pt>
                <c:pt idx="207">
                  <c:v>478.94699999999978</c:v>
                </c:pt>
                <c:pt idx="208">
                  <c:v>478.94699999999978</c:v>
                </c:pt>
                <c:pt idx="209">
                  <c:v>527.22999999999979</c:v>
                </c:pt>
                <c:pt idx="210">
                  <c:v>568.49799999999982</c:v>
                </c:pt>
                <c:pt idx="211">
                  <c:v>588.06199999999978</c:v>
                </c:pt>
                <c:pt idx="212">
                  <c:v>579.21199999999976</c:v>
                </c:pt>
                <c:pt idx="213">
                  <c:v>554.12899999999979</c:v>
                </c:pt>
                <c:pt idx="214">
                  <c:v>554.12899999999979</c:v>
                </c:pt>
                <c:pt idx="215">
                  <c:v>554.12899999999979</c:v>
                </c:pt>
                <c:pt idx="216">
                  <c:v>571.05599999999981</c:v>
                </c:pt>
                <c:pt idx="217">
                  <c:v>574.38099999999986</c:v>
                </c:pt>
                <c:pt idx="218">
                  <c:v>556.52399999999989</c:v>
                </c:pt>
                <c:pt idx="219">
                  <c:v>521.31299999999987</c:v>
                </c:pt>
                <c:pt idx="220">
                  <c:v>467.86599999999987</c:v>
                </c:pt>
                <c:pt idx="221">
                  <c:v>467.86599999999987</c:v>
                </c:pt>
                <c:pt idx="222">
                  <c:v>467.86599999999987</c:v>
                </c:pt>
                <c:pt idx="223">
                  <c:v>480.83899999999988</c:v>
                </c:pt>
                <c:pt idx="224">
                  <c:v>478.64799999999991</c:v>
                </c:pt>
                <c:pt idx="225">
                  <c:v>460.83899999999988</c:v>
                </c:pt>
                <c:pt idx="226">
                  <c:v>429.65999999999991</c:v>
                </c:pt>
                <c:pt idx="227">
                  <c:v>381.0209999999999</c:v>
                </c:pt>
                <c:pt idx="228">
                  <c:v>381.0209999999999</c:v>
                </c:pt>
                <c:pt idx="229">
                  <c:v>381.0209999999999</c:v>
                </c:pt>
                <c:pt idx="230">
                  <c:v>403.50799999999992</c:v>
                </c:pt>
                <c:pt idx="231">
                  <c:v>414.34199999999993</c:v>
                </c:pt>
                <c:pt idx="232">
                  <c:v>418.1099999999999</c:v>
                </c:pt>
                <c:pt idx="233">
                  <c:v>409.33199999999988</c:v>
                </c:pt>
                <c:pt idx="234">
                  <c:v>395.54299999999989</c:v>
                </c:pt>
                <c:pt idx="235">
                  <c:v>395.54299999999989</c:v>
                </c:pt>
                <c:pt idx="236">
                  <c:v>395.54299999999989</c:v>
                </c:pt>
                <c:pt idx="237">
                  <c:v>444.13999999999987</c:v>
                </c:pt>
                <c:pt idx="238">
                  <c:v>482.54199999999986</c:v>
                </c:pt>
                <c:pt idx="239">
                  <c:v>502.02199999999988</c:v>
                </c:pt>
                <c:pt idx="240">
                  <c:v>496.9009999999999</c:v>
                </c:pt>
                <c:pt idx="241">
                  <c:v>487.75699999999989</c:v>
                </c:pt>
                <c:pt idx="242">
                  <c:v>487.75699999999989</c:v>
                </c:pt>
                <c:pt idx="243">
                  <c:v>487.75699999999989</c:v>
                </c:pt>
                <c:pt idx="244">
                  <c:v>531.15599999999995</c:v>
                </c:pt>
                <c:pt idx="245">
                  <c:v>550.47899999999993</c:v>
                </c:pt>
                <c:pt idx="246">
                  <c:v>543.61999999999989</c:v>
                </c:pt>
                <c:pt idx="247">
                  <c:v>511.44599999999991</c:v>
                </c:pt>
                <c:pt idx="248">
                  <c:v>463.97199999999992</c:v>
                </c:pt>
                <c:pt idx="249">
                  <c:v>463.97199999999992</c:v>
                </c:pt>
                <c:pt idx="250">
                  <c:v>463.97199999999992</c:v>
                </c:pt>
                <c:pt idx="251">
                  <c:v>486.21199999999993</c:v>
                </c:pt>
                <c:pt idx="252">
                  <c:v>490.56499999999994</c:v>
                </c:pt>
                <c:pt idx="253">
                  <c:v>482.07699999999994</c:v>
                </c:pt>
                <c:pt idx="254">
                  <c:v>445.93699999999995</c:v>
                </c:pt>
                <c:pt idx="255">
                  <c:v>388.15199999999993</c:v>
                </c:pt>
                <c:pt idx="256">
                  <c:v>388.15199999999993</c:v>
                </c:pt>
                <c:pt idx="257">
                  <c:v>388.15199999999993</c:v>
                </c:pt>
                <c:pt idx="258">
                  <c:v>400.55799999999994</c:v>
                </c:pt>
                <c:pt idx="259">
                  <c:v>401.23299999999995</c:v>
                </c:pt>
                <c:pt idx="260">
                  <c:v>395.11699999999996</c:v>
                </c:pt>
                <c:pt idx="261">
                  <c:v>372.22999999999996</c:v>
                </c:pt>
                <c:pt idx="262">
                  <c:v>332.97099999999995</c:v>
                </c:pt>
                <c:pt idx="263">
                  <c:v>332.97099999999995</c:v>
                </c:pt>
                <c:pt idx="264">
                  <c:v>332.97099999999995</c:v>
                </c:pt>
                <c:pt idx="265">
                  <c:v>375.62399999999997</c:v>
                </c:pt>
                <c:pt idx="266">
                  <c:v>413.47199999999998</c:v>
                </c:pt>
                <c:pt idx="267">
                  <c:v>433.49899999999997</c:v>
                </c:pt>
                <c:pt idx="268">
                  <c:v>442.04299999999995</c:v>
                </c:pt>
                <c:pt idx="269">
                  <c:v>437.28799999999995</c:v>
                </c:pt>
                <c:pt idx="270">
                  <c:v>437.28799999999995</c:v>
                </c:pt>
                <c:pt idx="271">
                  <c:v>437.28799999999995</c:v>
                </c:pt>
                <c:pt idx="272">
                  <c:v>489.00599999999997</c:v>
                </c:pt>
                <c:pt idx="273">
                  <c:v>523.62099999999998</c:v>
                </c:pt>
                <c:pt idx="274">
                  <c:v>532.55200000000002</c:v>
                </c:pt>
                <c:pt idx="275">
                  <c:v>513.02100000000007</c:v>
                </c:pt>
                <c:pt idx="276">
                  <c:v>466.5320000000001</c:v>
                </c:pt>
                <c:pt idx="277">
                  <c:v>466.5320000000001</c:v>
                </c:pt>
                <c:pt idx="278">
                  <c:v>466.5320000000001</c:v>
                </c:pt>
                <c:pt idx="279">
                  <c:v>488.1570000000001</c:v>
                </c:pt>
                <c:pt idx="280">
                  <c:v>491.83300000000008</c:v>
                </c:pt>
                <c:pt idx="281">
                  <c:v>481.7770000000001</c:v>
                </c:pt>
                <c:pt idx="282">
                  <c:v>448.33500000000009</c:v>
                </c:pt>
                <c:pt idx="283">
                  <c:v>399.7000000000001</c:v>
                </c:pt>
                <c:pt idx="284">
                  <c:v>399.7000000000001</c:v>
                </c:pt>
                <c:pt idx="285">
                  <c:v>399.7000000000001</c:v>
                </c:pt>
                <c:pt idx="286">
                  <c:v>420.85100000000011</c:v>
                </c:pt>
                <c:pt idx="287">
                  <c:v>417.62500000000011</c:v>
                </c:pt>
                <c:pt idx="288">
                  <c:v>410.88800000000009</c:v>
                </c:pt>
                <c:pt idx="289">
                  <c:v>388.51200000000011</c:v>
                </c:pt>
                <c:pt idx="290">
                  <c:v>353.0320000000001</c:v>
                </c:pt>
                <c:pt idx="291">
                  <c:v>353.0320000000001</c:v>
                </c:pt>
                <c:pt idx="292">
                  <c:v>353.0320000000001</c:v>
                </c:pt>
                <c:pt idx="293">
                  <c:v>392.79700000000008</c:v>
                </c:pt>
                <c:pt idx="294">
                  <c:v>423.96000000000009</c:v>
                </c:pt>
                <c:pt idx="295">
                  <c:v>447.04100000000011</c:v>
                </c:pt>
                <c:pt idx="296">
                  <c:v>452.0080000000001</c:v>
                </c:pt>
                <c:pt idx="297">
                  <c:v>444.41800000000012</c:v>
                </c:pt>
                <c:pt idx="298">
                  <c:v>444.41800000000012</c:v>
                </c:pt>
                <c:pt idx="299">
                  <c:v>444.41800000000012</c:v>
                </c:pt>
                <c:pt idx="300">
                  <c:v>497.55900000000014</c:v>
                </c:pt>
                <c:pt idx="301">
                  <c:v>537.68600000000015</c:v>
                </c:pt>
                <c:pt idx="302">
                  <c:v>559.86400000000015</c:v>
                </c:pt>
                <c:pt idx="303">
                  <c:v>543.22000000000014</c:v>
                </c:pt>
                <c:pt idx="304">
                  <c:v>484.97400000000016</c:v>
                </c:pt>
                <c:pt idx="305">
                  <c:v>484.97400000000016</c:v>
                </c:pt>
                <c:pt idx="306">
                  <c:v>484.97400000000016</c:v>
                </c:pt>
                <c:pt idx="307">
                  <c:v>484.97400000000016</c:v>
                </c:pt>
                <c:pt idx="308">
                  <c:v>484.97400000000016</c:v>
                </c:pt>
                <c:pt idx="309">
                  <c:v>555.87800000000016</c:v>
                </c:pt>
                <c:pt idx="310">
                  <c:v>577.58000000000015</c:v>
                </c:pt>
                <c:pt idx="311">
                  <c:v>567.85800000000017</c:v>
                </c:pt>
                <c:pt idx="312">
                  <c:v>567.85800000000017</c:v>
                </c:pt>
                <c:pt idx="313">
                  <c:v>567.85800000000017</c:v>
                </c:pt>
                <c:pt idx="314">
                  <c:v>603.43500000000017</c:v>
                </c:pt>
                <c:pt idx="315">
                  <c:v>606.08600000000013</c:v>
                </c:pt>
                <c:pt idx="316">
                  <c:v>586.57300000000009</c:v>
                </c:pt>
                <c:pt idx="317">
                  <c:v>545.82000000000005</c:v>
                </c:pt>
                <c:pt idx="318">
                  <c:v>499.13800000000003</c:v>
                </c:pt>
                <c:pt idx="319">
                  <c:v>499.13800000000003</c:v>
                </c:pt>
                <c:pt idx="320">
                  <c:v>499.13800000000003</c:v>
                </c:pt>
                <c:pt idx="321">
                  <c:v>520.76700000000005</c:v>
                </c:pt>
                <c:pt idx="322">
                  <c:v>523.38700000000006</c:v>
                </c:pt>
                <c:pt idx="323">
                  <c:v>524.7600000000001</c:v>
                </c:pt>
                <c:pt idx="324">
                  <c:v>508.24200000000008</c:v>
                </c:pt>
                <c:pt idx="325">
                  <c:v>488.29700000000008</c:v>
                </c:pt>
                <c:pt idx="326">
                  <c:v>488.29700000000008</c:v>
                </c:pt>
                <c:pt idx="327">
                  <c:v>488.29700000000008</c:v>
                </c:pt>
                <c:pt idx="328">
                  <c:v>538.72600000000011</c:v>
                </c:pt>
                <c:pt idx="329">
                  <c:v>570.60500000000013</c:v>
                </c:pt>
                <c:pt idx="330">
                  <c:v>590.92800000000011</c:v>
                </c:pt>
                <c:pt idx="331">
                  <c:v>591.42300000000012</c:v>
                </c:pt>
                <c:pt idx="332">
                  <c:v>575.15600000000006</c:v>
                </c:pt>
                <c:pt idx="333">
                  <c:v>575.15600000000006</c:v>
                </c:pt>
                <c:pt idx="334">
                  <c:v>575.15600000000006</c:v>
                </c:pt>
                <c:pt idx="335">
                  <c:v>614.00600000000009</c:v>
                </c:pt>
                <c:pt idx="336">
                  <c:v>623.60300000000007</c:v>
                </c:pt>
                <c:pt idx="337">
                  <c:v>608.34</c:v>
                </c:pt>
                <c:pt idx="338">
                  <c:v>568.69299999999998</c:v>
                </c:pt>
                <c:pt idx="339">
                  <c:v>499.32</c:v>
                </c:pt>
                <c:pt idx="340">
                  <c:v>499.32</c:v>
                </c:pt>
                <c:pt idx="341">
                  <c:v>499.32</c:v>
                </c:pt>
                <c:pt idx="342">
                  <c:v>516.92399999999998</c:v>
                </c:pt>
                <c:pt idx="343">
                  <c:v>508.166</c:v>
                </c:pt>
                <c:pt idx="344">
                  <c:v>485.43200000000002</c:v>
                </c:pt>
                <c:pt idx="345">
                  <c:v>437.28300000000002</c:v>
                </c:pt>
                <c:pt idx="346">
                  <c:v>347.03899999999999</c:v>
                </c:pt>
                <c:pt idx="347">
                  <c:v>347.03899999999999</c:v>
                </c:pt>
                <c:pt idx="348">
                  <c:v>347.03899999999999</c:v>
                </c:pt>
                <c:pt idx="349">
                  <c:v>361.77799999999996</c:v>
                </c:pt>
                <c:pt idx="350">
                  <c:v>360.01499999999999</c:v>
                </c:pt>
                <c:pt idx="351">
                  <c:v>321.65100000000001</c:v>
                </c:pt>
                <c:pt idx="352">
                  <c:v>112.44</c:v>
                </c:pt>
                <c:pt idx="353">
                  <c:v>-379.49599999999998</c:v>
                </c:pt>
                <c:pt idx="354">
                  <c:v>-379.49599999999998</c:v>
                </c:pt>
                <c:pt idx="355">
                  <c:v>-379.49599999999998</c:v>
                </c:pt>
                <c:pt idx="356">
                  <c:v>-501.05499999999995</c:v>
                </c:pt>
                <c:pt idx="357">
                  <c:v>-494.75399999999996</c:v>
                </c:pt>
                <c:pt idx="358">
                  <c:v>-444.92499999999995</c:v>
                </c:pt>
                <c:pt idx="359">
                  <c:v>-396.28599999999994</c:v>
                </c:pt>
                <c:pt idx="360">
                  <c:v>-410.84699999999992</c:v>
                </c:pt>
                <c:pt idx="361">
                  <c:v>-410.84699999999992</c:v>
                </c:pt>
                <c:pt idx="362">
                  <c:v>-410.84699999999992</c:v>
                </c:pt>
                <c:pt idx="363">
                  <c:v>-367.34999999999991</c:v>
                </c:pt>
                <c:pt idx="364">
                  <c:v>-361.91599999999988</c:v>
                </c:pt>
                <c:pt idx="365">
                  <c:v>-312.51699999999988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График!$Z$1</c:f>
              <c:strCache>
                <c:ptCount val="1"/>
                <c:pt idx="0">
                  <c:v>2015</c:v>
                </c:pt>
              </c:strCache>
            </c:strRef>
          </c:tx>
          <c:spPr>
            <a:ln w="22225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График!$E$2:$E$367</c:f>
              <c:numCache>
                <c:formatCode>m/d/yyyy</c:formatCode>
                <c:ptCount val="366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  <c:pt idx="30">
                  <c:v>40939</c:v>
                </c:pt>
                <c:pt idx="31">
                  <c:v>40940</c:v>
                </c:pt>
                <c:pt idx="32">
                  <c:v>40941</c:v>
                </c:pt>
                <c:pt idx="33">
                  <c:v>40942</c:v>
                </c:pt>
                <c:pt idx="34">
                  <c:v>40943</c:v>
                </c:pt>
                <c:pt idx="35">
                  <c:v>40944</c:v>
                </c:pt>
                <c:pt idx="36">
                  <c:v>40945</c:v>
                </c:pt>
                <c:pt idx="37">
                  <c:v>40946</c:v>
                </c:pt>
                <c:pt idx="38">
                  <c:v>40947</c:v>
                </c:pt>
                <c:pt idx="39">
                  <c:v>40948</c:v>
                </c:pt>
                <c:pt idx="40">
                  <c:v>40949</c:v>
                </c:pt>
                <c:pt idx="41">
                  <c:v>40950</c:v>
                </c:pt>
                <c:pt idx="42">
                  <c:v>40951</c:v>
                </c:pt>
                <c:pt idx="43">
                  <c:v>40952</c:v>
                </c:pt>
                <c:pt idx="44">
                  <c:v>40953</c:v>
                </c:pt>
                <c:pt idx="45">
                  <c:v>40954</c:v>
                </c:pt>
                <c:pt idx="46">
                  <c:v>40955</c:v>
                </c:pt>
                <c:pt idx="47">
                  <c:v>40956</c:v>
                </c:pt>
                <c:pt idx="48">
                  <c:v>40957</c:v>
                </c:pt>
                <c:pt idx="49">
                  <c:v>40958</c:v>
                </c:pt>
                <c:pt idx="50">
                  <c:v>40959</c:v>
                </c:pt>
                <c:pt idx="51">
                  <c:v>40960</c:v>
                </c:pt>
                <c:pt idx="52">
                  <c:v>40961</c:v>
                </c:pt>
                <c:pt idx="53">
                  <c:v>40962</c:v>
                </c:pt>
                <c:pt idx="54">
                  <c:v>40963</c:v>
                </c:pt>
                <c:pt idx="55">
                  <c:v>40964</c:v>
                </c:pt>
                <c:pt idx="56">
                  <c:v>40965</c:v>
                </c:pt>
                <c:pt idx="57">
                  <c:v>40966</c:v>
                </c:pt>
                <c:pt idx="58">
                  <c:v>40967</c:v>
                </c:pt>
                <c:pt idx="59">
                  <c:v>40968</c:v>
                </c:pt>
                <c:pt idx="60">
                  <c:v>40969</c:v>
                </c:pt>
                <c:pt idx="61">
                  <c:v>40970</c:v>
                </c:pt>
                <c:pt idx="62">
                  <c:v>40971</c:v>
                </c:pt>
                <c:pt idx="63">
                  <c:v>40972</c:v>
                </c:pt>
                <c:pt idx="64">
                  <c:v>40973</c:v>
                </c:pt>
                <c:pt idx="65">
                  <c:v>40974</c:v>
                </c:pt>
                <c:pt idx="66">
                  <c:v>40975</c:v>
                </c:pt>
                <c:pt idx="67">
                  <c:v>40976</c:v>
                </c:pt>
                <c:pt idx="68">
                  <c:v>40977</c:v>
                </c:pt>
                <c:pt idx="69">
                  <c:v>40978</c:v>
                </c:pt>
                <c:pt idx="70">
                  <c:v>40979</c:v>
                </c:pt>
                <c:pt idx="71">
                  <c:v>40980</c:v>
                </c:pt>
                <c:pt idx="72">
                  <c:v>40981</c:v>
                </c:pt>
                <c:pt idx="73">
                  <c:v>40982</c:v>
                </c:pt>
                <c:pt idx="74">
                  <c:v>40983</c:v>
                </c:pt>
                <c:pt idx="75">
                  <c:v>40984</c:v>
                </c:pt>
                <c:pt idx="76">
                  <c:v>40985</c:v>
                </c:pt>
                <c:pt idx="77">
                  <c:v>40986</c:v>
                </c:pt>
                <c:pt idx="78">
                  <c:v>40987</c:v>
                </c:pt>
                <c:pt idx="79">
                  <c:v>40988</c:v>
                </c:pt>
                <c:pt idx="80">
                  <c:v>40989</c:v>
                </c:pt>
                <c:pt idx="81">
                  <c:v>40990</c:v>
                </c:pt>
                <c:pt idx="82">
                  <c:v>40991</c:v>
                </c:pt>
                <c:pt idx="83">
                  <c:v>40992</c:v>
                </c:pt>
                <c:pt idx="84">
                  <c:v>40993</c:v>
                </c:pt>
                <c:pt idx="85">
                  <c:v>40994</c:v>
                </c:pt>
                <c:pt idx="86">
                  <c:v>40995</c:v>
                </c:pt>
                <c:pt idx="87">
                  <c:v>40996</c:v>
                </c:pt>
                <c:pt idx="88">
                  <c:v>40997</c:v>
                </c:pt>
                <c:pt idx="89">
                  <c:v>40998</c:v>
                </c:pt>
                <c:pt idx="90">
                  <c:v>40999</c:v>
                </c:pt>
                <c:pt idx="91">
                  <c:v>41000</c:v>
                </c:pt>
                <c:pt idx="92">
                  <c:v>41001</c:v>
                </c:pt>
                <c:pt idx="93">
                  <c:v>41002</c:v>
                </c:pt>
                <c:pt idx="94">
                  <c:v>41003</c:v>
                </c:pt>
                <c:pt idx="95">
                  <c:v>41004</c:v>
                </c:pt>
                <c:pt idx="96">
                  <c:v>41005</c:v>
                </c:pt>
                <c:pt idx="97">
                  <c:v>41006</c:v>
                </c:pt>
                <c:pt idx="98">
                  <c:v>41007</c:v>
                </c:pt>
                <c:pt idx="99">
                  <c:v>41008</c:v>
                </c:pt>
                <c:pt idx="100">
                  <c:v>41009</c:v>
                </c:pt>
                <c:pt idx="101">
                  <c:v>41010</c:v>
                </c:pt>
                <c:pt idx="102">
                  <c:v>41011</c:v>
                </c:pt>
                <c:pt idx="103">
                  <c:v>41012</c:v>
                </c:pt>
                <c:pt idx="104">
                  <c:v>41013</c:v>
                </c:pt>
                <c:pt idx="105">
                  <c:v>41014</c:v>
                </c:pt>
                <c:pt idx="106">
                  <c:v>41015</c:v>
                </c:pt>
                <c:pt idx="107">
                  <c:v>41016</c:v>
                </c:pt>
                <c:pt idx="108">
                  <c:v>41017</c:v>
                </c:pt>
                <c:pt idx="109">
                  <c:v>41018</c:v>
                </c:pt>
                <c:pt idx="110">
                  <c:v>41019</c:v>
                </c:pt>
                <c:pt idx="111">
                  <c:v>41020</c:v>
                </c:pt>
                <c:pt idx="112">
                  <c:v>41021</c:v>
                </c:pt>
                <c:pt idx="113">
                  <c:v>41022</c:v>
                </c:pt>
                <c:pt idx="114">
                  <c:v>41023</c:v>
                </c:pt>
                <c:pt idx="115">
                  <c:v>41024</c:v>
                </c:pt>
                <c:pt idx="116">
                  <c:v>41025</c:v>
                </c:pt>
                <c:pt idx="117">
                  <c:v>41026</c:v>
                </c:pt>
                <c:pt idx="118">
                  <c:v>41027</c:v>
                </c:pt>
                <c:pt idx="119">
                  <c:v>41028</c:v>
                </c:pt>
                <c:pt idx="120">
                  <c:v>41029</c:v>
                </c:pt>
                <c:pt idx="121">
                  <c:v>41030</c:v>
                </c:pt>
                <c:pt idx="122">
                  <c:v>41031</c:v>
                </c:pt>
                <c:pt idx="123">
                  <c:v>41032</c:v>
                </c:pt>
                <c:pt idx="124">
                  <c:v>41033</c:v>
                </c:pt>
                <c:pt idx="125">
                  <c:v>41034</c:v>
                </c:pt>
                <c:pt idx="126">
                  <c:v>41035</c:v>
                </c:pt>
                <c:pt idx="127">
                  <c:v>41036</c:v>
                </c:pt>
                <c:pt idx="128">
                  <c:v>41037</c:v>
                </c:pt>
                <c:pt idx="129">
                  <c:v>41038</c:v>
                </c:pt>
                <c:pt idx="130">
                  <c:v>41039</c:v>
                </c:pt>
                <c:pt idx="131">
                  <c:v>41040</c:v>
                </c:pt>
                <c:pt idx="132">
                  <c:v>41041</c:v>
                </c:pt>
                <c:pt idx="133">
                  <c:v>41042</c:v>
                </c:pt>
                <c:pt idx="134">
                  <c:v>41043</c:v>
                </c:pt>
                <c:pt idx="135">
                  <c:v>41044</c:v>
                </c:pt>
                <c:pt idx="136">
                  <c:v>41045</c:v>
                </c:pt>
                <c:pt idx="137">
                  <c:v>41046</c:v>
                </c:pt>
                <c:pt idx="138">
                  <c:v>41047</c:v>
                </c:pt>
                <c:pt idx="139">
                  <c:v>41048</c:v>
                </c:pt>
                <c:pt idx="140">
                  <c:v>41049</c:v>
                </c:pt>
                <c:pt idx="141">
                  <c:v>41050</c:v>
                </c:pt>
                <c:pt idx="142">
                  <c:v>41051</c:v>
                </c:pt>
                <c:pt idx="143">
                  <c:v>41052</c:v>
                </c:pt>
                <c:pt idx="144">
                  <c:v>41053</c:v>
                </c:pt>
                <c:pt idx="145">
                  <c:v>41054</c:v>
                </c:pt>
                <c:pt idx="146">
                  <c:v>41055</c:v>
                </c:pt>
                <c:pt idx="147">
                  <c:v>41056</c:v>
                </c:pt>
                <c:pt idx="148">
                  <c:v>41057</c:v>
                </c:pt>
                <c:pt idx="149">
                  <c:v>41058</c:v>
                </c:pt>
                <c:pt idx="150">
                  <c:v>41059</c:v>
                </c:pt>
                <c:pt idx="151">
                  <c:v>41060</c:v>
                </c:pt>
                <c:pt idx="152">
                  <c:v>41061</c:v>
                </c:pt>
                <c:pt idx="153">
                  <c:v>41062</c:v>
                </c:pt>
                <c:pt idx="154">
                  <c:v>41063</c:v>
                </c:pt>
                <c:pt idx="155">
                  <c:v>41064</c:v>
                </c:pt>
                <c:pt idx="156">
                  <c:v>41065</c:v>
                </c:pt>
                <c:pt idx="157">
                  <c:v>41066</c:v>
                </c:pt>
                <c:pt idx="158">
                  <c:v>41067</c:v>
                </c:pt>
                <c:pt idx="159">
                  <c:v>41068</c:v>
                </c:pt>
                <c:pt idx="160">
                  <c:v>41069</c:v>
                </c:pt>
                <c:pt idx="161">
                  <c:v>41070</c:v>
                </c:pt>
                <c:pt idx="162">
                  <c:v>41071</c:v>
                </c:pt>
                <c:pt idx="163">
                  <c:v>41072</c:v>
                </c:pt>
                <c:pt idx="164">
                  <c:v>41073</c:v>
                </c:pt>
                <c:pt idx="165">
                  <c:v>41074</c:v>
                </c:pt>
                <c:pt idx="166">
                  <c:v>41075</c:v>
                </c:pt>
                <c:pt idx="167">
                  <c:v>41076</c:v>
                </c:pt>
                <c:pt idx="168">
                  <c:v>41077</c:v>
                </c:pt>
                <c:pt idx="169">
                  <c:v>41078</c:v>
                </c:pt>
                <c:pt idx="170">
                  <c:v>41079</c:v>
                </c:pt>
                <c:pt idx="171">
                  <c:v>41080</c:v>
                </c:pt>
                <c:pt idx="172">
                  <c:v>41081</c:v>
                </c:pt>
                <c:pt idx="173">
                  <c:v>41082</c:v>
                </c:pt>
                <c:pt idx="174">
                  <c:v>41083</c:v>
                </c:pt>
                <c:pt idx="175">
                  <c:v>41084</c:v>
                </c:pt>
                <c:pt idx="176">
                  <c:v>41085</c:v>
                </c:pt>
                <c:pt idx="177">
                  <c:v>41086</c:v>
                </c:pt>
                <c:pt idx="178">
                  <c:v>41087</c:v>
                </c:pt>
                <c:pt idx="179">
                  <c:v>41088</c:v>
                </c:pt>
                <c:pt idx="180">
                  <c:v>41089</c:v>
                </c:pt>
                <c:pt idx="181">
                  <c:v>41090</c:v>
                </c:pt>
                <c:pt idx="182">
                  <c:v>41091</c:v>
                </c:pt>
                <c:pt idx="183">
                  <c:v>41092</c:v>
                </c:pt>
                <c:pt idx="184">
                  <c:v>41093</c:v>
                </c:pt>
                <c:pt idx="185">
                  <c:v>41094</c:v>
                </c:pt>
                <c:pt idx="186">
                  <c:v>41095</c:v>
                </c:pt>
                <c:pt idx="187">
                  <c:v>41096</c:v>
                </c:pt>
                <c:pt idx="188">
                  <c:v>41097</c:v>
                </c:pt>
                <c:pt idx="189">
                  <c:v>41098</c:v>
                </c:pt>
                <c:pt idx="190">
                  <c:v>41099</c:v>
                </c:pt>
                <c:pt idx="191">
                  <c:v>41100</c:v>
                </c:pt>
                <c:pt idx="192">
                  <c:v>41101</c:v>
                </c:pt>
                <c:pt idx="193">
                  <c:v>41102</c:v>
                </c:pt>
                <c:pt idx="194">
                  <c:v>41103</c:v>
                </c:pt>
                <c:pt idx="195">
                  <c:v>41104</c:v>
                </c:pt>
                <c:pt idx="196">
                  <c:v>41105</c:v>
                </c:pt>
                <c:pt idx="197">
                  <c:v>41106</c:v>
                </c:pt>
                <c:pt idx="198">
                  <c:v>41107</c:v>
                </c:pt>
                <c:pt idx="199">
                  <c:v>41108</c:v>
                </c:pt>
                <c:pt idx="200">
                  <c:v>41109</c:v>
                </c:pt>
                <c:pt idx="201">
                  <c:v>41110</c:v>
                </c:pt>
                <c:pt idx="202">
                  <c:v>41111</c:v>
                </c:pt>
                <c:pt idx="203">
                  <c:v>41112</c:v>
                </c:pt>
                <c:pt idx="204">
                  <c:v>41113</c:v>
                </c:pt>
                <c:pt idx="205">
                  <c:v>41114</c:v>
                </c:pt>
                <c:pt idx="206">
                  <c:v>41115</c:v>
                </c:pt>
                <c:pt idx="207">
                  <c:v>41116</c:v>
                </c:pt>
                <c:pt idx="208">
                  <c:v>41117</c:v>
                </c:pt>
                <c:pt idx="209">
                  <c:v>41118</c:v>
                </c:pt>
                <c:pt idx="210">
                  <c:v>41119</c:v>
                </c:pt>
                <c:pt idx="211">
                  <c:v>41120</c:v>
                </c:pt>
                <c:pt idx="212">
                  <c:v>41121</c:v>
                </c:pt>
                <c:pt idx="213">
                  <c:v>41122</c:v>
                </c:pt>
                <c:pt idx="214">
                  <c:v>41123</c:v>
                </c:pt>
                <c:pt idx="215">
                  <c:v>41124</c:v>
                </c:pt>
                <c:pt idx="216">
                  <c:v>41125</c:v>
                </c:pt>
                <c:pt idx="217">
                  <c:v>41126</c:v>
                </c:pt>
                <c:pt idx="218">
                  <c:v>41127</c:v>
                </c:pt>
                <c:pt idx="219">
                  <c:v>41128</c:v>
                </c:pt>
                <c:pt idx="220">
                  <c:v>41129</c:v>
                </c:pt>
                <c:pt idx="221">
                  <c:v>41130</c:v>
                </c:pt>
                <c:pt idx="222">
                  <c:v>41131</c:v>
                </c:pt>
                <c:pt idx="223">
                  <c:v>41132</c:v>
                </c:pt>
                <c:pt idx="224">
                  <c:v>41133</c:v>
                </c:pt>
                <c:pt idx="225">
                  <c:v>41134</c:v>
                </c:pt>
                <c:pt idx="226">
                  <c:v>41135</c:v>
                </c:pt>
                <c:pt idx="227">
                  <c:v>41136</c:v>
                </c:pt>
                <c:pt idx="228">
                  <c:v>41137</c:v>
                </c:pt>
                <c:pt idx="229">
                  <c:v>41138</c:v>
                </c:pt>
                <c:pt idx="230">
                  <c:v>41139</c:v>
                </c:pt>
                <c:pt idx="231">
                  <c:v>41140</c:v>
                </c:pt>
                <c:pt idx="232">
                  <c:v>41141</c:v>
                </c:pt>
                <c:pt idx="233">
                  <c:v>41142</c:v>
                </c:pt>
                <c:pt idx="234">
                  <c:v>41143</c:v>
                </c:pt>
                <c:pt idx="235">
                  <c:v>41144</c:v>
                </c:pt>
                <c:pt idx="236">
                  <c:v>41145</c:v>
                </c:pt>
                <c:pt idx="237">
                  <c:v>41146</c:v>
                </c:pt>
                <c:pt idx="238">
                  <c:v>41147</c:v>
                </c:pt>
                <c:pt idx="239">
                  <c:v>41148</c:v>
                </c:pt>
                <c:pt idx="240">
                  <c:v>41149</c:v>
                </c:pt>
                <c:pt idx="241">
                  <c:v>41150</c:v>
                </c:pt>
                <c:pt idx="242">
                  <c:v>41151</c:v>
                </c:pt>
                <c:pt idx="243">
                  <c:v>41152</c:v>
                </c:pt>
                <c:pt idx="244">
                  <c:v>41153</c:v>
                </c:pt>
                <c:pt idx="245">
                  <c:v>41154</c:v>
                </c:pt>
                <c:pt idx="246">
                  <c:v>41155</c:v>
                </c:pt>
                <c:pt idx="247">
                  <c:v>41156</c:v>
                </c:pt>
                <c:pt idx="248">
                  <c:v>41157</c:v>
                </c:pt>
                <c:pt idx="249">
                  <c:v>41158</c:v>
                </c:pt>
                <c:pt idx="250">
                  <c:v>41159</c:v>
                </c:pt>
                <c:pt idx="251">
                  <c:v>41160</c:v>
                </c:pt>
                <c:pt idx="252">
                  <c:v>41161</c:v>
                </c:pt>
                <c:pt idx="253">
                  <c:v>41162</c:v>
                </c:pt>
                <c:pt idx="254">
                  <c:v>41163</c:v>
                </c:pt>
                <c:pt idx="255">
                  <c:v>41164</c:v>
                </c:pt>
                <c:pt idx="256">
                  <c:v>41165</c:v>
                </c:pt>
                <c:pt idx="257">
                  <c:v>41166</c:v>
                </c:pt>
                <c:pt idx="258">
                  <c:v>41167</c:v>
                </c:pt>
                <c:pt idx="259">
                  <c:v>41168</c:v>
                </c:pt>
                <c:pt idx="260">
                  <c:v>41169</c:v>
                </c:pt>
                <c:pt idx="261">
                  <c:v>41170</c:v>
                </c:pt>
                <c:pt idx="262">
                  <c:v>41171</c:v>
                </c:pt>
                <c:pt idx="263">
                  <c:v>41172</c:v>
                </c:pt>
                <c:pt idx="264">
                  <c:v>41173</c:v>
                </c:pt>
                <c:pt idx="265">
                  <c:v>41174</c:v>
                </c:pt>
                <c:pt idx="266">
                  <c:v>41175</c:v>
                </c:pt>
                <c:pt idx="267">
                  <c:v>41176</c:v>
                </c:pt>
                <c:pt idx="268">
                  <c:v>41177</c:v>
                </c:pt>
                <c:pt idx="269">
                  <c:v>41178</c:v>
                </c:pt>
                <c:pt idx="270">
                  <c:v>41179</c:v>
                </c:pt>
                <c:pt idx="271">
                  <c:v>41180</c:v>
                </c:pt>
                <c:pt idx="272">
                  <c:v>41181</c:v>
                </c:pt>
                <c:pt idx="273">
                  <c:v>41182</c:v>
                </c:pt>
                <c:pt idx="274">
                  <c:v>41183</c:v>
                </c:pt>
                <c:pt idx="275">
                  <c:v>41184</c:v>
                </c:pt>
                <c:pt idx="276">
                  <c:v>41185</c:v>
                </c:pt>
                <c:pt idx="277">
                  <c:v>41186</c:v>
                </c:pt>
                <c:pt idx="278">
                  <c:v>41187</c:v>
                </c:pt>
                <c:pt idx="279">
                  <c:v>41188</c:v>
                </c:pt>
                <c:pt idx="280">
                  <c:v>41189</c:v>
                </c:pt>
                <c:pt idx="281">
                  <c:v>41190</c:v>
                </c:pt>
                <c:pt idx="282">
                  <c:v>41191</c:v>
                </c:pt>
                <c:pt idx="283">
                  <c:v>41192</c:v>
                </c:pt>
                <c:pt idx="284">
                  <c:v>41193</c:v>
                </c:pt>
                <c:pt idx="285">
                  <c:v>41194</c:v>
                </c:pt>
                <c:pt idx="286">
                  <c:v>41195</c:v>
                </c:pt>
                <c:pt idx="287">
                  <c:v>41196</c:v>
                </c:pt>
                <c:pt idx="288">
                  <c:v>41197</c:v>
                </c:pt>
                <c:pt idx="289">
                  <c:v>41198</c:v>
                </c:pt>
                <c:pt idx="290">
                  <c:v>41199</c:v>
                </c:pt>
                <c:pt idx="291">
                  <c:v>41200</c:v>
                </c:pt>
                <c:pt idx="292">
                  <c:v>41201</c:v>
                </c:pt>
                <c:pt idx="293">
                  <c:v>41202</c:v>
                </c:pt>
                <c:pt idx="294">
                  <c:v>41203</c:v>
                </c:pt>
                <c:pt idx="295">
                  <c:v>41204</c:v>
                </c:pt>
                <c:pt idx="296">
                  <c:v>41205</c:v>
                </c:pt>
                <c:pt idx="297">
                  <c:v>41206</c:v>
                </c:pt>
                <c:pt idx="298">
                  <c:v>41207</c:v>
                </c:pt>
                <c:pt idx="299">
                  <c:v>41208</c:v>
                </c:pt>
                <c:pt idx="300">
                  <c:v>41209</c:v>
                </c:pt>
                <c:pt idx="301">
                  <c:v>41210</c:v>
                </c:pt>
                <c:pt idx="302">
                  <c:v>41211</c:v>
                </c:pt>
                <c:pt idx="303">
                  <c:v>41212</c:v>
                </c:pt>
                <c:pt idx="304">
                  <c:v>41213</c:v>
                </c:pt>
                <c:pt idx="305">
                  <c:v>41214</c:v>
                </c:pt>
                <c:pt idx="306">
                  <c:v>41215</c:v>
                </c:pt>
                <c:pt idx="307">
                  <c:v>41216</c:v>
                </c:pt>
                <c:pt idx="308">
                  <c:v>41217</c:v>
                </c:pt>
                <c:pt idx="309">
                  <c:v>41218</c:v>
                </c:pt>
                <c:pt idx="310">
                  <c:v>41219</c:v>
                </c:pt>
                <c:pt idx="311">
                  <c:v>41220</c:v>
                </c:pt>
                <c:pt idx="312">
                  <c:v>41221</c:v>
                </c:pt>
                <c:pt idx="313">
                  <c:v>41222</c:v>
                </c:pt>
                <c:pt idx="314">
                  <c:v>41223</c:v>
                </c:pt>
                <c:pt idx="315">
                  <c:v>41224</c:v>
                </c:pt>
                <c:pt idx="316">
                  <c:v>41225</c:v>
                </c:pt>
                <c:pt idx="317">
                  <c:v>41226</c:v>
                </c:pt>
                <c:pt idx="318">
                  <c:v>41227</c:v>
                </c:pt>
                <c:pt idx="319">
                  <c:v>41228</c:v>
                </c:pt>
                <c:pt idx="320">
                  <c:v>41229</c:v>
                </c:pt>
                <c:pt idx="321">
                  <c:v>41230</c:v>
                </c:pt>
                <c:pt idx="322">
                  <c:v>41231</c:v>
                </c:pt>
                <c:pt idx="323">
                  <c:v>41232</c:v>
                </c:pt>
                <c:pt idx="324">
                  <c:v>41233</c:v>
                </c:pt>
                <c:pt idx="325">
                  <c:v>41234</c:v>
                </c:pt>
                <c:pt idx="326">
                  <c:v>41235</c:v>
                </c:pt>
                <c:pt idx="327">
                  <c:v>41236</c:v>
                </c:pt>
                <c:pt idx="328">
                  <c:v>41237</c:v>
                </c:pt>
                <c:pt idx="329">
                  <c:v>41238</c:v>
                </c:pt>
                <c:pt idx="330">
                  <c:v>41239</c:v>
                </c:pt>
                <c:pt idx="331">
                  <c:v>41240</c:v>
                </c:pt>
                <c:pt idx="332">
                  <c:v>41241</c:v>
                </c:pt>
                <c:pt idx="333">
                  <c:v>41242</c:v>
                </c:pt>
                <c:pt idx="334">
                  <c:v>41243</c:v>
                </c:pt>
                <c:pt idx="335">
                  <c:v>41244</c:v>
                </c:pt>
                <c:pt idx="336">
                  <c:v>41245</c:v>
                </c:pt>
                <c:pt idx="337">
                  <c:v>41246</c:v>
                </c:pt>
                <c:pt idx="338">
                  <c:v>41247</c:v>
                </c:pt>
                <c:pt idx="339">
                  <c:v>41248</c:v>
                </c:pt>
                <c:pt idx="340">
                  <c:v>41249</c:v>
                </c:pt>
                <c:pt idx="341">
                  <c:v>41250</c:v>
                </c:pt>
                <c:pt idx="342">
                  <c:v>41251</c:v>
                </c:pt>
                <c:pt idx="343">
                  <c:v>41252</c:v>
                </c:pt>
                <c:pt idx="344">
                  <c:v>41253</c:v>
                </c:pt>
                <c:pt idx="345">
                  <c:v>41254</c:v>
                </c:pt>
                <c:pt idx="346">
                  <c:v>41255</c:v>
                </c:pt>
                <c:pt idx="347">
                  <c:v>41256</c:v>
                </c:pt>
                <c:pt idx="348">
                  <c:v>41257</c:v>
                </c:pt>
                <c:pt idx="349">
                  <c:v>41258</c:v>
                </c:pt>
                <c:pt idx="350">
                  <c:v>41259</c:v>
                </c:pt>
                <c:pt idx="351">
                  <c:v>41260</c:v>
                </c:pt>
                <c:pt idx="352">
                  <c:v>41261</c:v>
                </c:pt>
                <c:pt idx="353">
                  <c:v>41262</c:v>
                </c:pt>
                <c:pt idx="354">
                  <c:v>41263</c:v>
                </c:pt>
                <c:pt idx="355">
                  <c:v>41264</c:v>
                </c:pt>
                <c:pt idx="356">
                  <c:v>41265</c:v>
                </c:pt>
                <c:pt idx="357">
                  <c:v>41266</c:v>
                </c:pt>
                <c:pt idx="358">
                  <c:v>41267</c:v>
                </c:pt>
                <c:pt idx="359">
                  <c:v>41268</c:v>
                </c:pt>
                <c:pt idx="360">
                  <c:v>41269</c:v>
                </c:pt>
                <c:pt idx="361">
                  <c:v>41270</c:v>
                </c:pt>
                <c:pt idx="362">
                  <c:v>41271</c:v>
                </c:pt>
                <c:pt idx="363">
                  <c:v>41272</c:v>
                </c:pt>
                <c:pt idx="364">
                  <c:v>41273</c:v>
                </c:pt>
                <c:pt idx="365">
                  <c:v>41274</c:v>
                </c:pt>
              </c:numCache>
            </c:numRef>
          </c:cat>
          <c:val>
            <c:numRef>
              <c:f>График!$Z$2:$Z$367</c:f>
              <c:numCache>
                <c:formatCode>General</c:formatCode>
                <c:ptCount val="3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395.50200000000001</c:v>
                </c:pt>
                <c:pt idx="12">
                  <c:v>544.83100000000002</c:v>
                </c:pt>
                <c:pt idx="13">
                  <c:v>644.63499999999999</c:v>
                </c:pt>
                <c:pt idx="14">
                  <c:v>697.01499999999999</c:v>
                </c:pt>
                <c:pt idx="15">
                  <c:v>713.56899999999996</c:v>
                </c:pt>
                <c:pt idx="16">
                  <c:v>713.56899999999996</c:v>
                </c:pt>
                <c:pt idx="17">
                  <c:v>713.56899999999996</c:v>
                </c:pt>
                <c:pt idx="18">
                  <c:v>776.90499999999997</c:v>
                </c:pt>
                <c:pt idx="19">
                  <c:v>823.66699999999992</c:v>
                </c:pt>
                <c:pt idx="20">
                  <c:v>865.62299999999993</c:v>
                </c:pt>
                <c:pt idx="21">
                  <c:v>889.25299999999993</c:v>
                </c:pt>
                <c:pt idx="22">
                  <c:v>900.67299999999989</c:v>
                </c:pt>
                <c:pt idx="23">
                  <c:v>900.67299999999989</c:v>
                </c:pt>
                <c:pt idx="24">
                  <c:v>900.67299999999989</c:v>
                </c:pt>
                <c:pt idx="25">
                  <c:v>970.21899999999994</c:v>
                </c:pt>
                <c:pt idx="26">
                  <c:v>1028.434</c:v>
                </c:pt>
                <c:pt idx="27">
                  <c:v>1072.2449999999999</c:v>
                </c:pt>
                <c:pt idx="28">
                  <c:v>1092.7739999999999</c:v>
                </c:pt>
                <c:pt idx="29">
                  <c:v>1090.837</c:v>
                </c:pt>
                <c:pt idx="30">
                  <c:v>1090.837</c:v>
                </c:pt>
                <c:pt idx="31">
                  <c:v>1090.837</c:v>
                </c:pt>
                <c:pt idx="32">
                  <c:v>1132.5619999999999</c:v>
                </c:pt>
                <c:pt idx="33">
                  <c:v>1156.117</c:v>
                </c:pt>
                <c:pt idx="34">
                  <c:v>1159.625</c:v>
                </c:pt>
                <c:pt idx="35">
                  <c:v>1139.2270000000001</c:v>
                </c:pt>
                <c:pt idx="36">
                  <c:v>1094.606</c:v>
                </c:pt>
                <c:pt idx="37">
                  <c:v>1094.606</c:v>
                </c:pt>
                <c:pt idx="38">
                  <c:v>1094.606</c:v>
                </c:pt>
                <c:pt idx="39">
                  <c:v>1122.1179999999999</c:v>
                </c:pt>
                <c:pt idx="40">
                  <c:v>1131.5989999999999</c:v>
                </c:pt>
                <c:pt idx="41">
                  <c:v>1121.627</c:v>
                </c:pt>
                <c:pt idx="42">
                  <c:v>1076.1689999999999</c:v>
                </c:pt>
                <c:pt idx="43">
                  <c:v>1029.3039999999999</c:v>
                </c:pt>
                <c:pt idx="44">
                  <c:v>1029.3039999999999</c:v>
                </c:pt>
                <c:pt idx="45">
                  <c:v>1029.3039999999999</c:v>
                </c:pt>
                <c:pt idx="46">
                  <c:v>1048.7269999999999</c:v>
                </c:pt>
                <c:pt idx="47">
                  <c:v>1053.1669999999999</c:v>
                </c:pt>
                <c:pt idx="48">
                  <c:v>1050.8329999999999</c:v>
                </c:pt>
                <c:pt idx="49">
                  <c:v>1028.1679999999999</c:v>
                </c:pt>
                <c:pt idx="50">
                  <c:v>982.71999999999991</c:v>
                </c:pt>
                <c:pt idx="51">
                  <c:v>982.71999999999991</c:v>
                </c:pt>
                <c:pt idx="52">
                  <c:v>982.71999999999991</c:v>
                </c:pt>
                <c:pt idx="53">
                  <c:v>982.71999999999991</c:v>
                </c:pt>
                <c:pt idx="54">
                  <c:v>1051.761</c:v>
                </c:pt>
                <c:pt idx="55">
                  <c:v>1109.338</c:v>
                </c:pt>
                <c:pt idx="56">
                  <c:v>1140.383</c:v>
                </c:pt>
                <c:pt idx="57">
                  <c:v>1140.9180000000001</c:v>
                </c:pt>
                <c:pt idx="58">
                  <c:v>1140.9180000000001</c:v>
                </c:pt>
                <c:pt idx="59">
                  <c:v>1140.9180000000001</c:v>
                </c:pt>
                <c:pt idx="60">
                  <c:v>1140.9180000000001</c:v>
                </c:pt>
                <c:pt idx="61">
                  <c:v>1187.9390000000001</c:v>
                </c:pt>
                <c:pt idx="62">
                  <c:v>1208.68</c:v>
                </c:pt>
                <c:pt idx="63">
                  <c:v>1198.414</c:v>
                </c:pt>
                <c:pt idx="64">
                  <c:v>1150.7739999999999</c:v>
                </c:pt>
                <c:pt idx="65">
                  <c:v>1073.2569999999998</c:v>
                </c:pt>
                <c:pt idx="66">
                  <c:v>1073.2569999999998</c:v>
                </c:pt>
                <c:pt idx="67">
                  <c:v>1073.2569999999998</c:v>
                </c:pt>
                <c:pt idx="68">
                  <c:v>1073.2569999999998</c:v>
                </c:pt>
                <c:pt idx="69">
                  <c:v>1121.6049999999998</c:v>
                </c:pt>
                <c:pt idx="70">
                  <c:v>1136.7029999999997</c:v>
                </c:pt>
                <c:pt idx="71">
                  <c:v>1119.9519999999998</c:v>
                </c:pt>
                <c:pt idx="72">
                  <c:v>1078.8809999999999</c:v>
                </c:pt>
                <c:pt idx="73">
                  <c:v>1078.8809999999999</c:v>
                </c:pt>
                <c:pt idx="74">
                  <c:v>1078.8809999999999</c:v>
                </c:pt>
                <c:pt idx="75">
                  <c:v>1109.4509999999998</c:v>
                </c:pt>
                <c:pt idx="76">
                  <c:v>1123.1279999999997</c:v>
                </c:pt>
                <c:pt idx="77">
                  <c:v>1128.7249999999997</c:v>
                </c:pt>
                <c:pt idx="78">
                  <c:v>1123.5109999999997</c:v>
                </c:pt>
                <c:pt idx="79">
                  <c:v>1106.9299999999998</c:v>
                </c:pt>
                <c:pt idx="80">
                  <c:v>1106.9299999999998</c:v>
                </c:pt>
                <c:pt idx="81">
                  <c:v>1106.9299999999998</c:v>
                </c:pt>
                <c:pt idx="82">
                  <c:v>1162.7719999999999</c:v>
                </c:pt>
                <c:pt idx="83">
                  <c:v>1206.9939999999999</c:v>
                </c:pt>
                <c:pt idx="84">
                  <c:v>1239.867</c:v>
                </c:pt>
                <c:pt idx="85">
                  <c:v>1252.4949999999999</c:v>
                </c:pt>
                <c:pt idx="86">
                  <c:v>1251.1419999999998</c:v>
                </c:pt>
                <c:pt idx="87">
                  <c:v>1251.1419999999998</c:v>
                </c:pt>
                <c:pt idx="88">
                  <c:v>1251.1419999999998</c:v>
                </c:pt>
                <c:pt idx="89">
                  <c:v>1307.0329999999999</c:v>
                </c:pt>
                <c:pt idx="90">
                  <c:v>1348.6859999999999</c:v>
                </c:pt>
                <c:pt idx="91">
                  <c:v>1369.6879999999999</c:v>
                </c:pt>
                <c:pt idx="92">
                  <c:v>1355.4659999999999</c:v>
                </c:pt>
                <c:pt idx="93">
                  <c:v>1306.5569999999998</c:v>
                </c:pt>
                <c:pt idx="94">
                  <c:v>1306.5569999999998</c:v>
                </c:pt>
                <c:pt idx="95">
                  <c:v>1306.5569999999998</c:v>
                </c:pt>
                <c:pt idx="96">
                  <c:v>1328.4359999999997</c:v>
                </c:pt>
                <c:pt idx="97">
                  <c:v>1330.8049999999996</c:v>
                </c:pt>
                <c:pt idx="98">
                  <c:v>1311.1359999999995</c:v>
                </c:pt>
                <c:pt idx="99">
                  <c:v>1265.1039999999996</c:v>
                </c:pt>
                <c:pt idx="100">
                  <c:v>1201.2609999999995</c:v>
                </c:pt>
                <c:pt idx="101">
                  <c:v>1201.2609999999995</c:v>
                </c:pt>
                <c:pt idx="102">
                  <c:v>1201.2609999999995</c:v>
                </c:pt>
                <c:pt idx="103">
                  <c:v>1212.3829999999996</c:v>
                </c:pt>
                <c:pt idx="104">
                  <c:v>1208.3049999999996</c:v>
                </c:pt>
                <c:pt idx="105">
                  <c:v>1191.9779999999996</c:v>
                </c:pt>
                <c:pt idx="106">
                  <c:v>1159.9819999999995</c:v>
                </c:pt>
                <c:pt idx="107">
                  <c:v>1116.2949999999996</c:v>
                </c:pt>
                <c:pt idx="108">
                  <c:v>1116.2949999999996</c:v>
                </c:pt>
                <c:pt idx="109">
                  <c:v>1116.2949999999996</c:v>
                </c:pt>
                <c:pt idx="110">
                  <c:v>1159.4259999999997</c:v>
                </c:pt>
                <c:pt idx="111">
                  <c:v>1192.7469999999996</c:v>
                </c:pt>
                <c:pt idx="112">
                  <c:v>1216.6569999999997</c:v>
                </c:pt>
                <c:pt idx="113">
                  <c:v>1221.9369999999997</c:v>
                </c:pt>
                <c:pt idx="114">
                  <c:v>1217.7789999999998</c:v>
                </c:pt>
                <c:pt idx="115">
                  <c:v>1217.7789999999998</c:v>
                </c:pt>
                <c:pt idx="116">
                  <c:v>1217.7789999999998</c:v>
                </c:pt>
                <c:pt idx="117">
                  <c:v>1267.3429999999998</c:v>
                </c:pt>
                <c:pt idx="118">
                  <c:v>1276.8619999999999</c:v>
                </c:pt>
                <c:pt idx="119">
                  <c:v>1244.7889999999998</c:v>
                </c:pt>
                <c:pt idx="120">
                  <c:v>1189.7479999999998</c:v>
                </c:pt>
                <c:pt idx="121">
                  <c:v>1189.7479999999998</c:v>
                </c:pt>
                <c:pt idx="122">
                  <c:v>1189.7479999999998</c:v>
                </c:pt>
                <c:pt idx="123">
                  <c:v>1189.7479999999998</c:v>
                </c:pt>
                <c:pt idx="124">
                  <c:v>1189.7479999999998</c:v>
                </c:pt>
                <c:pt idx="125">
                  <c:v>1268.4379999999999</c:v>
                </c:pt>
                <c:pt idx="126">
                  <c:v>1285.4999999999998</c:v>
                </c:pt>
                <c:pt idx="127">
                  <c:v>1246.8629999999998</c:v>
                </c:pt>
                <c:pt idx="128">
                  <c:v>1206.8369999999998</c:v>
                </c:pt>
                <c:pt idx="129">
                  <c:v>1206.8369999999998</c:v>
                </c:pt>
                <c:pt idx="130">
                  <c:v>1206.8369999999998</c:v>
                </c:pt>
                <c:pt idx="131">
                  <c:v>1206.8369999999998</c:v>
                </c:pt>
                <c:pt idx="132">
                  <c:v>1260.6839999999997</c:v>
                </c:pt>
                <c:pt idx="133">
                  <c:v>1278.6609999999998</c:v>
                </c:pt>
                <c:pt idx="134">
                  <c:v>1248.9909999999998</c:v>
                </c:pt>
                <c:pt idx="135">
                  <c:v>1214.6999999999998</c:v>
                </c:pt>
                <c:pt idx="136">
                  <c:v>1214.6999999999998</c:v>
                </c:pt>
                <c:pt idx="137">
                  <c:v>1214.6999999999998</c:v>
                </c:pt>
                <c:pt idx="138">
                  <c:v>1248.3149999999998</c:v>
                </c:pt>
                <c:pt idx="139">
                  <c:v>1261.9109999999998</c:v>
                </c:pt>
                <c:pt idx="140">
                  <c:v>1272.57</c:v>
                </c:pt>
                <c:pt idx="141">
                  <c:v>1271.7719999999999</c:v>
                </c:pt>
                <c:pt idx="142">
                  <c:v>1259.655</c:v>
                </c:pt>
                <c:pt idx="143">
                  <c:v>1259.655</c:v>
                </c:pt>
                <c:pt idx="144">
                  <c:v>1259.655</c:v>
                </c:pt>
                <c:pt idx="145">
                  <c:v>1316.5309999999999</c:v>
                </c:pt>
                <c:pt idx="146">
                  <c:v>1352.46</c:v>
                </c:pt>
                <c:pt idx="147">
                  <c:v>1372.2170000000001</c:v>
                </c:pt>
                <c:pt idx="148">
                  <c:v>1368.8980000000001</c:v>
                </c:pt>
                <c:pt idx="149">
                  <c:v>1366.0800000000002</c:v>
                </c:pt>
                <c:pt idx="150">
                  <c:v>1366.0800000000002</c:v>
                </c:pt>
                <c:pt idx="151">
                  <c:v>1366.0800000000002</c:v>
                </c:pt>
                <c:pt idx="152">
                  <c:v>1409.8380000000002</c:v>
                </c:pt>
                <c:pt idx="153">
                  <c:v>1422.7550000000001</c:v>
                </c:pt>
                <c:pt idx="154">
                  <c:v>1400.827</c:v>
                </c:pt>
                <c:pt idx="155">
                  <c:v>1354.798</c:v>
                </c:pt>
                <c:pt idx="156">
                  <c:v>1298.5039999999999</c:v>
                </c:pt>
                <c:pt idx="157">
                  <c:v>1298.5039999999999</c:v>
                </c:pt>
                <c:pt idx="158">
                  <c:v>1298.5039999999999</c:v>
                </c:pt>
                <c:pt idx="159">
                  <c:v>1313.01</c:v>
                </c:pt>
                <c:pt idx="160">
                  <c:v>1284.711</c:v>
                </c:pt>
                <c:pt idx="161">
                  <c:v>1211.3499999999999</c:v>
                </c:pt>
                <c:pt idx="162">
                  <c:v>1134.731</c:v>
                </c:pt>
                <c:pt idx="163">
                  <c:v>1134.731</c:v>
                </c:pt>
                <c:pt idx="164">
                  <c:v>1134.731</c:v>
                </c:pt>
                <c:pt idx="165">
                  <c:v>1134.731</c:v>
                </c:pt>
                <c:pt idx="166">
                  <c:v>1160.6179999999999</c:v>
                </c:pt>
                <c:pt idx="167">
                  <c:v>1173.5739999999998</c:v>
                </c:pt>
                <c:pt idx="168">
                  <c:v>1172.079</c:v>
                </c:pt>
                <c:pt idx="169">
                  <c:v>1155.46</c:v>
                </c:pt>
                <c:pt idx="170">
                  <c:v>1132.271</c:v>
                </c:pt>
                <c:pt idx="171">
                  <c:v>1132.271</c:v>
                </c:pt>
                <c:pt idx="172">
                  <c:v>1132.271</c:v>
                </c:pt>
                <c:pt idx="173">
                  <c:v>1182.673</c:v>
                </c:pt>
                <c:pt idx="174">
                  <c:v>1211.9269999999999</c:v>
                </c:pt>
                <c:pt idx="175">
                  <c:v>1227.9979999999998</c:v>
                </c:pt>
                <c:pt idx="176">
                  <c:v>1231.3969999999997</c:v>
                </c:pt>
                <c:pt idx="177">
                  <c:v>1229.2579999999998</c:v>
                </c:pt>
                <c:pt idx="178">
                  <c:v>1229.2579999999998</c:v>
                </c:pt>
                <c:pt idx="179">
                  <c:v>1229.2579999999998</c:v>
                </c:pt>
                <c:pt idx="180">
                  <c:v>1271.7819999999997</c:v>
                </c:pt>
                <c:pt idx="181">
                  <c:v>1289.5219999999997</c:v>
                </c:pt>
                <c:pt idx="182">
                  <c:v>1295.3339999999996</c:v>
                </c:pt>
                <c:pt idx="183">
                  <c:v>1259.4569999999997</c:v>
                </c:pt>
                <c:pt idx="184">
                  <c:v>1207.7729999999997</c:v>
                </c:pt>
                <c:pt idx="185">
                  <c:v>1207.7729999999997</c:v>
                </c:pt>
                <c:pt idx="186">
                  <c:v>1207.7729999999997</c:v>
                </c:pt>
                <c:pt idx="187">
                  <c:v>1223.9619999999998</c:v>
                </c:pt>
                <c:pt idx="188">
                  <c:v>1222.2019999999998</c:v>
                </c:pt>
                <c:pt idx="189">
                  <c:v>1198.6979999999999</c:v>
                </c:pt>
                <c:pt idx="190">
                  <c:v>1147.5049999999999</c:v>
                </c:pt>
                <c:pt idx="191">
                  <c:v>1096.2169999999999</c:v>
                </c:pt>
                <c:pt idx="192">
                  <c:v>1096.2169999999999</c:v>
                </c:pt>
                <c:pt idx="193">
                  <c:v>1096.2169999999999</c:v>
                </c:pt>
                <c:pt idx="194">
                  <c:v>1117.3329999999999</c:v>
                </c:pt>
                <c:pt idx="195">
                  <c:v>1115.0639999999999</c:v>
                </c:pt>
                <c:pt idx="196">
                  <c:v>1092.0379999999998</c:v>
                </c:pt>
                <c:pt idx="197">
                  <c:v>1049.9939999999997</c:v>
                </c:pt>
                <c:pt idx="198">
                  <c:v>1015.7309999999997</c:v>
                </c:pt>
                <c:pt idx="199">
                  <c:v>1015.7309999999997</c:v>
                </c:pt>
                <c:pt idx="200">
                  <c:v>1015.7309999999997</c:v>
                </c:pt>
                <c:pt idx="201">
                  <c:v>1054.3709999999996</c:v>
                </c:pt>
                <c:pt idx="202">
                  <c:v>1086.8639999999996</c:v>
                </c:pt>
                <c:pt idx="203">
                  <c:v>1103.5949999999996</c:v>
                </c:pt>
                <c:pt idx="204">
                  <c:v>1109.2249999999997</c:v>
                </c:pt>
                <c:pt idx="205">
                  <c:v>1117.8549999999998</c:v>
                </c:pt>
                <c:pt idx="206">
                  <c:v>1117.8549999999998</c:v>
                </c:pt>
                <c:pt idx="207">
                  <c:v>1117.8549999999998</c:v>
                </c:pt>
                <c:pt idx="208">
                  <c:v>1174.1659999999997</c:v>
                </c:pt>
                <c:pt idx="209">
                  <c:v>1211.9799999999998</c:v>
                </c:pt>
                <c:pt idx="210">
                  <c:v>1237.1829999999998</c:v>
                </c:pt>
                <c:pt idx="211">
                  <c:v>1244.0319999999997</c:v>
                </c:pt>
                <c:pt idx="212">
                  <c:v>1232.6129999999996</c:v>
                </c:pt>
                <c:pt idx="213">
                  <c:v>1232.6129999999996</c:v>
                </c:pt>
                <c:pt idx="214">
                  <c:v>1232.6129999999996</c:v>
                </c:pt>
                <c:pt idx="215">
                  <c:v>1261.5749999999996</c:v>
                </c:pt>
                <c:pt idx="216">
                  <c:v>1264.9729999999995</c:v>
                </c:pt>
                <c:pt idx="217">
                  <c:v>1249.0279999999996</c:v>
                </c:pt>
                <c:pt idx="218">
                  <c:v>1192.1209999999996</c:v>
                </c:pt>
                <c:pt idx="219">
                  <c:v>1133.5129999999997</c:v>
                </c:pt>
                <c:pt idx="220">
                  <c:v>1133.5129999999997</c:v>
                </c:pt>
                <c:pt idx="221">
                  <c:v>1133.5129999999997</c:v>
                </c:pt>
                <c:pt idx="222">
                  <c:v>1143.2109999999998</c:v>
                </c:pt>
                <c:pt idx="223">
                  <c:v>1129.0119999999997</c:v>
                </c:pt>
                <c:pt idx="224">
                  <c:v>1105.8499999999997</c:v>
                </c:pt>
                <c:pt idx="225">
                  <c:v>1061.5249999999996</c:v>
                </c:pt>
                <c:pt idx="226">
                  <c:v>1024.0369999999996</c:v>
                </c:pt>
                <c:pt idx="227">
                  <c:v>1024.0369999999996</c:v>
                </c:pt>
                <c:pt idx="228">
                  <c:v>1024.0369999999996</c:v>
                </c:pt>
                <c:pt idx="229">
                  <c:v>1053.2539999999997</c:v>
                </c:pt>
                <c:pt idx="230">
                  <c:v>1064.1729999999998</c:v>
                </c:pt>
                <c:pt idx="231">
                  <c:v>1065.7719999999997</c:v>
                </c:pt>
                <c:pt idx="232">
                  <c:v>1057.2569999999996</c:v>
                </c:pt>
                <c:pt idx="233">
                  <c:v>1053.5399999999995</c:v>
                </c:pt>
                <c:pt idx="234">
                  <c:v>1053.5399999999995</c:v>
                </c:pt>
                <c:pt idx="235">
                  <c:v>1053.5399999999995</c:v>
                </c:pt>
                <c:pt idx="236">
                  <c:v>1110.6659999999995</c:v>
                </c:pt>
                <c:pt idx="237">
                  <c:v>1149.7969999999996</c:v>
                </c:pt>
                <c:pt idx="238">
                  <c:v>1169.5509999999995</c:v>
                </c:pt>
                <c:pt idx="239">
                  <c:v>1167.5439999999994</c:v>
                </c:pt>
                <c:pt idx="240">
                  <c:v>1160.1429999999993</c:v>
                </c:pt>
                <c:pt idx="241">
                  <c:v>1160.1429999999993</c:v>
                </c:pt>
                <c:pt idx="242">
                  <c:v>1160.1429999999993</c:v>
                </c:pt>
                <c:pt idx="243">
                  <c:v>1211.3739999999993</c:v>
                </c:pt>
                <c:pt idx="244">
                  <c:v>1240.7459999999994</c:v>
                </c:pt>
                <c:pt idx="245">
                  <c:v>1243.8919999999994</c:v>
                </c:pt>
                <c:pt idx="246">
                  <c:v>1215.3449999999993</c:v>
                </c:pt>
                <c:pt idx="247">
                  <c:v>1169.6649999999993</c:v>
                </c:pt>
                <c:pt idx="248">
                  <c:v>1169.6649999999993</c:v>
                </c:pt>
                <c:pt idx="249">
                  <c:v>1169.6649999999993</c:v>
                </c:pt>
                <c:pt idx="250">
                  <c:v>1194.4499999999994</c:v>
                </c:pt>
                <c:pt idx="251">
                  <c:v>1197.8729999999994</c:v>
                </c:pt>
                <c:pt idx="252">
                  <c:v>1175.1799999999994</c:v>
                </c:pt>
                <c:pt idx="253">
                  <c:v>1126.8789999999995</c:v>
                </c:pt>
                <c:pt idx="254">
                  <c:v>1083.8419999999994</c:v>
                </c:pt>
                <c:pt idx="255">
                  <c:v>1083.8419999999994</c:v>
                </c:pt>
                <c:pt idx="256">
                  <c:v>1083.8419999999994</c:v>
                </c:pt>
                <c:pt idx="257">
                  <c:v>1099.9759999999994</c:v>
                </c:pt>
                <c:pt idx="258">
                  <c:v>1102.1899999999994</c:v>
                </c:pt>
                <c:pt idx="259">
                  <c:v>1093.2479999999994</c:v>
                </c:pt>
                <c:pt idx="260">
                  <c:v>1063.0899999999995</c:v>
                </c:pt>
                <c:pt idx="261">
                  <c:v>1041.7359999999994</c:v>
                </c:pt>
                <c:pt idx="262">
                  <c:v>1041.7359999999994</c:v>
                </c:pt>
                <c:pt idx="263">
                  <c:v>1041.7359999999994</c:v>
                </c:pt>
                <c:pt idx="264">
                  <c:v>1093.2349999999994</c:v>
                </c:pt>
                <c:pt idx="265">
                  <c:v>1128.5459999999994</c:v>
                </c:pt>
                <c:pt idx="266">
                  <c:v>1149.9659999999994</c:v>
                </c:pt>
                <c:pt idx="267">
                  <c:v>1158.3139999999994</c:v>
                </c:pt>
                <c:pt idx="268">
                  <c:v>1158.6489999999994</c:v>
                </c:pt>
                <c:pt idx="269">
                  <c:v>1158.6489999999994</c:v>
                </c:pt>
                <c:pt idx="270">
                  <c:v>1158.6489999999994</c:v>
                </c:pt>
                <c:pt idx="271">
                  <c:v>1219.1549999999995</c:v>
                </c:pt>
                <c:pt idx="272">
                  <c:v>1257.6169999999995</c:v>
                </c:pt>
                <c:pt idx="273">
                  <c:v>1274.5129999999995</c:v>
                </c:pt>
                <c:pt idx="274">
                  <c:v>1262.7859999999994</c:v>
                </c:pt>
                <c:pt idx="275">
                  <c:v>1229.5569999999993</c:v>
                </c:pt>
                <c:pt idx="276">
                  <c:v>1229.5569999999993</c:v>
                </c:pt>
                <c:pt idx="277">
                  <c:v>1229.5569999999993</c:v>
                </c:pt>
                <c:pt idx="278">
                  <c:v>1251.9379999999994</c:v>
                </c:pt>
                <c:pt idx="279">
                  <c:v>1243.5589999999995</c:v>
                </c:pt>
                <c:pt idx="280">
                  <c:v>1226.1969999999994</c:v>
                </c:pt>
                <c:pt idx="281">
                  <c:v>1182.6089999999995</c:v>
                </c:pt>
                <c:pt idx="282">
                  <c:v>1133.6039999999994</c:v>
                </c:pt>
                <c:pt idx="283">
                  <c:v>1133.6039999999994</c:v>
                </c:pt>
                <c:pt idx="284">
                  <c:v>1133.6039999999994</c:v>
                </c:pt>
                <c:pt idx="285">
                  <c:v>1155.6909999999993</c:v>
                </c:pt>
                <c:pt idx="286">
                  <c:v>1151.2129999999993</c:v>
                </c:pt>
                <c:pt idx="287">
                  <c:v>1132.6379999999992</c:v>
                </c:pt>
                <c:pt idx="288">
                  <c:v>1098.5619999999992</c:v>
                </c:pt>
                <c:pt idx="289">
                  <c:v>1065.7319999999993</c:v>
                </c:pt>
                <c:pt idx="290">
                  <c:v>1065.7319999999993</c:v>
                </c:pt>
                <c:pt idx="291">
                  <c:v>1065.7319999999993</c:v>
                </c:pt>
                <c:pt idx="292">
                  <c:v>1102.7179999999994</c:v>
                </c:pt>
                <c:pt idx="293">
                  <c:v>1125.6589999999994</c:v>
                </c:pt>
                <c:pt idx="294">
                  <c:v>1143.1249999999993</c:v>
                </c:pt>
                <c:pt idx="295">
                  <c:v>1148.0869999999993</c:v>
                </c:pt>
                <c:pt idx="296">
                  <c:v>1146.3569999999993</c:v>
                </c:pt>
                <c:pt idx="297">
                  <c:v>1146.3569999999993</c:v>
                </c:pt>
                <c:pt idx="298">
                  <c:v>1146.3569999999993</c:v>
                </c:pt>
                <c:pt idx="299">
                  <c:v>1204.1439999999993</c:v>
                </c:pt>
                <c:pt idx="300">
                  <c:v>1241.5399999999993</c:v>
                </c:pt>
                <c:pt idx="301">
                  <c:v>1269.0209999999993</c:v>
                </c:pt>
                <c:pt idx="302">
                  <c:v>1279.5149999999992</c:v>
                </c:pt>
                <c:pt idx="303">
                  <c:v>1274.5159999999992</c:v>
                </c:pt>
                <c:pt idx="304">
                  <c:v>1274.5159999999992</c:v>
                </c:pt>
                <c:pt idx="305">
                  <c:v>1274.5159999999992</c:v>
                </c:pt>
                <c:pt idx="306">
                  <c:v>1294.2049999999992</c:v>
                </c:pt>
                <c:pt idx="307">
                  <c:v>1275.9389999999992</c:v>
                </c:pt>
                <c:pt idx="308">
                  <c:v>1275.9389999999992</c:v>
                </c:pt>
                <c:pt idx="309">
                  <c:v>1266.3819999999992</c:v>
                </c:pt>
                <c:pt idx="310">
                  <c:v>1232.8669999999991</c:v>
                </c:pt>
                <c:pt idx="311">
                  <c:v>1232.8669999999991</c:v>
                </c:pt>
                <c:pt idx="312">
                  <c:v>1232.8669999999991</c:v>
                </c:pt>
                <c:pt idx="313">
                  <c:v>1252.3089999999991</c:v>
                </c:pt>
                <c:pt idx="314">
                  <c:v>1240.0199999999991</c:v>
                </c:pt>
                <c:pt idx="315">
                  <c:v>1221.415999999999</c:v>
                </c:pt>
                <c:pt idx="316">
                  <c:v>1176.5349999999989</c:v>
                </c:pt>
                <c:pt idx="317">
                  <c:v>1122.0469999999989</c:v>
                </c:pt>
                <c:pt idx="318">
                  <c:v>1122.0469999999989</c:v>
                </c:pt>
                <c:pt idx="319">
                  <c:v>1122.0469999999989</c:v>
                </c:pt>
                <c:pt idx="320">
                  <c:v>1132.1419999999989</c:v>
                </c:pt>
                <c:pt idx="321">
                  <c:v>1123.5199999999988</c:v>
                </c:pt>
                <c:pt idx="322">
                  <c:v>1127.1149999999989</c:v>
                </c:pt>
                <c:pt idx="323">
                  <c:v>1123.8919999999989</c:v>
                </c:pt>
                <c:pt idx="324">
                  <c:v>1118.128999999999</c:v>
                </c:pt>
                <c:pt idx="325">
                  <c:v>1118.128999999999</c:v>
                </c:pt>
                <c:pt idx="326">
                  <c:v>1118.128999999999</c:v>
                </c:pt>
                <c:pt idx="327">
                  <c:v>1163.7499999999991</c:v>
                </c:pt>
                <c:pt idx="328">
                  <c:v>1207.5649999999991</c:v>
                </c:pt>
                <c:pt idx="329">
                  <c:v>1228.1929999999991</c:v>
                </c:pt>
                <c:pt idx="330">
                  <c:v>1241.916999999999</c:v>
                </c:pt>
                <c:pt idx="331">
                  <c:v>1242.859999999999</c:v>
                </c:pt>
                <c:pt idx="332">
                  <c:v>1242.859999999999</c:v>
                </c:pt>
                <c:pt idx="333">
                  <c:v>1242.859999999999</c:v>
                </c:pt>
                <c:pt idx="334">
                  <c:v>1296.118999999999</c:v>
                </c:pt>
                <c:pt idx="335">
                  <c:v>1318.7799999999991</c:v>
                </c:pt>
                <c:pt idx="336">
                  <c:v>1318.4039999999991</c:v>
                </c:pt>
                <c:pt idx="337">
                  <c:v>1278.9409999999991</c:v>
                </c:pt>
                <c:pt idx="338">
                  <c:v>1211.1159999999991</c:v>
                </c:pt>
                <c:pt idx="339">
                  <c:v>1211.1159999999991</c:v>
                </c:pt>
                <c:pt idx="340">
                  <c:v>1211.1159999999991</c:v>
                </c:pt>
                <c:pt idx="341">
                  <c:v>1220.578999999999</c:v>
                </c:pt>
                <c:pt idx="342">
                  <c:v>1204.686999999999</c:v>
                </c:pt>
                <c:pt idx="343">
                  <c:v>1176.2099999999989</c:v>
                </c:pt>
                <c:pt idx="344">
                  <c:v>1120.976999999999</c:v>
                </c:pt>
                <c:pt idx="345">
                  <c:v>1052.4599999999989</c:v>
                </c:pt>
                <c:pt idx="346">
                  <c:v>1052.4599999999989</c:v>
                </c:pt>
                <c:pt idx="347">
                  <c:v>1052.4599999999989</c:v>
                </c:pt>
                <c:pt idx="348">
                  <c:v>1044.024999999999</c:v>
                </c:pt>
                <c:pt idx="349">
                  <c:v>1024.4009999999989</c:v>
                </c:pt>
                <c:pt idx="350">
                  <c:v>988.36699999999894</c:v>
                </c:pt>
                <c:pt idx="351">
                  <c:v>927.14499999999896</c:v>
                </c:pt>
                <c:pt idx="352">
                  <c:v>863.28899999999896</c:v>
                </c:pt>
                <c:pt idx="353">
                  <c:v>863.28899999999896</c:v>
                </c:pt>
                <c:pt idx="354">
                  <c:v>863.28899999999896</c:v>
                </c:pt>
                <c:pt idx="355">
                  <c:v>878.39099999999894</c:v>
                </c:pt>
                <c:pt idx="356">
                  <c:v>890.67699999999888</c:v>
                </c:pt>
                <c:pt idx="357">
                  <c:v>876.48999999999887</c:v>
                </c:pt>
                <c:pt idx="358">
                  <c:v>822.93699999999887</c:v>
                </c:pt>
                <c:pt idx="359">
                  <c:v>710.88399999999888</c:v>
                </c:pt>
                <c:pt idx="360">
                  <c:v>710.88399999999888</c:v>
                </c:pt>
                <c:pt idx="361">
                  <c:v>710.88399999999888</c:v>
                </c:pt>
                <c:pt idx="362">
                  <c:v>678.89499999999884</c:v>
                </c:pt>
                <c:pt idx="363">
                  <c:v>615.90399999999886</c:v>
                </c:pt>
                <c:pt idx="364">
                  <c:v>521.39299999999889</c:v>
                </c:pt>
                <c:pt idx="365">
                  <c:v>528.97499999999889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График!$AA$1</c:f>
              <c:strCache>
                <c:ptCount val="1"/>
                <c:pt idx="0">
                  <c:v>2016</c:v>
                </c:pt>
              </c:strCache>
            </c:strRef>
          </c:tx>
          <c:spPr>
            <a:ln w="31750">
              <a:solidFill>
                <a:schemeClr val="tx1">
                  <a:alpha val="76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График!$AA$2:$AA$367</c:f>
              <c:numCache>
                <c:formatCode>General</c:formatCode>
                <c:ptCount val="3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290.024</c:v>
                </c:pt>
                <c:pt idx="11">
                  <c:v>344.58800000000002</c:v>
                </c:pt>
                <c:pt idx="12">
                  <c:v>374.84500000000003</c:v>
                </c:pt>
                <c:pt idx="13">
                  <c:v>377.45600000000002</c:v>
                </c:pt>
                <c:pt idx="14">
                  <c:v>369.50800000000004</c:v>
                </c:pt>
                <c:pt idx="15">
                  <c:v>369.50800000000004</c:v>
                </c:pt>
                <c:pt idx="16">
                  <c:v>369.50800000000004</c:v>
                </c:pt>
                <c:pt idx="17">
                  <c:v>401.57500000000005</c:v>
                </c:pt>
                <c:pt idx="18">
                  <c:v>415.76000000000005</c:v>
                </c:pt>
                <c:pt idx="19">
                  <c:v>431.50200000000007</c:v>
                </c:pt>
                <c:pt idx="20">
                  <c:v>443.21300000000008</c:v>
                </c:pt>
                <c:pt idx="21">
                  <c:v>440.7120000000001</c:v>
                </c:pt>
                <c:pt idx="22">
                  <c:v>440.7120000000001</c:v>
                </c:pt>
                <c:pt idx="23">
                  <c:v>440.7120000000001</c:v>
                </c:pt>
                <c:pt idx="24">
                  <c:v>486.01600000000008</c:v>
                </c:pt>
                <c:pt idx="25">
                  <c:v>519.82100000000003</c:v>
                </c:pt>
                <c:pt idx="26">
                  <c:v>544.24099999999999</c:v>
                </c:pt>
                <c:pt idx="27">
                  <c:v>556.77599999999995</c:v>
                </c:pt>
                <c:pt idx="28">
                  <c:v>554.79499999999996</c:v>
                </c:pt>
                <c:pt idx="29">
                  <c:v>554.79499999999996</c:v>
                </c:pt>
                <c:pt idx="30">
                  <c:v>554.79499999999996</c:v>
                </c:pt>
                <c:pt idx="31">
                  <c:v>599.71699999999998</c:v>
                </c:pt>
                <c:pt idx="32">
                  <c:v>620.66599999999994</c:v>
                </c:pt>
                <c:pt idx="33">
                  <c:v>619.36299999999994</c:v>
                </c:pt>
                <c:pt idx="34">
                  <c:v>589.654</c:v>
                </c:pt>
                <c:pt idx="35">
                  <c:v>545.08799999999997</c:v>
                </c:pt>
                <c:pt idx="36">
                  <c:v>545.08799999999997</c:v>
                </c:pt>
                <c:pt idx="37">
                  <c:v>545.08799999999997</c:v>
                </c:pt>
                <c:pt idx="38">
                  <c:v>549.54699999999991</c:v>
                </c:pt>
                <c:pt idx="39">
                  <c:v>534.23699999999997</c:v>
                </c:pt>
                <c:pt idx="40">
                  <c:v>509.70799999999997</c:v>
                </c:pt>
                <c:pt idx="41">
                  <c:v>455.38499999999999</c:v>
                </c:pt>
                <c:pt idx="42">
                  <c:v>383.39800000000002</c:v>
                </c:pt>
                <c:pt idx="43">
                  <c:v>383.39800000000002</c:v>
                </c:pt>
                <c:pt idx="44">
                  <c:v>383.39800000000002</c:v>
                </c:pt>
                <c:pt idx="45">
                  <c:v>386.399</c:v>
                </c:pt>
                <c:pt idx="46">
                  <c:v>381.27300000000002</c:v>
                </c:pt>
                <c:pt idx="47">
                  <c:v>366.714</c:v>
                </c:pt>
                <c:pt idx="48">
                  <c:v>344.20799999999997</c:v>
                </c:pt>
                <c:pt idx="49">
                  <c:v>315.553</c:v>
                </c:pt>
                <c:pt idx="50">
                  <c:v>304.73099999999999</c:v>
                </c:pt>
                <c:pt idx="51">
                  <c:v>304.73099999999999</c:v>
                </c:pt>
                <c:pt idx="52">
                  <c:v>304.73099999999999</c:v>
                </c:pt>
                <c:pt idx="53">
                  <c:v>304.73099999999999</c:v>
                </c:pt>
                <c:pt idx="54">
                  <c:v>367.11599999999999</c:v>
                </c:pt>
                <c:pt idx="55">
                  <c:v>400.54999999999995</c:v>
                </c:pt>
                <c:pt idx="56">
                  <c:v>424.15999999999997</c:v>
                </c:pt>
                <c:pt idx="57">
                  <c:v>424.15999999999997</c:v>
                </c:pt>
                <c:pt idx="58">
                  <c:v>424.15999999999997</c:v>
                </c:pt>
                <c:pt idx="59">
                  <c:v>479.45</c:v>
                </c:pt>
                <c:pt idx="60">
                  <c:v>508.05</c:v>
                </c:pt>
                <c:pt idx="61">
                  <c:v>498.38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883200"/>
        <c:axId val="136889088"/>
      </c:lineChart>
      <c:dateAx>
        <c:axId val="136883200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[$-419]mmmm;@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136889088"/>
        <c:crosses val="autoZero"/>
        <c:auto val="0"/>
        <c:lblOffset val="100"/>
        <c:baseTimeUnit val="days"/>
        <c:minorUnit val="1"/>
        <c:minorTimeUnit val="months"/>
      </c:dateAx>
      <c:valAx>
        <c:axId val="13688908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368832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3354138523740775E-2"/>
          <c:y val="0.92974375126186148"/>
          <c:w val="0.84312559108249119"/>
          <c:h val="4.8292671108419137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Times New Roman" pitchFamily="18" charset="0"/>
          <a:ea typeface="Arial Cyr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461510877189101E-2"/>
          <c:y val="0.1778054816670884"/>
          <c:w val="0.87585532746823069"/>
          <c:h val="0.58884279199622758"/>
        </c:manualLayout>
      </c:layout>
      <c:lineChart>
        <c:grouping val="standard"/>
        <c:varyColors val="0"/>
        <c:ser>
          <c:idx val="5"/>
          <c:order val="0"/>
          <c:tx>
            <c:strRef>
              <c:f>'График ДоДКП'!$O$1</c:f>
              <c:strCache>
                <c:ptCount val="1"/>
                <c:pt idx="0">
                  <c:v>2008</c:v>
                </c:pt>
              </c:strCache>
            </c:strRef>
          </c:tx>
          <c:spPr>
            <a:ln w="22225">
              <a:solidFill>
                <a:schemeClr val="accent4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'График ДоДКП'!$C$2:$C$367</c:f>
              <c:numCache>
                <c:formatCode>m/d/yyyy</c:formatCode>
                <c:ptCount val="366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  <c:pt idx="30">
                  <c:v>40939</c:v>
                </c:pt>
                <c:pt idx="31">
                  <c:v>40940</c:v>
                </c:pt>
                <c:pt idx="32">
                  <c:v>40941</c:v>
                </c:pt>
                <c:pt idx="33">
                  <c:v>40942</c:v>
                </c:pt>
                <c:pt idx="34">
                  <c:v>40943</c:v>
                </c:pt>
                <c:pt idx="35">
                  <c:v>40944</c:v>
                </c:pt>
                <c:pt idx="36">
                  <c:v>40945</c:v>
                </c:pt>
                <c:pt idx="37">
                  <c:v>40946</c:v>
                </c:pt>
                <c:pt idx="38">
                  <c:v>40947</c:v>
                </c:pt>
                <c:pt idx="39">
                  <c:v>40948</c:v>
                </c:pt>
                <c:pt idx="40">
                  <c:v>40949</c:v>
                </c:pt>
                <c:pt idx="41">
                  <c:v>40950</c:v>
                </c:pt>
                <c:pt idx="42">
                  <c:v>40951</c:v>
                </c:pt>
                <c:pt idx="43">
                  <c:v>40952</c:v>
                </c:pt>
                <c:pt idx="44">
                  <c:v>40953</c:v>
                </c:pt>
                <c:pt idx="45">
                  <c:v>40954</c:v>
                </c:pt>
                <c:pt idx="46">
                  <c:v>40955</c:v>
                </c:pt>
                <c:pt idx="47">
                  <c:v>40956</c:v>
                </c:pt>
                <c:pt idx="48">
                  <c:v>40957</c:v>
                </c:pt>
                <c:pt idx="49">
                  <c:v>40958</c:v>
                </c:pt>
                <c:pt idx="50">
                  <c:v>40959</c:v>
                </c:pt>
                <c:pt idx="51">
                  <c:v>40960</c:v>
                </c:pt>
                <c:pt idx="52">
                  <c:v>40961</c:v>
                </c:pt>
                <c:pt idx="53">
                  <c:v>40962</c:v>
                </c:pt>
                <c:pt idx="54">
                  <c:v>40963</c:v>
                </c:pt>
                <c:pt idx="55">
                  <c:v>40964</c:v>
                </c:pt>
                <c:pt idx="56">
                  <c:v>40965</c:v>
                </c:pt>
                <c:pt idx="57">
                  <c:v>40966</c:v>
                </c:pt>
                <c:pt idx="58">
                  <c:v>40967</c:v>
                </c:pt>
                <c:pt idx="59">
                  <c:v>40968</c:v>
                </c:pt>
                <c:pt idx="60">
                  <c:v>40969</c:v>
                </c:pt>
                <c:pt idx="61">
                  <c:v>40970</c:v>
                </c:pt>
                <c:pt idx="62">
                  <c:v>40971</c:v>
                </c:pt>
                <c:pt idx="63">
                  <c:v>40972</c:v>
                </c:pt>
                <c:pt idx="64">
                  <c:v>40973</c:v>
                </c:pt>
                <c:pt idx="65">
                  <c:v>40974</c:v>
                </c:pt>
                <c:pt idx="66">
                  <c:v>40975</c:v>
                </c:pt>
                <c:pt idx="67">
                  <c:v>40976</c:v>
                </c:pt>
                <c:pt idx="68">
                  <c:v>40977</c:v>
                </c:pt>
                <c:pt idx="69">
                  <c:v>40978</c:v>
                </c:pt>
                <c:pt idx="70">
                  <c:v>40979</c:v>
                </c:pt>
                <c:pt idx="71">
                  <c:v>40980</c:v>
                </c:pt>
                <c:pt idx="72">
                  <c:v>40981</c:v>
                </c:pt>
                <c:pt idx="73">
                  <c:v>40982</c:v>
                </c:pt>
                <c:pt idx="74">
                  <c:v>40983</c:v>
                </c:pt>
                <c:pt idx="75">
                  <c:v>40984</c:v>
                </c:pt>
                <c:pt idx="76">
                  <c:v>40985</c:v>
                </c:pt>
                <c:pt idx="77">
                  <c:v>40986</c:v>
                </c:pt>
                <c:pt idx="78">
                  <c:v>40987</c:v>
                </c:pt>
                <c:pt idx="79">
                  <c:v>40988</c:v>
                </c:pt>
                <c:pt idx="80">
                  <c:v>40989</c:v>
                </c:pt>
                <c:pt idx="81">
                  <c:v>40990</c:v>
                </c:pt>
                <c:pt idx="82">
                  <c:v>40991</c:v>
                </c:pt>
                <c:pt idx="83">
                  <c:v>40992</c:v>
                </c:pt>
                <c:pt idx="84">
                  <c:v>40993</c:v>
                </c:pt>
                <c:pt idx="85">
                  <c:v>40994</c:v>
                </c:pt>
                <c:pt idx="86">
                  <c:v>40995</c:v>
                </c:pt>
                <c:pt idx="87">
                  <c:v>40996</c:v>
                </c:pt>
                <c:pt idx="88">
                  <c:v>40997</c:v>
                </c:pt>
                <c:pt idx="89">
                  <c:v>40998</c:v>
                </c:pt>
                <c:pt idx="90">
                  <c:v>40999</c:v>
                </c:pt>
                <c:pt idx="91">
                  <c:v>41000</c:v>
                </c:pt>
                <c:pt idx="92">
                  <c:v>41001</c:v>
                </c:pt>
                <c:pt idx="93">
                  <c:v>41002</c:v>
                </c:pt>
                <c:pt idx="94">
                  <c:v>41003</c:v>
                </c:pt>
                <c:pt idx="95">
                  <c:v>41004</c:v>
                </c:pt>
                <c:pt idx="96">
                  <c:v>41005</c:v>
                </c:pt>
                <c:pt idx="97">
                  <c:v>41006</c:v>
                </c:pt>
                <c:pt idx="98">
                  <c:v>41007</c:v>
                </c:pt>
                <c:pt idx="99">
                  <c:v>41008</c:v>
                </c:pt>
                <c:pt idx="100">
                  <c:v>41009</c:v>
                </c:pt>
                <c:pt idx="101">
                  <c:v>41010</c:v>
                </c:pt>
                <c:pt idx="102">
                  <c:v>41011</c:v>
                </c:pt>
                <c:pt idx="103">
                  <c:v>41012</c:v>
                </c:pt>
                <c:pt idx="104">
                  <c:v>41013</c:v>
                </c:pt>
                <c:pt idx="105">
                  <c:v>41014</c:v>
                </c:pt>
                <c:pt idx="106">
                  <c:v>41015</c:v>
                </c:pt>
                <c:pt idx="107">
                  <c:v>41016</c:v>
                </c:pt>
                <c:pt idx="108">
                  <c:v>41017</c:v>
                </c:pt>
                <c:pt idx="109">
                  <c:v>41018</c:v>
                </c:pt>
                <c:pt idx="110">
                  <c:v>41019</c:v>
                </c:pt>
                <c:pt idx="111">
                  <c:v>41020</c:v>
                </c:pt>
                <c:pt idx="112">
                  <c:v>41021</c:v>
                </c:pt>
                <c:pt idx="113">
                  <c:v>41022</c:v>
                </c:pt>
                <c:pt idx="114">
                  <c:v>41023</c:v>
                </c:pt>
                <c:pt idx="115">
                  <c:v>41024</c:v>
                </c:pt>
                <c:pt idx="116">
                  <c:v>41025</c:v>
                </c:pt>
                <c:pt idx="117">
                  <c:v>41026</c:v>
                </c:pt>
                <c:pt idx="118">
                  <c:v>41027</c:v>
                </c:pt>
                <c:pt idx="119">
                  <c:v>41028</c:v>
                </c:pt>
                <c:pt idx="120">
                  <c:v>41029</c:v>
                </c:pt>
                <c:pt idx="121">
                  <c:v>41030</c:v>
                </c:pt>
                <c:pt idx="122">
                  <c:v>41031</c:v>
                </c:pt>
                <c:pt idx="123">
                  <c:v>41032</c:v>
                </c:pt>
                <c:pt idx="124">
                  <c:v>41033</c:v>
                </c:pt>
                <c:pt idx="125">
                  <c:v>41034</c:v>
                </c:pt>
                <c:pt idx="126">
                  <c:v>41035</c:v>
                </c:pt>
                <c:pt idx="127">
                  <c:v>41036</c:v>
                </c:pt>
                <c:pt idx="128">
                  <c:v>41037</c:v>
                </c:pt>
                <c:pt idx="129">
                  <c:v>41038</c:v>
                </c:pt>
                <c:pt idx="130">
                  <c:v>41039</c:v>
                </c:pt>
                <c:pt idx="131">
                  <c:v>41040</c:v>
                </c:pt>
                <c:pt idx="132">
                  <c:v>41041</c:v>
                </c:pt>
                <c:pt idx="133">
                  <c:v>41042</c:v>
                </c:pt>
                <c:pt idx="134">
                  <c:v>41043</c:v>
                </c:pt>
                <c:pt idx="135">
                  <c:v>41044</c:v>
                </c:pt>
                <c:pt idx="136">
                  <c:v>41045</c:v>
                </c:pt>
                <c:pt idx="137">
                  <c:v>41046</c:v>
                </c:pt>
                <c:pt idx="138">
                  <c:v>41047</c:v>
                </c:pt>
                <c:pt idx="139">
                  <c:v>41048</c:v>
                </c:pt>
                <c:pt idx="140">
                  <c:v>41049</c:v>
                </c:pt>
                <c:pt idx="141">
                  <c:v>41050</c:v>
                </c:pt>
                <c:pt idx="142">
                  <c:v>41051</c:v>
                </c:pt>
                <c:pt idx="143">
                  <c:v>41052</c:v>
                </c:pt>
                <c:pt idx="144">
                  <c:v>41053</c:v>
                </c:pt>
                <c:pt idx="145">
                  <c:v>41054</c:v>
                </c:pt>
                <c:pt idx="146">
                  <c:v>41055</c:v>
                </c:pt>
                <c:pt idx="147">
                  <c:v>41056</c:v>
                </c:pt>
                <c:pt idx="148">
                  <c:v>41057</c:v>
                </c:pt>
                <c:pt idx="149">
                  <c:v>41058</c:v>
                </c:pt>
                <c:pt idx="150">
                  <c:v>41059</c:v>
                </c:pt>
                <c:pt idx="151">
                  <c:v>41060</c:v>
                </c:pt>
                <c:pt idx="152">
                  <c:v>41061</c:v>
                </c:pt>
                <c:pt idx="153">
                  <c:v>41062</c:v>
                </c:pt>
                <c:pt idx="154">
                  <c:v>41063</c:v>
                </c:pt>
                <c:pt idx="155">
                  <c:v>41064</c:v>
                </c:pt>
                <c:pt idx="156">
                  <c:v>41065</c:v>
                </c:pt>
                <c:pt idx="157">
                  <c:v>41066</c:v>
                </c:pt>
                <c:pt idx="158">
                  <c:v>41067</c:v>
                </c:pt>
                <c:pt idx="159">
                  <c:v>41068</c:v>
                </c:pt>
                <c:pt idx="160">
                  <c:v>41069</c:v>
                </c:pt>
                <c:pt idx="161">
                  <c:v>41070</c:v>
                </c:pt>
                <c:pt idx="162">
                  <c:v>41071</c:v>
                </c:pt>
                <c:pt idx="163">
                  <c:v>41072</c:v>
                </c:pt>
                <c:pt idx="164">
                  <c:v>41073</c:v>
                </c:pt>
                <c:pt idx="165">
                  <c:v>41074</c:v>
                </c:pt>
                <c:pt idx="166">
                  <c:v>41075</c:v>
                </c:pt>
                <c:pt idx="167">
                  <c:v>41076</c:v>
                </c:pt>
                <c:pt idx="168">
                  <c:v>41077</c:v>
                </c:pt>
                <c:pt idx="169">
                  <c:v>41078</c:v>
                </c:pt>
                <c:pt idx="170">
                  <c:v>41079</c:v>
                </c:pt>
                <c:pt idx="171">
                  <c:v>41080</c:v>
                </c:pt>
                <c:pt idx="172">
                  <c:v>41081</c:v>
                </c:pt>
                <c:pt idx="173">
                  <c:v>41082</c:v>
                </c:pt>
                <c:pt idx="174">
                  <c:v>41083</c:v>
                </c:pt>
                <c:pt idx="175">
                  <c:v>41084</c:v>
                </c:pt>
                <c:pt idx="176">
                  <c:v>41085</c:v>
                </c:pt>
                <c:pt idx="177">
                  <c:v>41086</c:v>
                </c:pt>
                <c:pt idx="178">
                  <c:v>41087</c:v>
                </c:pt>
                <c:pt idx="179">
                  <c:v>41088</c:v>
                </c:pt>
                <c:pt idx="180">
                  <c:v>41089</c:v>
                </c:pt>
                <c:pt idx="181">
                  <c:v>41090</c:v>
                </c:pt>
                <c:pt idx="182">
                  <c:v>41091</c:v>
                </c:pt>
                <c:pt idx="183">
                  <c:v>41092</c:v>
                </c:pt>
                <c:pt idx="184">
                  <c:v>41093</c:v>
                </c:pt>
                <c:pt idx="185">
                  <c:v>41094</c:v>
                </c:pt>
                <c:pt idx="186">
                  <c:v>41095</c:v>
                </c:pt>
                <c:pt idx="187">
                  <c:v>41096</c:v>
                </c:pt>
                <c:pt idx="188">
                  <c:v>41097</c:v>
                </c:pt>
                <c:pt idx="189">
                  <c:v>41098</c:v>
                </c:pt>
                <c:pt idx="190">
                  <c:v>41099</c:v>
                </c:pt>
                <c:pt idx="191">
                  <c:v>41100</c:v>
                </c:pt>
                <c:pt idx="192">
                  <c:v>41101</c:v>
                </c:pt>
                <c:pt idx="193">
                  <c:v>41102</c:v>
                </c:pt>
                <c:pt idx="194">
                  <c:v>41103</c:v>
                </c:pt>
                <c:pt idx="195">
                  <c:v>41104</c:v>
                </c:pt>
                <c:pt idx="196">
                  <c:v>41105</c:v>
                </c:pt>
                <c:pt idx="197">
                  <c:v>41106</c:v>
                </c:pt>
                <c:pt idx="198">
                  <c:v>41107</c:v>
                </c:pt>
                <c:pt idx="199">
                  <c:v>41108</c:v>
                </c:pt>
                <c:pt idx="200">
                  <c:v>41109</c:v>
                </c:pt>
                <c:pt idx="201">
                  <c:v>41110</c:v>
                </c:pt>
                <c:pt idx="202">
                  <c:v>41111</c:v>
                </c:pt>
                <c:pt idx="203">
                  <c:v>41112</c:v>
                </c:pt>
                <c:pt idx="204">
                  <c:v>41113</c:v>
                </c:pt>
                <c:pt idx="205">
                  <c:v>41114</c:v>
                </c:pt>
                <c:pt idx="206">
                  <c:v>41115</c:v>
                </c:pt>
                <c:pt idx="207">
                  <c:v>41116</c:v>
                </c:pt>
                <c:pt idx="208">
                  <c:v>41117</c:v>
                </c:pt>
                <c:pt idx="209">
                  <c:v>41118</c:v>
                </c:pt>
                <c:pt idx="210">
                  <c:v>41119</c:v>
                </c:pt>
                <c:pt idx="211">
                  <c:v>41120</c:v>
                </c:pt>
                <c:pt idx="212">
                  <c:v>41121</c:v>
                </c:pt>
                <c:pt idx="213">
                  <c:v>41122</c:v>
                </c:pt>
                <c:pt idx="214">
                  <c:v>41123</c:v>
                </c:pt>
                <c:pt idx="215">
                  <c:v>41124</c:v>
                </c:pt>
                <c:pt idx="216">
                  <c:v>41125</c:v>
                </c:pt>
                <c:pt idx="217">
                  <c:v>41126</c:v>
                </c:pt>
                <c:pt idx="218">
                  <c:v>41127</c:v>
                </c:pt>
                <c:pt idx="219">
                  <c:v>41128</c:v>
                </c:pt>
                <c:pt idx="220">
                  <c:v>41129</c:v>
                </c:pt>
                <c:pt idx="221">
                  <c:v>41130</c:v>
                </c:pt>
                <c:pt idx="222">
                  <c:v>41131</c:v>
                </c:pt>
                <c:pt idx="223">
                  <c:v>41132</c:v>
                </c:pt>
                <c:pt idx="224">
                  <c:v>41133</c:v>
                </c:pt>
                <c:pt idx="225">
                  <c:v>41134</c:v>
                </c:pt>
                <c:pt idx="226">
                  <c:v>41135</c:v>
                </c:pt>
                <c:pt idx="227">
                  <c:v>41136</c:v>
                </c:pt>
                <c:pt idx="228">
                  <c:v>41137</c:v>
                </c:pt>
                <c:pt idx="229">
                  <c:v>41138</c:v>
                </c:pt>
                <c:pt idx="230">
                  <c:v>41139</c:v>
                </c:pt>
                <c:pt idx="231">
                  <c:v>41140</c:v>
                </c:pt>
                <c:pt idx="232">
                  <c:v>41141</c:v>
                </c:pt>
                <c:pt idx="233">
                  <c:v>41142</c:v>
                </c:pt>
                <c:pt idx="234">
                  <c:v>41143</c:v>
                </c:pt>
                <c:pt idx="235">
                  <c:v>41144</c:v>
                </c:pt>
                <c:pt idx="236">
                  <c:v>41145</c:v>
                </c:pt>
                <c:pt idx="237">
                  <c:v>41146</c:v>
                </c:pt>
                <c:pt idx="238">
                  <c:v>41147</c:v>
                </c:pt>
                <c:pt idx="239">
                  <c:v>41148</c:v>
                </c:pt>
                <c:pt idx="240">
                  <c:v>41149</c:v>
                </c:pt>
                <c:pt idx="241">
                  <c:v>41150</c:v>
                </c:pt>
                <c:pt idx="242">
                  <c:v>41151</c:v>
                </c:pt>
                <c:pt idx="243">
                  <c:v>41152</c:v>
                </c:pt>
                <c:pt idx="244">
                  <c:v>41153</c:v>
                </c:pt>
                <c:pt idx="245">
                  <c:v>41154</c:v>
                </c:pt>
                <c:pt idx="246">
                  <c:v>41155</c:v>
                </c:pt>
                <c:pt idx="247">
                  <c:v>41156</c:v>
                </c:pt>
                <c:pt idx="248">
                  <c:v>41157</c:v>
                </c:pt>
                <c:pt idx="249">
                  <c:v>41158</c:v>
                </c:pt>
                <c:pt idx="250">
                  <c:v>41159</c:v>
                </c:pt>
                <c:pt idx="251">
                  <c:v>41160</c:v>
                </c:pt>
                <c:pt idx="252">
                  <c:v>41161</c:v>
                </c:pt>
                <c:pt idx="253">
                  <c:v>41162</c:v>
                </c:pt>
                <c:pt idx="254">
                  <c:v>41163</c:v>
                </c:pt>
                <c:pt idx="255">
                  <c:v>41164</c:v>
                </c:pt>
                <c:pt idx="256">
                  <c:v>41165</c:v>
                </c:pt>
                <c:pt idx="257">
                  <c:v>41166</c:v>
                </c:pt>
                <c:pt idx="258">
                  <c:v>41167</c:v>
                </c:pt>
                <c:pt idx="259">
                  <c:v>41168</c:v>
                </c:pt>
                <c:pt idx="260">
                  <c:v>41169</c:v>
                </c:pt>
                <c:pt idx="261">
                  <c:v>41170</c:v>
                </c:pt>
                <c:pt idx="262">
                  <c:v>41171</c:v>
                </c:pt>
                <c:pt idx="263">
                  <c:v>41172</c:v>
                </c:pt>
                <c:pt idx="264">
                  <c:v>41173</c:v>
                </c:pt>
                <c:pt idx="265">
                  <c:v>41174</c:v>
                </c:pt>
                <c:pt idx="266">
                  <c:v>41175</c:v>
                </c:pt>
                <c:pt idx="267">
                  <c:v>41176</c:v>
                </c:pt>
                <c:pt idx="268">
                  <c:v>41177</c:v>
                </c:pt>
                <c:pt idx="269">
                  <c:v>41178</c:v>
                </c:pt>
                <c:pt idx="270">
                  <c:v>41179</c:v>
                </c:pt>
                <c:pt idx="271">
                  <c:v>41180</c:v>
                </c:pt>
                <c:pt idx="272">
                  <c:v>41181</c:v>
                </c:pt>
                <c:pt idx="273">
                  <c:v>41182</c:v>
                </c:pt>
                <c:pt idx="274">
                  <c:v>41183</c:v>
                </c:pt>
                <c:pt idx="275">
                  <c:v>41184</c:v>
                </c:pt>
                <c:pt idx="276">
                  <c:v>41185</c:v>
                </c:pt>
                <c:pt idx="277">
                  <c:v>41186</c:v>
                </c:pt>
                <c:pt idx="278">
                  <c:v>41187</c:v>
                </c:pt>
                <c:pt idx="279">
                  <c:v>41188</c:v>
                </c:pt>
                <c:pt idx="280">
                  <c:v>41189</c:v>
                </c:pt>
                <c:pt idx="281">
                  <c:v>41190</c:v>
                </c:pt>
                <c:pt idx="282">
                  <c:v>41191</c:v>
                </c:pt>
                <c:pt idx="283">
                  <c:v>41192</c:v>
                </c:pt>
                <c:pt idx="284">
                  <c:v>41193</c:v>
                </c:pt>
                <c:pt idx="285">
                  <c:v>41194</c:v>
                </c:pt>
                <c:pt idx="286">
                  <c:v>41195</c:v>
                </c:pt>
                <c:pt idx="287">
                  <c:v>41196</c:v>
                </c:pt>
                <c:pt idx="288">
                  <c:v>41197</c:v>
                </c:pt>
                <c:pt idx="289">
                  <c:v>41198</c:v>
                </c:pt>
                <c:pt idx="290">
                  <c:v>41199</c:v>
                </c:pt>
                <c:pt idx="291">
                  <c:v>41200</c:v>
                </c:pt>
                <c:pt idx="292">
                  <c:v>41201</c:v>
                </c:pt>
                <c:pt idx="293">
                  <c:v>41202</c:v>
                </c:pt>
                <c:pt idx="294">
                  <c:v>41203</c:v>
                </c:pt>
                <c:pt idx="295">
                  <c:v>41204</c:v>
                </c:pt>
                <c:pt idx="296">
                  <c:v>41205</c:v>
                </c:pt>
                <c:pt idx="297">
                  <c:v>41206</c:v>
                </c:pt>
                <c:pt idx="298">
                  <c:v>41207</c:v>
                </c:pt>
                <c:pt idx="299">
                  <c:v>41208</c:v>
                </c:pt>
                <c:pt idx="300">
                  <c:v>41209</c:v>
                </c:pt>
                <c:pt idx="301">
                  <c:v>41210</c:v>
                </c:pt>
                <c:pt idx="302">
                  <c:v>41211</c:v>
                </c:pt>
                <c:pt idx="303">
                  <c:v>41212</c:v>
                </c:pt>
                <c:pt idx="304">
                  <c:v>41213</c:v>
                </c:pt>
                <c:pt idx="305">
                  <c:v>41214</c:v>
                </c:pt>
                <c:pt idx="306">
                  <c:v>41215</c:v>
                </c:pt>
                <c:pt idx="307">
                  <c:v>41216</c:v>
                </c:pt>
                <c:pt idx="308">
                  <c:v>41217</c:v>
                </c:pt>
                <c:pt idx="309">
                  <c:v>41218</c:v>
                </c:pt>
                <c:pt idx="310">
                  <c:v>41219</c:v>
                </c:pt>
                <c:pt idx="311">
                  <c:v>41220</c:v>
                </c:pt>
                <c:pt idx="312">
                  <c:v>41221</c:v>
                </c:pt>
                <c:pt idx="313">
                  <c:v>41222</c:v>
                </c:pt>
                <c:pt idx="314">
                  <c:v>41223</c:v>
                </c:pt>
                <c:pt idx="315">
                  <c:v>41224</c:v>
                </c:pt>
                <c:pt idx="316">
                  <c:v>41225</c:v>
                </c:pt>
                <c:pt idx="317">
                  <c:v>41226</c:v>
                </c:pt>
                <c:pt idx="318">
                  <c:v>41227</c:v>
                </c:pt>
                <c:pt idx="319">
                  <c:v>41228</c:v>
                </c:pt>
                <c:pt idx="320">
                  <c:v>41229</c:v>
                </c:pt>
                <c:pt idx="321">
                  <c:v>41230</c:v>
                </c:pt>
                <c:pt idx="322">
                  <c:v>41231</c:v>
                </c:pt>
                <c:pt idx="323">
                  <c:v>41232</c:v>
                </c:pt>
                <c:pt idx="324">
                  <c:v>41233</c:v>
                </c:pt>
                <c:pt idx="325">
                  <c:v>41234</c:v>
                </c:pt>
                <c:pt idx="326">
                  <c:v>41235</c:v>
                </c:pt>
                <c:pt idx="327">
                  <c:v>41236</c:v>
                </c:pt>
                <c:pt idx="328">
                  <c:v>41237</c:v>
                </c:pt>
                <c:pt idx="329">
                  <c:v>41238</c:v>
                </c:pt>
                <c:pt idx="330">
                  <c:v>41239</c:v>
                </c:pt>
                <c:pt idx="331">
                  <c:v>41240</c:v>
                </c:pt>
                <c:pt idx="332">
                  <c:v>41241</c:v>
                </c:pt>
                <c:pt idx="333">
                  <c:v>41242</c:v>
                </c:pt>
                <c:pt idx="334">
                  <c:v>41243</c:v>
                </c:pt>
                <c:pt idx="335">
                  <c:v>41244</c:v>
                </c:pt>
                <c:pt idx="336">
                  <c:v>41245</c:v>
                </c:pt>
                <c:pt idx="337">
                  <c:v>41246</c:v>
                </c:pt>
                <c:pt idx="338">
                  <c:v>41247</c:v>
                </c:pt>
                <c:pt idx="339">
                  <c:v>41248</c:v>
                </c:pt>
                <c:pt idx="340">
                  <c:v>41249</c:v>
                </c:pt>
                <c:pt idx="341">
                  <c:v>41250</c:v>
                </c:pt>
                <c:pt idx="342">
                  <c:v>41251</c:v>
                </c:pt>
                <c:pt idx="343">
                  <c:v>41252</c:v>
                </c:pt>
                <c:pt idx="344">
                  <c:v>41253</c:v>
                </c:pt>
                <c:pt idx="345">
                  <c:v>41254</c:v>
                </c:pt>
                <c:pt idx="346">
                  <c:v>41255</c:v>
                </c:pt>
                <c:pt idx="347">
                  <c:v>41256</c:v>
                </c:pt>
                <c:pt idx="348">
                  <c:v>41257</c:v>
                </c:pt>
                <c:pt idx="349">
                  <c:v>41258</c:v>
                </c:pt>
                <c:pt idx="350">
                  <c:v>41259</c:v>
                </c:pt>
                <c:pt idx="351">
                  <c:v>41260</c:v>
                </c:pt>
                <c:pt idx="352">
                  <c:v>41261</c:v>
                </c:pt>
                <c:pt idx="353">
                  <c:v>41262</c:v>
                </c:pt>
                <c:pt idx="354">
                  <c:v>41263</c:v>
                </c:pt>
                <c:pt idx="355">
                  <c:v>41264</c:v>
                </c:pt>
                <c:pt idx="356">
                  <c:v>41265</c:v>
                </c:pt>
                <c:pt idx="357">
                  <c:v>41266</c:v>
                </c:pt>
                <c:pt idx="358">
                  <c:v>41267</c:v>
                </c:pt>
                <c:pt idx="359">
                  <c:v>41268</c:v>
                </c:pt>
                <c:pt idx="360">
                  <c:v>41269</c:v>
                </c:pt>
                <c:pt idx="361">
                  <c:v>41270</c:v>
                </c:pt>
                <c:pt idx="362">
                  <c:v>41271</c:v>
                </c:pt>
                <c:pt idx="363">
                  <c:v>41272</c:v>
                </c:pt>
                <c:pt idx="364">
                  <c:v>41273</c:v>
                </c:pt>
                <c:pt idx="365">
                  <c:v>41274</c:v>
                </c:pt>
              </c:numCache>
            </c:numRef>
          </c:cat>
          <c:val>
            <c:numRef>
              <c:f>'График ДоДКП'!$O$2:$O$367</c:f>
              <c:numCache>
                <c:formatCode>General</c:formatCode>
                <c:ptCount val="366"/>
                <c:pt idx="11">
                  <c:v>-161.14000000000001</c:v>
                </c:pt>
                <c:pt idx="12">
                  <c:v>-161.14000000000001</c:v>
                </c:pt>
                <c:pt idx="13">
                  <c:v>-204.65</c:v>
                </c:pt>
                <c:pt idx="14">
                  <c:v>-234.55</c:v>
                </c:pt>
                <c:pt idx="15">
                  <c:v>-240.25</c:v>
                </c:pt>
                <c:pt idx="16">
                  <c:v>-259.24</c:v>
                </c:pt>
                <c:pt idx="17">
                  <c:v>-274.18</c:v>
                </c:pt>
                <c:pt idx="18">
                  <c:v>-274.18</c:v>
                </c:pt>
                <c:pt idx="19">
                  <c:v>-274.18</c:v>
                </c:pt>
                <c:pt idx="20">
                  <c:v>-412.36</c:v>
                </c:pt>
                <c:pt idx="21">
                  <c:v>-425.2</c:v>
                </c:pt>
                <c:pt idx="22">
                  <c:v>-435.34999999999997</c:v>
                </c:pt>
                <c:pt idx="23">
                  <c:v>-474.96999999999997</c:v>
                </c:pt>
                <c:pt idx="24">
                  <c:v>-612.77</c:v>
                </c:pt>
                <c:pt idx="25">
                  <c:v>-612.77</c:v>
                </c:pt>
                <c:pt idx="26">
                  <c:v>-612.77</c:v>
                </c:pt>
                <c:pt idx="27">
                  <c:v>-693.72</c:v>
                </c:pt>
                <c:pt idx="28">
                  <c:v>-684.83</c:v>
                </c:pt>
                <c:pt idx="29">
                  <c:v>-673.7700000000001</c:v>
                </c:pt>
                <c:pt idx="30">
                  <c:v>-666.36000000000013</c:v>
                </c:pt>
                <c:pt idx="31">
                  <c:v>-632.56000000000017</c:v>
                </c:pt>
                <c:pt idx="32">
                  <c:v>-632.56000000000017</c:v>
                </c:pt>
                <c:pt idx="33">
                  <c:v>-632.56000000000017</c:v>
                </c:pt>
                <c:pt idx="34">
                  <c:v>-617.88000000000022</c:v>
                </c:pt>
                <c:pt idx="35">
                  <c:v>-617.61000000000024</c:v>
                </c:pt>
                <c:pt idx="36">
                  <c:v>-613.57000000000028</c:v>
                </c:pt>
                <c:pt idx="37">
                  <c:v>-606.57000000000028</c:v>
                </c:pt>
                <c:pt idx="38">
                  <c:v>-624.8000000000003</c:v>
                </c:pt>
                <c:pt idx="39">
                  <c:v>-624.8000000000003</c:v>
                </c:pt>
                <c:pt idx="40">
                  <c:v>-624.8000000000003</c:v>
                </c:pt>
                <c:pt idx="41">
                  <c:v>-653.11000000000024</c:v>
                </c:pt>
                <c:pt idx="42">
                  <c:v>-650.8000000000003</c:v>
                </c:pt>
                <c:pt idx="43">
                  <c:v>-663.62000000000035</c:v>
                </c:pt>
                <c:pt idx="44">
                  <c:v>-688.91000000000031</c:v>
                </c:pt>
                <c:pt idx="45">
                  <c:v>-718.22000000000025</c:v>
                </c:pt>
                <c:pt idx="46">
                  <c:v>-718.22000000000025</c:v>
                </c:pt>
                <c:pt idx="47">
                  <c:v>-718.22000000000025</c:v>
                </c:pt>
                <c:pt idx="48">
                  <c:v>-725.66000000000031</c:v>
                </c:pt>
                <c:pt idx="49">
                  <c:v>-715.33000000000027</c:v>
                </c:pt>
                <c:pt idx="50">
                  <c:v>-704.60000000000025</c:v>
                </c:pt>
                <c:pt idx="51">
                  <c:v>-694.1600000000002</c:v>
                </c:pt>
                <c:pt idx="52">
                  <c:v>-686.00000000000023</c:v>
                </c:pt>
                <c:pt idx="53">
                  <c:v>-686.00000000000023</c:v>
                </c:pt>
                <c:pt idx="54">
                  <c:v>-686.00000000000023</c:v>
                </c:pt>
                <c:pt idx="55">
                  <c:v>-686.00000000000023</c:v>
                </c:pt>
                <c:pt idx="56">
                  <c:v>-852.54000000000019</c:v>
                </c:pt>
                <c:pt idx="57">
                  <c:v>-887.58000000000015</c:v>
                </c:pt>
                <c:pt idx="58">
                  <c:v>-946.5100000000001</c:v>
                </c:pt>
                <c:pt idx="59">
                  <c:v>-870.06000000000006</c:v>
                </c:pt>
                <c:pt idx="60">
                  <c:v>-870.06000000000006</c:v>
                </c:pt>
                <c:pt idx="61">
                  <c:v>-870.06000000000006</c:v>
                </c:pt>
                <c:pt idx="62">
                  <c:v>-831.55000000000007</c:v>
                </c:pt>
                <c:pt idx="63">
                  <c:v>-802.17000000000007</c:v>
                </c:pt>
                <c:pt idx="64">
                  <c:v>-795.43000000000006</c:v>
                </c:pt>
                <c:pt idx="65">
                  <c:v>-794.18000000000006</c:v>
                </c:pt>
                <c:pt idx="66">
                  <c:v>-785.33</c:v>
                </c:pt>
                <c:pt idx="67">
                  <c:v>-785.33</c:v>
                </c:pt>
                <c:pt idx="68">
                  <c:v>-785.33</c:v>
                </c:pt>
                <c:pt idx="69">
                  <c:v>-785.33</c:v>
                </c:pt>
                <c:pt idx="70">
                  <c:v>-828.80000000000007</c:v>
                </c:pt>
                <c:pt idx="71">
                  <c:v>-782.17000000000007</c:v>
                </c:pt>
                <c:pt idx="72">
                  <c:v>-797.75000000000011</c:v>
                </c:pt>
                <c:pt idx="73">
                  <c:v>-815.90000000000009</c:v>
                </c:pt>
                <c:pt idx="74">
                  <c:v>-815.90000000000009</c:v>
                </c:pt>
                <c:pt idx="75">
                  <c:v>-815.90000000000009</c:v>
                </c:pt>
                <c:pt idx="76">
                  <c:v>-867.65000000000009</c:v>
                </c:pt>
                <c:pt idx="77">
                  <c:v>-826.88000000000011</c:v>
                </c:pt>
                <c:pt idx="78">
                  <c:v>-802.47000000000014</c:v>
                </c:pt>
                <c:pt idx="79">
                  <c:v>-793.85000000000014</c:v>
                </c:pt>
                <c:pt idx="80">
                  <c:v>-767.65000000000009</c:v>
                </c:pt>
                <c:pt idx="81">
                  <c:v>-767.65000000000009</c:v>
                </c:pt>
                <c:pt idx="82">
                  <c:v>-767.65000000000009</c:v>
                </c:pt>
                <c:pt idx="83">
                  <c:v>-802.63000000000011</c:v>
                </c:pt>
                <c:pt idx="84">
                  <c:v>-932.94</c:v>
                </c:pt>
                <c:pt idx="85">
                  <c:v>-953.87</c:v>
                </c:pt>
                <c:pt idx="86">
                  <c:v>-1005.75</c:v>
                </c:pt>
                <c:pt idx="87">
                  <c:v>-1077.03</c:v>
                </c:pt>
                <c:pt idx="88">
                  <c:v>-1077.03</c:v>
                </c:pt>
                <c:pt idx="89">
                  <c:v>-1077.03</c:v>
                </c:pt>
                <c:pt idx="90">
                  <c:v>-1070.82</c:v>
                </c:pt>
                <c:pt idx="91">
                  <c:v>-985.56999999999994</c:v>
                </c:pt>
                <c:pt idx="92">
                  <c:v>-948.18999999999994</c:v>
                </c:pt>
                <c:pt idx="93">
                  <c:v>-933.57999999999993</c:v>
                </c:pt>
                <c:pt idx="94">
                  <c:v>-905.78</c:v>
                </c:pt>
                <c:pt idx="95">
                  <c:v>-905.78</c:v>
                </c:pt>
                <c:pt idx="96">
                  <c:v>-905.78</c:v>
                </c:pt>
                <c:pt idx="97">
                  <c:v>-941.19999999999993</c:v>
                </c:pt>
                <c:pt idx="98">
                  <c:v>-926.16</c:v>
                </c:pt>
                <c:pt idx="99">
                  <c:v>-929.57999999999993</c:v>
                </c:pt>
                <c:pt idx="100">
                  <c:v>-933.4799999999999</c:v>
                </c:pt>
                <c:pt idx="101">
                  <c:v>-928.93</c:v>
                </c:pt>
                <c:pt idx="102">
                  <c:v>-928.93</c:v>
                </c:pt>
                <c:pt idx="103">
                  <c:v>-928.93</c:v>
                </c:pt>
                <c:pt idx="104">
                  <c:v>-971.3</c:v>
                </c:pt>
                <c:pt idx="105">
                  <c:v>-998.09999999999991</c:v>
                </c:pt>
                <c:pt idx="106">
                  <c:v>-981.4899999999999</c:v>
                </c:pt>
                <c:pt idx="107">
                  <c:v>-977.56</c:v>
                </c:pt>
                <c:pt idx="108">
                  <c:v>-994.81</c:v>
                </c:pt>
                <c:pt idx="109">
                  <c:v>-994.81</c:v>
                </c:pt>
                <c:pt idx="110">
                  <c:v>-994.81</c:v>
                </c:pt>
                <c:pt idx="111">
                  <c:v>-1289.24</c:v>
                </c:pt>
                <c:pt idx="112">
                  <c:v>-1300.4000000000001</c:v>
                </c:pt>
                <c:pt idx="113">
                  <c:v>-1308.47</c:v>
                </c:pt>
                <c:pt idx="114">
                  <c:v>-1347.02</c:v>
                </c:pt>
                <c:pt idx="115">
                  <c:v>-1500.1599999999999</c:v>
                </c:pt>
                <c:pt idx="116">
                  <c:v>-1500.1599999999999</c:v>
                </c:pt>
                <c:pt idx="117">
                  <c:v>-1500.1599999999999</c:v>
                </c:pt>
                <c:pt idx="118">
                  <c:v>-1769.4299999999998</c:v>
                </c:pt>
                <c:pt idx="119">
                  <c:v>-1770.61</c:v>
                </c:pt>
                <c:pt idx="120">
                  <c:v>-1629.9899999999998</c:v>
                </c:pt>
                <c:pt idx="121">
                  <c:v>-1629.9899999999998</c:v>
                </c:pt>
                <c:pt idx="122">
                  <c:v>-1629.9899999999998</c:v>
                </c:pt>
                <c:pt idx="123">
                  <c:v>-1629.9899999999998</c:v>
                </c:pt>
                <c:pt idx="124">
                  <c:v>-1608.2299999999998</c:v>
                </c:pt>
                <c:pt idx="125">
                  <c:v>-1593.8099999999997</c:v>
                </c:pt>
                <c:pt idx="126">
                  <c:v>-1574.9399999999998</c:v>
                </c:pt>
                <c:pt idx="127">
                  <c:v>-1562.37</c:v>
                </c:pt>
                <c:pt idx="128">
                  <c:v>-1566.4799999999998</c:v>
                </c:pt>
                <c:pt idx="129">
                  <c:v>-1566.4799999999998</c:v>
                </c:pt>
                <c:pt idx="130">
                  <c:v>-1566.4799999999998</c:v>
                </c:pt>
                <c:pt idx="131">
                  <c:v>-1566.4799999999998</c:v>
                </c:pt>
                <c:pt idx="132">
                  <c:v>-1587.8199999999997</c:v>
                </c:pt>
                <c:pt idx="133">
                  <c:v>-1591.4399999999996</c:v>
                </c:pt>
                <c:pt idx="134">
                  <c:v>-1589.8299999999997</c:v>
                </c:pt>
                <c:pt idx="135">
                  <c:v>-1607.5099999999998</c:v>
                </c:pt>
                <c:pt idx="136">
                  <c:v>-1599.0299999999997</c:v>
                </c:pt>
                <c:pt idx="137">
                  <c:v>-1599.0299999999997</c:v>
                </c:pt>
                <c:pt idx="138">
                  <c:v>-1599.0299999999997</c:v>
                </c:pt>
                <c:pt idx="139">
                  <c:v>-1602.0499999999997</c:v>
                </c:pt>
                <c:pt idx="140">
                  <c:v>-1573.9799999999998</c:v>
                </c:pt>
                <c:pt idx="141">
                  <c:v>-1557.7199999999998</c:v>
                </c:pt>
                <c:pt idx="142">
                  <c:v>-1557.6599999999999</c:v>
                </c:pt>
                <c:pt idx="143">
                  <c:v>-1533.07</c:v>
                </c:pt>
                <c:pt idx="144">
                  <c:v>-1533.07</c:v>
                </c:pt>
                <c:pt idx="145">
                  <c:v>-1533.07</c:v>
                </c:pt>
                <c:pt idx="146">
                  <c:v>-1695.86</c:v>
                </c:pt>
                <c:pt idx="147">
                  <c:v>-1727.6999999999998</c:v>
                </c:pt>
                <c:pt idx="148">
                  <c:v>-1813.1799999999998</c:v>
                </c:pt>
                <c:pt idx="149">
                  <c:v>-1821.2499999999998</c:v>
                </c:pt>
                <c:pt idx="150">
                  <c:v>-1763.7199999999998</c:v>
                </c:pt>
                <c:pt idx="151">
                  <c:v>-1763.7199999999998</c:v>
                </c:pt>
                <c:pt idx="152">
                  <c:v>-1763.7199999999998</c:v>
                </c:pt>
                <c:pt idx="153">
                  <c:v>-1714.9599999999998</c:v>
                </c:pt>
                <c:pt idx="154">
                  <c:v>-1668.9199999999998</c:v>
                </c:pt>
                <c:pt idx="155">
                  <c:v>-1659.2599999999998</c:v>
                </c:pt>
                <c:pt idx="156">
                  <c:v>-1651.5999999999997</c:v>
                </c:pt>
                <c:pt idx="157">
                  <c:v>-1631.6799999999996</c:v>
                </c:pt>
                <c:pt idx="158">
                  <c:v>-1598.0799999999997</c:v>
                </c:pt>
                <c:pt idx="159">
                  <c:v>-1598.0799999999997</c:v>
                </c:pt>
                <c:pt idx="160">
                  <c:v>-1638.2099999999996</c:v>
                </c:pt>
                <c:pt idx="161">
                  <c:v>-1650.3499999999997</c:v>
                </c:pt>
                <c:pt idx="162">
                  <c:v>-1632.6099999999997</c:v>
                </c:pt>
                <c:pt idx="163">
                  <c:v>-1632.6099999999997</c:v>
                </c:pt>
                <c:pt idx="164">
                  <c:v>-1632.6099999999997</c:v>
                </c:pt>
                <c:pt idx="165">
                  <c:v>-1632.6099999999997</c:v>
                </c:pt>
                <c:pt idx="166">
                  <c:v>-1632.6099999999997</c:v>
                </c:pt>
                <c:pt idx="167">
                  <c:v>-1715.7499999999998</c:v>
                </c:pt>
                <c:pt idx="168">
                  <c:v>-1697.7399999999998</c:v>
                </c:pt>
                <c:pt idx="169">
                  <c:v>-1683.0099999999998</c:v>
                </c:pt>
                <c:pt idx="170">
                  <c:v>-1650.7899999999997</c:v>
                </c:pt>
                <c:pt idx="171">
                  <c:v>-1610.1099999999997</c:v>
                </c:pt>
                <c:pt idx="172">
                  <c:v>-1610.1099999999997</c:v>
                </c:pt>
                <c:pt idx="173">
                  <c:v>-1610.1099999999997</c:v>
                </c:pt>
                <c:pt idx="174">
                  <c:v>-1636.2099999999996</c:v>
                </c:pt>
                <c:pt idx="175">
                  <c:v>-1632.8899999999996</c:v>
                </c:pt>
                <c:pt idx="176">
                  <c:v>-1804.7499999999995</c:v>
                </c:pt>
                <c:pt idx="177">
                  <c:v>-1841.9799999999996</c:v>
                </c:pt>
                <c:pt idx="178">
                  <c:v>-1852.8299999999995</c:v>
                </c:pt>
                <c:pt idx="179">
                  <c:v>-1852.8299999999995</c:v>
                </c:pt>
                <c:pt idx="180">
                  <c:v>-1852.8299999999995</c:v>
                </c:pt>
                <c:pt idx="181">
                  <c:v>-1918.9899999999996</c:v>
                </c:pt>
                <c:pt idx="182">
                  <c:v>-1899.0999999999995</c:v>
                </c:pt>
                <c:pt idx="183">
                  <c:v>-1856.8599999999994</c:v>
                </c:pt>
                <c:pt idx="184">
                  <c:v>-1846.8799999999994</c:v>
                </c:pt>
                <c:pt idx="185">
                  <c:v>-1808.7299999999993</c:v>
                </c:pt>
                <c:pt idx="186">
                  <c:v>-1808.7299999999993</c:v>
                </c:pt>
                <c:pt idx="187">
                  <c:v>-1808.7299999999993</c:v>
                </c:pt>
                <c:pt idx="188">
                  <c:v>-1850.2199999999993</c:v>
                </c:pt>
                <c:pt idx="189">
                  <c:v>-1819.4099999999994</c:v>
                </c:pt>
                <c:pt idx="190">
                  <c:v>-1836.5099999999993</c:v>
                </c:pt>
                <c:pt idx="191">
                  <c:v>-1832.6399999999994</c:v>
                </c:pt>
                <c:pt idx="192">
                  <c:v>-1828.3099999999995</c:v>
                </c:pt>
                <c:pt idx="193">
                  <c:v>-1828.3099999999995</c:v>
                </c:pt>
                <c:pt idx="194">
                  <c:v>-1828.3099999999995</c:v>
                </c:pt>
                <c:pt idx="195">
                  <c:v>-1898.0099999999995</c:v>
                </c:pt>
                <c:pt idx="196">
                  <c:v>-1965.1299999999997</c:v>
                </c:pt>
                <c:pt idx="197">
                  <c:v>-1936.1699999999996</c:v>
                </c:pt>
                <c:pt idx="198">
                  <c:v>-1939.5799999999997</c:v>
                </c:pt>
                <c:pt idx="199">
                  <c:v>-1976.6899999999996</c:v>
                </c:pt>
                <c:pt idx="200">
                  <c:v>-1976.6899999999996</c:v>
                </c:pt>
                <c:pt idx="201">
                  <c:v>-1976.6899999999996</c:v>
                </c:pt>
                <c:pt idx="202">
                  <c:v>-2273.8899999999994</c:v>
                </c:pt>
                <c:pt idx="203">
                  <c:v>-2296.2599999999993</c:v>
                </c:pt>
                <c:pt idx="204">
                  <c:v>-2295.5099999999993</c:v>
                </c:pt>
                <c:pt idx="205">
                  <c:v>-2325.3299999999995</c:v>
                </c:pt>
                <c:pt idx="206">
                  <c:v>-2529.9799999999996</c:v>
                </c:pt>
                <c:pt idx="207">
                  <c:v>-2529.9799999999996</c:v>
                </c:pt>
                <c:pt idx="208">
                  <c:v>-2529.9799999999996</c:v>
                </c:pt>
                <c:pt idx="209">
                  <c:v>-2806.6399999999994</c:v>
                </c:pt>
                <c:pt idx="210">
                  <c:v>-2795.7699999999995</c:v>
                </c:pt>
                <c:pt idx="211">
                  <c:v>-2740.1699999999996</c:v>
                </c:pt>
                <c:pt idx="212">
                  <c:v>-2709.95</c:v>
                </c:pt>
                <c:pt idx="213">
                  <c:v>-2665.79</c:v>
                </c:pt>
                <c:pt idx="214">
                  <c:v>-2665.79</c:v>
                </c:pt>
                <c:pt idx="215">
                  <c:v>-2665.79</c:v>
                </c:pt>
                <c:pt idx="216">
                  <c:v>-2649.97</c:v>
                </c:pt>
                <c:pt idx="217">
                  <c:v>-2645.8599999999997</c:v>
                </c:pt>
                <c:pt idx="218">
                  <c:v>-2622.99</c:v>
                </c:pt>
                <c:pt idx="219">
                  <c:v>-2628.7099999999996</c:v>
                </c:pt>
                <c:pt idx="220">
                  <c:v>-2629.2999999999997</c:v>
                </c:pt>
                <c:pt idx="221">
                  <c:v>-2629.2999999999997</c:v>
                </c:pt>
                <c:pt idx="222">
                  <c:v>-2629.2999999999997</c:v>
                </c:pt>
                <c:pt idx="223">
                  <c:v>-2640.8999999999996</c:v>
                </c:pt>
                <c:pt idx="224">
                  <c:v>-2637.8399999999997</c:v>
                </c:pt>
                <c:pt idx="225">
                  <c:v>-2534.9999999999995</c:v>
                </c:pt>
                <c:pt idx="226">
                  <c:v>-2551.2999999999997</c:v>
                </c:pt>
                <c:pt idx="227">
                  <c:v>-2553.9599999999996</c:v>
                </c:pt>
                <c:pt idx="228">
                  <c:v>-2553.9599999999996</c:v>
                </c:pt>
                <c:pt idx="229">
                  <c:v>-2553.9599999999996</c:v>
                </c:pt>
                <c:pt idx="230">
                  <c:v>-2563.5499999999997</c:v>
                </c:pt>
                <c:pt idx="231">
                  <c:v>-2550.8799999999997</c:v>
                </c:pt>
                <c:pt idx="232">
                  <c:v>-2525.6099999999997</c:v>
                </c:pt>
                <c:pt idx="233">
                  <c:v>-2527.9499999999998</c:v>
                </c:pt>
                <c:pt idx="234">
                  <c:v>-2520.29</c:v>
                </c:pt>
                <c:pt idx="235">
                  <c:v>-2520.29</c:v>
                </c:pt>
                <c:pt idx="236">
                  <c:v>-2520.29</c:v>
                </c:pt>
                <c:pt idx="237">
                  <c:v>-2734.5299999999997</c:v>
                </c:pt>
                <c:pt idx="238">
                  <c:v>-2735.24</c:v>
                </c:pt>
                <c:pt idx="239">
                  <c:v>-2743.6099999999997</c:v>
                </c:pt>
                <c:pt idx="240">
                  <c:v>-2824.47</c:v>
                </c:pt>
                <c:pt idx="241">
                  <c:v>-2791.7999999999997</c:v>
                </c:pt>
                <c:pt idx="242">
                  <c:v>-2791.7999999999997</c:v>
                </c:pt>
                <c:pt idx="243">
                  <c:v>-2791.7999999999997</c:v>
                </c:pt>
                <c:pt idx="244">
                  <c:v>-2784.8399999999997</c:v>
                </c:pt>
                <c:pt idx="245">
                  <c:v>-2762.99</c:v>
                </c:pt>
                <c:pt idx="246">
                  <c:v>-2668.5899999999997</c:v>
                </c:pt>
                <c:pt idx="247">
                  <c:v>-2666.2499999999995</c:v>
                </c:pt>
                <c:pt idx="248">
                  <c:v>-2638.3699999999994</c:v>
                </c:pt>
                <c:pt idx="249">
                  <c:v>-2638.3699999999994</c:v>
                </c:pt>
                <c:pt idx="250">
                  <c:v>-2638.3699999999994</c:v>
                </c:pt>
                <c:pt idx="251">
                  <c:v>-2652.1599999999994</c:v>
                </c:pt>
                <c:pt idx="252">
                  <c:v>-2595.6699999999996</c:v>
                </c:pt>
                <c:pt idx="253">
                  <c:v>-2647.3499999999995</c:v>
                </c:pt>
                <c:pt idx="254">
                  <c:v>-2654.1799999999994</c:v>
                </c:pt>
                <c:pt idx="255">
                  <c:v>-2674.3899999999994</c:v>
                </c:pt>
                <c:pt idx="256">
                  <c:v>-2674.3899999999994</c:v>
                </c:pt>
                <c:pt idx="257">
                  <c:v>-2674.3899999999994</c:v>
                </c:pt>
                <c:pt idx="258">
                  <c:v>-2750.1099999999992</c:v>
                </c:pt>
                <c:pt idx="259">
                  <c:v>-2718.6699999999992</c:v>
                </c:pt>
                <c:pt idx="260">
                  <c:v>-2581.7699999999991</c:v>
                </c:pt>
                <c:pt idx="261">
                  <c:v>-2447.4999999999991</c:v>
                </c:pt>
                <c:pt idx="262">
                  <c:v>-2393.2799999999993</c:v>
                </c:pt>
                <c:pt idx="263">
                  <c:v>-2393.2799999999993</c:v>
                </c:pt>
                <c:pt idx="264">
                  <c:v>-2393.2799999999993</c:v>
                </c:pt>
                <c:pt idx="265">
                  <c:v>-2384.9099999999994</c:v>
                </c:pt>
                <c:pt idx="266">
                  <c:v>-2066.3399999999992</c:v>
                </c:pt>
                <c:pt idx="267">
                  <c:v>-2066.3199999999993</c:v>
                </c:pt>
                <c:pt idx="268">
                  <c:v>-2351.4599999999991</c:v>
                </c:pt>
                <c:pt idx="269">
                  <c:v>-2384.5199999999991</c:v>
                </c:pt>
                <c:pt idx="270">
                  <c:v>-2384.5199999999991</c:v>
                </c:pt>
                <c:pt idx="271">
                  <c:v>-2384.5199999999991</c:v>
                </c:pt>
                <c:pt idx="272">
                  <c:v>-2480.9999999999991</c:v>
                </c:pt>
                <c:pt idx="273">
                  <c:v>-2462.0699999999993</c:v>
                </c:pt>
                <c:pt idx="274">
                  <c:v>-2388.6299999999992</c:v>
                </c:pt>
                <c:pt idx="275">
                  <c:v>-2377.6399999999994</c:v>
                </c:pt>
                <c:pt idx="276">
                  <c:v>-2335.4699999999993</c:v>
                </c:pt>
                <c:pt idx="277">
                  <c:v>-2335.4699999999993</c:v>
                </c:pt>
                <c:pt idx="278">
                  <c:v>-2335.4699999999993</c:v>
                </c:pt>
                <c:pt idx="279">
                  <c:v>-2332.3799999999992</c:v>
                </c:pt>
                <c:pt idx="280">
                  <c:v>-2344.8599999999992</c:v>
                </c:pt>
                <c:pt idx="281">
                  <c:v>-2351.1299999999992</c:v>
                </c:pt>
                <c:pt idx="282">
                  <c:v>-2301.3899999999994</c:v>
                </c:pt>
                <c:pt idx="283">
                  <c:v>-2302.6299999999992</c:v>
                </c:pt>
                <c:pt idx="284">
                  <c:v>-2302.6299999999992</c:v>
                </c:pt>
                <c:pt idx="285">
                  <c:v>-2302.6299999999992</c:v>
                </c:pt>
                <c:pt idx="286">
                  <c:v>-2368.4399999999991</c:v>
                </c:pt>
                <c:pt idx="287">
                  <c:v>-2186.3999999999992</c:v>
                </c:pt>
                <c:pt idx="288">
                  <c:v>-2211.6799999999994</c:v>
                </c:pt>
                <c:pt idx="289">
                  <c:v>-2191.3499999999995</c:v>
                </c:pt>
                <c:pt idx="290">
                  <c:v>-2199.9999999999995</c:v>
                </c:pt>
                <c:pt idx="291">
                  <c:v>-2199.9999999999995</c:v>
                </c:pt>
                <c:pt idx="292">
                  <c:v>-2199.9999999999995</c:v>
                </c:pt>
                <c:pt idx="293">
                  <c:v>-2216.3099999999995</c:v>
                </c:pt>
                <c:pt idx="294">
                  <c:v>-2214.0099999999993</c:v>
                </c:pt>
                <c:pt idx="295">
                  <c:v>-2180.8199999999993</c:v>
                </c:pt>
                <c:pt idx="296">
                  <c:v>-2061.8499999999995</c:v>
                </c:pt>
                <c:pt idx="297">
                  <c:v>-2074.7299999999996</c:v>
                </c:pt>
                <c:pt idx="298">
                  <c:v>-2074.7299999999996</c:v>
                </c:pt>
                <c:pt idx="299">
                  <c:v>-2074.7299999999996</c:v>
                </c:pt>
                <c:pt idx="300">
                  <c:v>-2163.0899999999997</c:v>
                </c:pt>
                <c:pt idx="301">
                  <c:v>-2297.64</c:v>
                </c:pt>
                <c:pt idx="302">
                  <c:v>-2314.0099999999998</c:v>
                </c:pt>
                <c:pt idx="303">
                  <c:v>-2238.7099999999996</c:v>
                </c:pt>
                <c:pt idx="304">
                  <c:v>-2202.0599999999995</c:v>
                </c:pt>
                <c:pt idx="305">
                  <c:v>-2126.9599999999996</c:v>
                </c:pt>
                <c:pt idx="306">
                  <c:v>-2126.9599999999996</c:v>
                </c:pt>
                <c:pt idx="307">
                  <c:v>-2126.9599999999996</c:v>
                </c:pt>
                <c:pt idx="308">
                  <c:v>-2126.9599999999996</c:v>
                </c:pt>
                <c:pt idx="309">
                  <c:v>-2107.5899999999997</c:v>
                </c:pt>
                <c:pt idx="310">
                  <c:v>-2008.8199999999997</c:v>
                </c:pt>
                <c:pt idx="311">
                  <c:v>-1986.3999999999996</c:v>
                </c:pt>
                <c:pt idx="312">
                  <c:v>-1986.3999999999996</c:v>
                </c:pt>
                <c:pt idx="313">
                  <c:v>-1986.3999999999996</c:v>
                </c:pt>
                <c:pt idx="314">
                  <c:v>-1892.7699999999995</c:v>
                </c:pt>
                <c:pt idx="315">
                  <c:v>-1884.9499999999996</c:v>
                </c:pt>
                <c:pt idx="316">
                  <c:v>-1906.1899999999996</c:v>
                </c:pt>
                <c:pt idx="317">
                  <c:v>-1895.9699999999996</c:v>
                </c:pt>
                <c:pt idx="318">
                  <c:v>-1898.6099999999997</c:v>
                </c:pt>
                <c:pt idx="319">
                  <c:v>-1898.6099999999997</c:v>
                </c:pt>
                <c:pt idx="320">
                  <c:v>-1898.6099999999997</c:v>
                </c:pt>
                <c:pt idx="321">
                  <c:v>-1870.7899999999997</c:v>
                </c:pt>
                <c:pt idx="322">
                  <c:v>-1840.6999999999998</c:v>
                </c:pt>
                <c:pt idx="323">
                  <c:v>-2024.3399999999997</c:v>
                </c:pt>
                <c:pt idx="324">
                  <c:v>-1962.8699999999997</c:v>
                </c:pt>
                <c:pt idx="325">
                  <c:v>-1936.4699999999996</c:v>
                </c:pt>
                <c:pt idx="326">
                  <c:v>-1936.4699999999996</c:v>
                </c:pt>
                <c:pt idx="327">
                  <c:v>-1936.4699999999996</c:v>
                </c:pt>
                <c:pt idx="328">
                  <c:v>-1945.3299999999995</c:v>
                </c:pt>
                <c:pt idx="329">
                  <c:v>-2005.8299999999995</c:v>
                </c:pt>
                <c:pt idx="330">
                  <c:v>-2128.2899999999995</c:v>
                </c:pt>
                <c:pt idx="331">
                  <c:v>-2124.0899999999997</c:v>
                </c:pt>
                <c:pt idx="332">
                  <c:v>-2136.8599999999997</c:v>
                </c:pt>
                <c:pt idx="333">
                  <c:v>-2136.8599999999997</c:v>
                </c:pt>
                <c:pt idx="334">
                  <c:v>-2136.8599999999997</c:v>
                </c:pt>
                <c:pt idx="335">
                  <c:v>-2120.7099999999996</c:v>
                </c:pt>
                <c:pt idx="336">
                  <c:v>-2076.7599999999998</c:v>
                </c:pt>
                <c:pt idx="337">
                  <c:v>-2031.9899999999998</c:v>
                </c:pt>
                <c:pt idx="338">
                  <c:v>-1972.8899999999999</c:v>
                </c:pt>
                <c:pt idx="339">
                  <c:v>-1868.7399999999998</c:v>
                </c:pt>
                <c:pt idx="340">
                  <c:v>-1868.7399999999998</c:v>
                </c:pt>
                <c:pt idx="341">
                  <c:v>-1868.7399999999998</c:v>
                </c:pt>
                <c:pt idx="342">
                  <c:v>-1851.5499999999997</c:v>
                </c:pt>
                <c:pt idx="343">
                  <c:v>-1811.9399999999998</c:v>
                </c:pt>
                <c:pt idx="344">
                  <c:v>-1780.58</c:v>
                </c:pt>
                <c:pt idx="345">
                  <c:v>-1728.11</c:v>
                </c:pt>
                <c:pt idx="346">
                  <c:v>-1698.12</c:v>
                </c:pt>
                <c:pt idx="347">
                  <c:v>-1698.12</c:v>
                </c:pt>
                <c:pt idx="348">
                  <c:v>-1698.12</c:v>
                </c:pt>
                <c:pt idx="349">
                  <c:v>-1717.4199999999998</c:v>
                </c:pt>
                <c:pt idx="350">
                  <c:v>-1468.4999999999998</c:v>
                </c:pt>
                <c:pt idx="351">
                  <c:v>-1407.9099999999999</c:v>
                </c:pt>
                <c:pt idx="352">
                  <c:v>-1371.0199999999998</c:v>
                </c:pt>
                <c:pt idx="353">
                  <c:v>-1290.6699999999998</c:v>
                </c:pt>
                <c:pt idx="354">
                  <c:v>-1290.6699999999998</c:v>
                </c:pt>
                <c:pt idx="355">
                  <c:v>-1290.6699999999998</c:v>
                </c:pt>
                <c:pt idx="356">
                  <c:v>-1280.5199999999998</c:v>
                </c:pt>
                <c:pt idx="357">
                  <c:v>-1206.1099999999997</c:v>
                </c:pt>
                <c:pt idx="358">
                  <c:v>-1462.4699999999998</c:v>
                </c:pt>
                <c:pt idx="359">
                  <c:v>-1365.8399999999997</c:v>
                </c:pt>
                <c:pt idx="360">
                  <c:v>-1248.9799999999998</c:v>
                </c:pt>
                <c:pt idx="361">
                  <c:v>-1248.9799999999998</c:v>
                </c:pt>
                <c:pt idx="362">
                  <c:v>-1248.9799999999998</c:v>
                </c:pt>
                <c:pt idx="363">
                  <c:v>-1132.9199999999998</c:v>
                </c:pt>
                <c:pt idx="364">
                  <c:v>-961.73999999999978</c:v>
                </c:pt>
                <c:pt idx="365">
                  <c:v>-816.77999999999975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'График ДоДКП'!$P$1</c:f>
              <c:strCache>
                <c:ptCount val="1"/>
                <c:pt idx="0">
                  <c:v>2009</c:v>
                </c:pt>
              </c:strCache>
            </c:strRef>
          </c:tx>
          <c:spPr>
            <a:ln w="22225">
              <a:solidFill>
                <a:schemeClr val="accent5"/>
              </a:solidFill>
            </a:ln>
          </c:spPr>
          <c:marker>
            <c:symbol val="none"/>
          </c:marker>
          <c:val>
            <c:numRef>
              <c:f>'График ДоДКП'!$P$2:$P$367</c:f>
              <c:numCache>
                <c:formatCode>General</c:formatCode>
                <c:ptCount val="366"/>
                <c:pt idx="11">
                  <c:v>-58.36999999999999</c:v>
                </c:pt>
                <c:pt idx="12">
                  <c:v>-82.289999999999992</c:v>
                </c:pt>
                <c:pt idx="13">
                  <c:v>-116.07999999999998</c:v>
                </c:pt>
                <c:pt idx="14">
                  <c:v>-159.38999999999999</c:v>
                </c:pt>
                <c:pt idx="15">
                  <c:v>-154.6</c:v>
                </c:pt>
                <c:pt idx="16">
                  <c:v>-154.6</c:v>
                </c:pt>
                <c:pt idx="17">
                  <c:v>-154.6</c:v>
                </c:pt>
                <c:pt idx="18">
                  <c:v>-180.39</c:v>
                </c:pt>
                <c:pt idx="19">
                  <c:v>-323.32</c:v>
                </c:pt>
                <c:pt idx="20">
                  <c:v>-332.17</c:v>
                </c:pt>
                <c:pt idx="21">
                  <c:v>-322.85000000000002</c:v>
                </c:pt>
                <c:pt idx="22">
                  <c:v>-318.18</c:v>
                </c:pt>
                <c:pt idx="23">
                  <c:v>-318.18</c:v>
                </c:pt>
                <c:pt idx="24">
                  <c:v>-318.18</c:v>
                </c:pt>
                <c:pt idx="25">
                  <c:v>-389.47</c:v>
                </c:pt>
                <c:pt idx="26">
                  <c:v>-363.89000000000004</c:v>
                </c:pt>
                <c:pt idx="27">
                  <c:v>-384.07000000000005</c:v>
                </c:pt>
                <c:pt idx="28">
                  <c:v>-339.46000000000004</c:v>
                </c:pt>
                <c:pt idx="29">
                  <c:v>-301.23</c:v>
                </c:pt>
                <c:pt idx="30">
                  <c:v>-301.23</c:v>
                </c:pt>
                <c:pt idx="31">
                  <c:v>-301.23</c:v>
                </c:pt>
                <c:pt idx="32">
                  <c:v>-291.70000000000005</c:v>
                </c:pt>
                <c:pt idx="33">
                  <c:v>-261.79000000000002</c:v>
                </c:pt>
                <c:pt idx="34">
                  <c:v>-229.92000000000002</c:v>
                </c:pt>
                <c:pt idx="35">
                  <c:v>-199.36</c:v>
                </c:pt>
                <c:pt idx="36">
                  <c:v>-140.74</c:v>
                </c:pt>
                <c:pt idx="37">
                  <c:v>-140.74</c:v>
                </c:pt>
                <c:pt idx="38">
                  <c:v>-140.74</c:v>
                </c:pt>
                <c:pt idx="39">
                  <c:v>-147.41</c:v>
                </c:pt>
                <c:pt idx="40">
                  <c:v>-137.82999999999998</c:v>
                </c:pt>
                <c:pt idx="41">
                  <c:v>-99.889999999999986</c:v>
                </c:pt>
                <c:pt idx="42">
                  <c:v>-88.309999999999988</c:v>
                </c:pt>
                <c:pt idx="43">
                  <c:v>-120.35999999999999</c:v>
                </c:pt>
                <c:pt idx="44">
                  <c:v>-120.35999999999999</c:v>
                </c:pt>
                <c:pt idx="45">
                  <c:v>-120.35999999999999</c:v>
                </c:pt>
                <c:pt idx="46">
                  <c:v>-126.82</c:v>
                </c:pt>
                <c:pt idx="47">
                  <c:v>-106.32</c:v>
                </c:pt>
                <c:pt idx="48">
                  <c:v>-75.47</c:v>
                </c:pt>
                <c:pt idx="49">
                  <c:v>-99.58</c:v>
                </c:pt>
                <c:pt idx="50">
                  <c:v>-91.08</c:v>
                </c:pt>
                <c:pt idx="51">
                  <c:v>-91.08</c:v>
                </c:pt>
                <c:pt idx="52">
                  <c:v>-91.08</c:v>
                </c:pt>
                <c:pt idx="53">
                  <c:v>-91.08</c:v>
                </c:pt>
                <c:pt idx="54">
                  <c:v>-54.78</c:v>
                </c:pt>
                <c:pt idx="55">
                  <c:v>-53.71</c:v>
                </c:pt>
                <c:pt idx="56">
                  <c:v>-52.21</c:v>
                </c:pt>
                <c:pt idx="57">
                  <c:v>-54.79</c:v>
                </c:pt>
                <c:pt idx="58">
                  <c:v>-54.79</c:v>
                </c:pt>
                <c:pt idx="59">
                  <c:v>-54.79</c:v>
                </c:pt>
                <c:pt idx="60">
                  <c:v>-54.79</c:v>
                </c:pt>
                <c:pt idx="61">
                  <c:v>-47.839999999999996</c:v>
                </c:pt>
                <c:pt idx="62">
                  <c:v>14.550000000000004</c:v>
                </c:pt>
                <c:pt idx="63">
                  <c:v>62.260000000000005</c:v>
                </c:pt>
                <c:pt idx="64">
                  <c:v>93.190000000000012</c:v>
                </c:pt>
                <c:pt idx="65">
                  <c:v>142.25</c:v>
                </c:pt>
                <c:pt idx="66">
                  <c:v>142.25</c:v>
                </c:pt>
                <c:pt idx="67">
                  <c:v>142.25</c:v>
                </c:pt>
                <c:pt idx="68">
                  <c:v>142.25</c:v>
                </c:pt>
                <c:pt idx="69">
                  <c:v>136.1</c:v>
                </c:pt>
                <c:pt idx="70">
                  <c:v>155.47999999999999</c:v>
                </c:pt>
                <c:pt idx="71">
                  <c:v>168.86999999999998</c:v>
                </c:pt>
                <c:pt idx="72">
                  <c:v>269.65999999999997</c:v>
                </c:pt>
                <c:pt idx="73">
                  <c:v>269.65999999999997</c:v>
                </c:pt>
                <c:pt idx="74">
                  <c:v>269.65999999999997</c:v>
                </c:pt>
                <c:pt idx="75">
                  <c:v>264.74999999999994</c:v>
                </c:pt>
                <c:pt idx="76">
                  <c:v>292.46999999999997</c:v>
                </c:pt>
                <c:pt idx="77">
                  <c:v>308.28999999999996</c:v>
                </c:pt>
                <c:pt idx="78">
                  <c:v>297.52999999999997</c:v>
                </c:pt>
                <c:pt idx="79">
                  <c:v>278.04999999999995</c:v>
                </c:pt>
                <c:pt idx="80">
                  <c:v>278.04999999999995</c:v>
                </c:pt>
                <c:pt idx="81">
                  <c:v>278.04999999999995</c:v>
                </c:pt>
                <c:pt idx="82">
                  <c:v>347.94999999999993</c:v>
                </c:pt>
                <c:pt idx="83">
                  <c:v>335.92999999999995</c:v>
                </c:pt>
                <c:pt idx="84">
                  <c:v>279.07999999999993</c:v>
                </c:pt>
                <c:pt idx="85">
                  <c:v>287.32999999999993</c:v>
                </c:pt>
                <c:pt idx="86">
                  <c:v>269.57999999999993</c:v>
                </c:pt>
                <c:pt idx="87">
                  <c:v>269.57999999999993</c:v>
                </c:pt>
                <c:pt idx="88">
                  <c:v>269.57999999999993</c:v>
                </c:pt>
                <c:pt idx="89">
                  <c:v>163.75999999999993</c:v>
                </c:pt>
                <c:pt idx="90">
                  <c:v>186.09999999999994</c:v>
                </c:pt>
                <c:pt idx="91">
                  <c:v>257.99999999999994</c:v>
                </c:pt>
                <c:pt idx="92">
                  <c:v>285.30999999999995</c:v>
                </c:pt>
                <c:pt idx="93">
                  <c:v>330.91999999999996</c:v>
                </c:pt>
                <c:pt idx="94">
                  <c:v>330.91999999999996</c:v>
                </c:pt>
                <c:pt idx="95">
                  <c:v>330.91999999999996</c:v>
                </c:pt>
                <c:pt idx="96">
                  <c:v>334.86999999999995</c:v>
                </c:pt>
                <c:pt idx="97">
                  <c:v>366.04999999999995</c:v>
                </c:pt>
                <c:pt idx="98">
                  <c:v>434.56999999999994</c:v>
                </c:pt>
                <c:pt idx="99">
                  <c:v>463.88999999999993</c:v>
                </c:pt>
                <c:pt idx="100">
                  <c:v>459.42999999999995</c:v>
                </c:pt>
                <c:pt idx="101">
                  <c:v>459.42999999999995</c:v>
                </c:pt>
                <c:pt idx="102">
                  <c:v>459.42999999999995</c:v>
                </c:pt>
                <c:pt idx="103">
                  <c:v>459.65</c:v>
                </c:pt>
                <c:pt idx="104">
                  <c:v>453.28999999999996</c:v>
                </c:pt>
                <c:pt idx="105">
                  <c:v>487.09999999999997</c:v>
                </c:pt>
                <c:pt idx="106">
                  <c:v>492.53</c:v>
                </c:pt>
                <c:pt idx="107">
                  <c:v>512.31999999999994</c:v>
                </c:pt>
                <c:pt idx="108">
                  <c:v>512.31999999999994</c:v>
                </c:pt>
                <c:pt idx="109">
                  <c:v>512.31999999999994</c:v>
                </c:pt>
                <c:pt idx="110">
                  <c:v>405.58999999999992</c:v>
                </c:pt>
                <c:pt idx="111">
                  <c:v>425.77999999999992</c:v>
                </c:pt>
                <c:pt idx="112">
                  <c:v>498.31999999999994</c:v>
                </c:pt>
                <c:pt idx="113">
                  <c:v>506.78999999999996</c:v>
                </c:pt>
                <c:pt idx="114">
                  <c:v>524.75</c:v>
                </c:pt>
                <c:pt idx="115">
                  <c:v>524.75</c:v>
                </c:pt>
                <c:pt idx="116">
                  <c:v>524.75</c:v>
                </c:pt>
                <c:pt idx="117">
                  <c:v>434.75</c:v>
                </c:pt>
                <c:pt idx="118">
                  <c:v>453.38</c:v>
                </c:pt>
                <c:pt idx="119">
                  <c:v>531.42999999999995</c:v>
                </c:pt>
                <c:pt idx="120">
                  <c:v>574.65</c:v>
                </c:pt>
                <c:pt idx="121">
                  <c:v>574.65</c:v>
                </c:pt>
                <c:pt idx="122">
                  <c:v>574.65</c:v>
                </c:pt>
                <c:pt idx="123">
                  <c:v>574.65</c:v>
                </c:pt>
                <c:pt idx="124">
                  <c:v>624.85</c:v>
                </c:pt>
                <c:pt idx="125">
                  <c:v>657.98</c:v>
                </c:pt>
                <c:pt idx="126">
                  <c:v>698.01</c:v>
                </c:pt>
                <c:pt idx="127">
                  <c:v>720.5</c:v>
                </c:pt>
                <c:pt idx="128">
                  <c:v>758.9</c:v>
                </c:pt>
                <c:pt idx="129">
                  <c:v>758.9</c:v>
                </c:pt>
                <c:pt idx="130">
                  <c:v>758.9</c:v>
                </c:pt>
                <c:pt idx="131">
                  <c:v>758.9</c:v>
                </c:pt>
                <c:pt idx="132">
                  <c:v>754.22</c:v>
                </c:pt>
                <c:pt idx="133">
                  <c:v>759.89</c:v>
                </c:pt>
                <c:pt idx="134">
                  <c:v>760.66</c:v>
                </c:pt>
                <c:pt idx="135">
                  <c:v>767.16</c:v>
                </c:pt>
                <c:pt idx="136">
                  <c:v>767.16</c:v>
                </c:pt>
                <c:pt idx="137">
                  <c:v>767.16</c:v>
                </c:pt>
                <c:pt idx="138">
                  <c:v>752.25</c:v>
                </c:pt>
                <c:pt idx="139">
                  <c:v>754.88</c:v>
                </c:pt>
                <c:pt idx="140">
                  <c:v>796.28</c:v>
                </c:pt>
                <c:pt idx="141">
                  <c:v>827.01</c:v>
                </c:pt>
                <c:pt idx="142">
                  <c:v>836.78</c:v>
                </c:pt>
                <c:pt idx="143">
                  <c:v>836.78</c:v>
                </c:pt>
                <c:pt idx="144">
                  <c:v>836.78</c:v>
                </c:pt>
                <c:pt idx="145">
                  <c:v>750.29</c:v>
                </c:pt>
                <c:pt idx="146">
                  <c:v>763.58999999999992</c:v>
                </c:pt>
                <c:pt idx="147">
                  <c:v>765.4899999999999</c:v>
                </c:pt>
                <c:pt idx="148">
                  <c:v>742.77999999999986</c:v>
                </c:pt>
                <c:pt idx="149">
                  <c:v>776.99999999999989</c:v>
                </c:pt>
                <c:pt idx="150">
                  <c:v>776.99999999999989</c:v>
                </c:pt>
                <c:pt idx="151">
                  <c:v>776.99999999999989</c:v>
                </c:pt>
                <c:pt idx="152">
                  <c:v>760.79999999999984</c:v>
                </c:pt>
                <c:pt idx="153">
                  <c:v>822.29999999999984</c:v>
                </c:pt>
                <c:pt idx="154">
                  <c:v>912.9699999999998</c:v>
                </c:pt>
                <c:pt idx="155">
                  <c:v>956.89999999999986</c:v>
                </c:pt>
                <c:pt idx="156">
                  <c:v>1016.6299999999999</c:v>
                </c:pt>
                <c:pt idx="157">
                  <c:v>1016.6299999999999</c:v>
                </c:pt>
                <c:pt idx="158">
                  <c:v>1016.6299999999999</c:v>
                </c:pt>
                <c:pt idx="159">
                  <c:v>1009.8499999999999</c:v>
                </c:pt>
                <c:pt idx="160">
                  <c:v>1019.2699999999999</c:v>
                </c:pt>
                <c:pt idx="161">
                  <c:v>1031.7499999999998</c:v>
                </c:pt>
                <c:pt idx="162">
                  <c:v>1069.4399999999998</c:v>
                </c:pt>
                <c:pt idx="163">
                  <c:v>1069.4399999999998</c:v>
                </c:pt>
                <c:pt idx="164">
                  <c:v>1069.4399999999998</c:v>
                </c:pt>
                <c:pt idx="165">
                  <c:v>1069.4399999999998</c:v>
                </c:pt>
                <c:pt idx="166">
                  <c:v>1097.1699999999998</c:v>
                </c:pt>
                <c:pt idx="167">
                  <c:v>1111.4999999999998</c:v>
                </c:pt>
                <c:pt idx="168">
                  <c:v>1130.3299999999997</c:v>
                </c:pt>
                <c:pt idx="169">
                  <c:v>1157.3099999999997</c:v>
                </c:pt>
                <c:pt idx="170">
                  <c:v>1187.8799999999997</c:v>
                </c:pt>
                <c:pt idx="171">
                  <c:v>1187.8799999999997</c:v>
                </c:pt>
                <c:pt idx="172">
                  <c:v>1187.8799999999997</c:v>
                </c:pt>
                <c:pt idx="173">
                  <c:v>1128.2399999999996</c:v>
                </c:pt>
                <c:pt idx="174">
                  <c:v>1167.2699999999995</c:v>
                </c:pt>
                <c:pt idx="175">
                  <c:v>1149.6699999999996</c:v>
                </c:pt>
                <c:pt idx="176">
                  <c:v>1088.0999999999997</c:v>
                </c:pt>
                <c:pt idx="177">
                  <c:v>1194.2799999999997</c:v>
                </c:pt>
                <c:pt idx="178">
                  <c:v>1194.2799999999997</c:v>
                </c:pt>
                <c:pt idx="179">
                  <c:v>1194.2799999999997</c:v>
                </c:pt>
                <c:pt idx="180">
                  <c:v>1211.6699999999998</c:v>
                </c:pt>
                <c:pt idx="181">
                  <c:v>1265.9999999999998</c:v>
                </c:pt>
                <c:pt idx="182">
                  <c:v>1358.3199999999997</c:v>
                </c:pt>
                <c:pt idx="183">
                  <c:v>1392.4899999999998</c:v>
                </c:pt>
                <c:pt idx="184">
                  <c:v>1449.2399999999998</c:v>
                </c:pt>
                <c:pt idx="185">
                  <c:v>1449.2399999999998</c:v>
                </c:pt>
                <c:pt idx="186">
                  <c:v>1449.2399999999998</c:v>
                </c:pt>
                <c:pt idx="187">
                  <c:v>1508.7699999999998</c:v>
                </c:pt>
                <c:pt idx="188">
                  <c:v>1508.7499999999998</c:v>
                </c:pt>
                <c:pt idx="189">
                  <c:v>1507.5699999999997</c:v>
                </c:pt>
                <c:pt idx="190">
                  <c:v>1521.7599999999998</c:v>
                </c:pt>
                <c:pt idx="191">
                  <c:v>1514.9199999999998</c:v>
                </c:pt>
                <c:pt idx="192">
                  <c:v>1514.9199999999998</c:v>
                </c:pt>
                <c:pt idx="193">
                  <c:v>1514.9199999999998</c:v>
                </c:pt>
                <c:pt idx="194">
                  <c:v>1523.1</c:v>
                </c:pt>
                <c:pt idx="195">
                  <c:v>1508.54</c:v>
                </c:pt>
                <c:pt idx="196">
                  <c:v>1441.52</c:v>
                </c:pt>
                <c:pt idx="197">
                  <c:v>1456.83</c:v>
                </c:pt>
                <c:pt idx="198">
                  <c:v>1485.87</c:v>
                </c:pt>
                <c:pt idx="199">
                  <c:v>1485.87</c:v>
                </c:pt>
                <c:pt idx="200">
                  <c:v>1485.87</c:v>
                </c:pt>
                <c:pt idx="201">
                  <c:v>1374.4599999999998</c:v>
                </c:pt>
                <c:pt idx="202">
                  <c:v>1378.5499999999997</c:v>
                </c:pt>
                <c:pt idx="203">
                  <c:v>1396.6099999999997</c:v>
                </c:pt>
                <c:pt idx="204">
                  <c:v>1389.1099999999997</c:v>
                </c:pt>
                <c:pt idx="205">
                  <c:v>1430.5799999999997</c:v>
                </c:pt>
                <c:pt idx="206">
                  <c:v>1430.5799999999997</c:v>
                </c:pt>
                <c:pt idx="207">
                  <c:v>1430.5799999999997</c:v>
                </c:pt>
                <c:pt idx="208">
                  <c:v>1316.2699999999998</c:v>
                </c:pt>
                <c:pt idx="209">
                  <c:v>1243.1499999999996</c:v>
                </c:pt>
                <c:pt idx="210">
                  <c:v>1253.8899999999996</c:v>
                </c:pt>
                <c:pt idx="211">
                  <c:v>1324.2999999999997</c:v>
                </c:pt>
                <c:pt idx="212">
                  <c:v>1381.3599999999997</c:v>
                </c:pt>
                <c:pt idx="213">
                  <c:v>1381.3599999999997</c:v>
                </c:pt>
                <c:pt idx="214">
                  <c:v>1381.3599999999997</c:v>
                </c:pt>
                <c:pt idx="215">
                  <c:v>1383.7499999999998</c:v>
                </c:pt>
                <c:pt idx="216">
                  <c:v>1445.6999999999998</c:v>
                </c:pt>
                <c:pt idx="217">
                  <c:v>1476.7999999999997</c:v>
                </c:pt>
                <c:pt idx="218">
                  <c:v>1475.8599999999997</c:v>
                </c:pt>
                <c:pt idx="219">
                  <c:v>1508.5599999999997</c:v>
                </c:pt>
                <c:pt idx="220">
                  <c:v>1508.5599999999997</c:v>
                </c:pt>
                <c:pt idx="221">
                  <c:v>1508.5599999999997</c:v>
                </c:pt>
                <c:pt idx="222">
                  <c:v>1494.8799999999997</c:v>
                </c:pt>
                <c:pt idx="223">
                  <c:v>1506.2999999999997</c:v>
                </c:pt>
                <c:pt idx="224">
                  <c:v>1533.1999999999998</c:v>
                </c:pt>
                <c:pt idx="225">
                  <c:v>1562.6799999999998</c:v>
                </c:pt>
                <c:pt idx="226">
                  <c:v>1576.57</c:v>
                </c:pt>
                <c:pt idx="227">
                  <c:v>1576.57</c:v>
                </c:pt>
                <c:pt idx="228">
                  <c:v>1576.57</c:v>
                </c:pt>
                <c:pt idx="229">
                  <c:v>1544.1899999999998</c:v>
                </c:pt>
                <c:pt idx="230">
                  <c:v>1569.35</c:v>
                </c:pt>
                <c:pt idx="231">
                  <c:v>1480.77</c:v>
                </c:pt>
                <c:pt idx="232">
                  <c:v>1451.48</c:v>
                </c:pt>
                <c:pt idx="233">
                  <c:v>1478.4</c:v>
                </c:pt>
                <c:pt idx="234">
                  <c:v>1478.4</c:v>
                </c:pt>
                <c:pt idx="235">
                  <c:v>1478.4</c:v>
                </c:pt>
                <c:pt idx="236">
                  <c:v>1458.27</c:v>
                </c:pt>
                <c:pt idx="237">
                  <c:v>1345.1</c:v>
                </c:pt>
                <c:pt idx="238">
                  <c:v>1344.84</c:v>
                </c:pt>
                <c:pt idx="239">
                  <c:v>1329.07</c:v>
                </c:pt>
                <c:pt idx="240">
                  <c:v>1519.79</c:v>
                </c:pt>
                <c:pt idx="241">
                  <c:v>1519.79</c:v>
                </c:pt>
                <c:pt idx="242">
                  <c:v>1519.79</c:v>
                </c:pt>
                <c:pt idx="243">
                  <c:v>1533.85</c:v>
                </c:pt>
                <c:pt idx="244">
                  <c:v>1570.08</c:v>
                </c:pt>
                <c:pt idx="245">
                  <c:v>1623.29</c:v>
                </c:pt>
                <c:pt idx="246">
                  <c:v>1630.26</c:v>
                </c:pt>
                <c:pt idx="247">
                  <c:v>1675.78</c:v>
                </c:pt>
                <c:pt idx="248">
                  <c:v>1675.78</c:v>
                </c:pt>
                <c:pt idx="249">
                  <c:v>1675.78</c:v>
                </c:pt>
                <c:pt idx="250">
                  <c:v>1682.74</c:v>
                </c:pt>
                <c:pt idx="251">
                  <c:v>1702.6</c:v>
                </c:pt>
                <c:pt idx="252">
                  <c:v>1734.4499999999998</c:v>
                </c:pt>
                <c:pt idx="253">
                  <c:v>1745.4499999999998</c:v>
                </c:pt>
                <c:pt idx="254">
                  <c:v>1763.35</c:v>
                </c:pt>
                <c:pt idx="255">
                  <c:v>1763.35</c:v>
                </c:pt>
                <c:pt idx="256">
                  <c:v>1763.35</c:v>
                </c:pt>
                <c:pt idx="257">
                  <c:v>1712.35</c:v>
                </c:pt>
                <c:pt idx="258">
                  <c:v>1704.49</c:v>
                </c:pt>
                <c:pt idx="259">
                  <c:v>1726.04</c:v>
                </c:pt>
                <c:pt idx="260">
                  <c:v>1769.54</c:v>
                </c:pt>
                <c:pt idx="261">
                  <c:v>1784.69</c:v>
                </c:pt>
                <c:pt idx="262">
                  <c:v>1784.69</c:v>
                </c:pt>
                <c:pt idx="263">
                  <c:v>1784.69</c:v>
                </c:pt>
                <c:pt idx="264">
                  <c:v>1754</c:v>
                </c:pt>
                <c:pt idx="265">
                  <c:v>1704.09</c:v>
                </c:pt>
                <c:pt idx="266">
                  <c:v>1707.1799999999998</c:v>
                </c:pt>
                <c:pt idx="267">
                  <c:v>1687.2399999999998</c:v>
                </c:pt>
                <c:pt idx="268">
                  <c:v>1613.2499999999998</c:v>
                </c:pt>
                <c:pt idx="269">
                  <c:v>1613.2499999999998</c:v>
                </c:pt>
                <c:pt idx="270">
                  <c:v>1613.2499999999998</c:v>
                </c:pt>
                <c:pt idx="271">
                  <c:v>1529.2499999999998</c:v>
                </c:pt>
                <c:pt idx="272">
                  <c:v>1610.0299999999997</c:v>
                </c:pt>
                <c:pt idx="273">
                  <c:v>1654.9299999999998</c:v>
                </c:pt>
                <c:pt idx="274">
                  <c:v>1676.6899999999998</c:v>
                </c:pt>
                <c:pt idx="275">
                  <c:v>1706.4099999999999</c:v>
                </c:pt>
                <c:pt idx="276">
                  <c:v>1706.4099999999999</c:v>
                </c:pt>
                <c:pt idx="277">
                  <c:v>1706.4099999999999</c:v>
                </c:pt>
                <c:pt idx="278">
                  <c:v>1707.2299999999998</c:v>
                </c:pt>
                <c:pt idx="279">
                  <c:v>1735.0799999999997</c:v>
                </c:pt>
                <c:pt idx="280">
                  <c:v>1702.2799999999997</c:v>
                </c:pt>
                <c:pt idx="281">
                  <c:v>1708.3699999999997</c:v>
                </c:pt>
                <c:pt idx="282">
                  <c:v>1735.0199999999998</c:v>
                </c:pt>
                <c:pt idx="283">
                  <c:v>1735.0199999999998</c:v>
                </c:pt>
                <c:pt idx="284">
                  <c:v>1735.0199999999998</c:v>
                </c:pt>
                <c:pt idx="285">
                  <c:v>1731.2299999999998</c:v>
                </c:pt>
                <c:pt idx="286">
                  <c:v>1751.62</c:v>
                </c:pt>
                <c:pt idx="287">
                  <c:v>1780.1</c:v>
                </c:pt>
                <c:pt idx="288">
                  <c:v>1751.8</c:v>
                </c:pt>
                <c:pt idx="289">
                  <c:v>1795.12</c:v>
                </c:pt>
                <c:pt idx="290">
                  <c:v>1795.12</c:v>
                </c:pt>
                <c:pt idx="291">
                  <c:v>1795.12</c:v>
                </c:pt>
                <c:pt idx="292">
                  <c:v>1780.85</c:v>
                </c:pt>
                <c:pt idx="293">
                  <c:v>1684.9699999999998</c:v>
                </c:pt>
                <c:pt idx="294">
                  <c:v>1681.5299999999997</c:v>
                </c:pt>
                <c:pt idx="295">
                  <c:v>1703.6699999999998</c:v>
                </c:pt>
                <c:pt idx="296">
                  <c:v>1734.1499999999999</c:v>
                </c:pt>
                <c:pt idx="297">
                  <c:v>1734.1499999999999</c:v>
                </c:pt>
                <c:pt idx="298">
                  <c:v>1734.1499999999999</c:v>
                </c:pt>
                <c:pt idx="299">
                  <c:v>1580.56</c:v>
                </c:pt>
                <c:pt idx="300">
                  <c:v>1590.6799999999998</c:v>
                </c:pt>
                <c:pt idx="301">
                  <c:v>1549.2999999999997</c:v>
                </c:pt>
                <c:pt idx="302">
                  <c:v>1540.0799999999997</c:v>
                </c:pt>
                <c:pt idx="303">
                  <c:v>1685.6899999999996</c:v>
                </c:pt>
                <c:pt idx="304">
                  <c:v>1685.6899999999996</c:v>
                </c:pt>
                <c:pt idx="305">
                  <c:v>1685.6899999999996</c:v>
                </c:pt>
                <c:pt idx="306">
                  <c:v>1729.2099999999996</c:v>
                </c:pt>
                <c:pt idx="307">
                  <c:v>1775.7499999999995</c:v>
                </c:pt>
                <c:pt idx="308">
                  <c:v>1775.7499999999995</c:v>
                </c:pt>
                <c:pt idx="309">
                  <c:v>1779.8999999999996</c:v>
                </c:pt>
                <c:pt idx="310">
                  <c:v>1818.3999999999996</c:v>
                </c:pt>
                <c:pt idx="311">
                  <c:v>1818.3999999999996</c:v>
                </c:pt>
                <c:pt idx="312">
                  <c:v>1818.3999999999996</c:v>
                </c:pt>
                <c:pt idx="313">
                  <c:v>1827.6299999999997</c:v>
                </c:pt>
                <c:pt idx="314">
                  <c:v>1846.1299999999997</c:v>
                </c:pt>
                <c:pt idx="315">
                  <c:v>1818.9699999999996</c:v>
                </c:pt>
                <c:pt idx="316">
                  <c:v>1806.4899999999996</c:v>
                </c:pt>
                <c:pt idx="317">
                  <c:v>1831.0299999999995</c:v>
                </c:pt>
                <c:pt idx="318">
                  <c:v>1831.0299999999995</c:v>
                </c:pt>
                <c:pt idx="319">
                  <c:v>1831.0299999999995</c:v>
                </c:pt>
                <c:pt idx="320">
                  <c:v>1740.2899999999995</c:v>
                </c:pt>
                <c:pt idx="321">
                  <c:v>1752.6699999999996</c:v>
                </c:pt>
                <c:pt idx="322">
                  <c:v>1771.4899999999996</c:v>
                </c:pt>
                <c:pt idx="323">
                  <c:v>1793.2199999999996</c:v>
                </c:pt>
                <c:pt idx="324">
                  <c:v>1777.6999999999996</c:v>
                </c:pt>
                <c:pt idx="325">
                  <c:v>1777.6999999999996</c:v>
                </c:pt>
                <c:pt idx="326">
                  <c:v>1777.6999999999996</c:v>
                </c:pt>
                <c:pt idx="327">
                  <c:v>1781.2899999999995</c:v>
                </c:pt>
                <c:pt idx="328">
                  <c:v>1760.5899999999995</c:v>
                </c:pt>
                <c:pt idx="329">
                  <c:v>1637.3599999999994</c:v>
                </c:pt>
                <c:pt idx="330">
                  <c:v>1642.1099999999994</c:v>
                </c:pt>
                <c:pt idx="331">
                  <c:v>1678.8599999999994</c:v>
                </c:pt>
                <c:pt idx="332">
                  <c:v>1678.8599999999994</c:v>
                </c:pt>
                <c:pt idx="333">
                  <c:v>1678.8599999999994</c:v>
                </c:pt>
                <c:pt idx="334">
                  <c:v>1672.6699999999994</c:v>
                </c:pt>
                <c:pt idx="335">
                  <c:v>1679.9399999999994</c:v>
                </c:pt>
                <c:pt idx="336">
                  <c:v>1639.0099999999993</c:v>
                </c:pt>
                <c:pt idx="337">
                  <c:v>1677.8699999999992</c:v>
                </c:pt>
                <c:pt idx="338">
                  <c:v>1719.0099999999993</c:v>
                </c:pt>
                <c:pt idx="339">
                  <c:v>1719.0099999999993</c:v>
                </c:pt>
                <c:pt idx="340">
                  <c:v>1719.0099999999993</c:v>
                </c:pt>
                <c:pt idx="341">
                  <c:v>1739.5499999999993</c:v>
                </c:pt>
                <c:pt idx="342">
                  <c:v>1775.1299999999992</c:v>
                </c:pt>
                <c:pt idx="343">
                  <c:v>1758.0899999999992</c:v>
                </c:pt>
                <c:pt idx="344">
                  <c:v>1779.7599999999993</c:v>
                </c:pt>
                <c:pt idx="345">
                  <c:v>1849.2699999999993</c:v>
                </c:pt>
                <c:pt idx="346">
                  <c:v>1849.2699999999993</c:v>
                </c:pt>
                <c:pt idx="347">
                  <c:v>1849.2699999999993</c:v>
                </c:pt>
                <c:pt idx="348">
                  <c:v>1824.4199999999994</c:v>
                </c:pt>
                <c:pt idx="349">
                  <c:v>1646.4399999999994</c:v>
                </c:pt>
                <c:pt idx="350">
                  <c:v>1687.7399999999993</c:v>
                </c:pt>
                <c:pt idx="351">
                  <c:v>1740.7999999999993</c:v>
                </c:pt>
                <c:pt idx="352">
                  <c:v>1795.5199999999993</c:v>
                </c:pt>
                <c:pt idx="353">
                  <c:v>1795.5199999999993</c:v>
                </c:pt>
                <c:pt idx="354">
                  <c:v>1795.5199999999993</c:v>
                </c:pt>
                <c:pt idx="355">
                  <c:v>1776.3599999999992</c:v>
                </c:pt>
                <c:pt idx="356">
                  <c:v>1873.0299999999993</c:v>
                </c:pt>
                <c:pt idx="357">
                  <c:v>1904.6599999999994</c:v>
                </c:pt>
                <c:pt idx="358">
                  <c:v>1937.8999999999994</c:v>
                </c:pt>
                <c:pt idx="359">
                  <c:v>1963.0999999999995</c:v>
                </c:pt>
                <c:pt idx="360">
                  <c:v>1963.0999999999995</c:v>
                </c:pt>
                <c:pt idx="361">
                  <c:v>1963.0999999999995</c:v>
                </c:pt>
                <c:pt idx="362">
                  <c:v>2141.7599999999993</c:v>
                </c:pt>
                <c:pt idx="363">
                  <c:v>2456.1199999999994</c:v>
                </c:pt>
                <c:pt idx="364">
                  <c:v>2590.8199999999993</c:v>
                </c:pt>
                <c:pt idx="365">
                  <c:v>2756.7899999999991</c:v>
                </c:pt>
              </c:numCache>
            </c:numRef>
          </c:val>
          <c:smooth val="0"/>
        </c:ser>
        <c:ser>
          <c:idx val="7"/>
          <c:order val="2"/>
          <c:tx>
            <c:strRef>
              <c:f>'График ДоДКП'!$S$1</c:f>
              <c:strCache>
                <c:ptCount val="1"/>
                <c:pt idx="0">
                  <c:v>2014</c:v>
                </c:pt>
              </c:strCache>
            </c:strRef>
          </c:tx>
          <c:spPr>
            <a:ln w="22225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'График ДоДКП'!$C$2:$C$367</c:f>
              <c:numCache>
                <c:formatCode>m/d/yyyy</c:formatCode>
                <c:ptCount val="366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  <c:pt idx="30">
                  <c:v>40939</c:v>
                </c:pt>
                <c:pt idx="31">
                  <c:v>40940</c:v>
                </c:pt>
                <c:pt idx="32">
                  <c:v>40941</c:v>
                </c:pt>
                <c:pt idx="33">
                  <c:v>40942</c:v>
                </c:pt>
                <c:pt idx="34">
                  <c:v>40943</c:v>
                </c:pt>
                <c:pt idx="35">
                  <c:v>40944</c:v>
                </c:pt>
                <c:pt idx="36">
                  <c:v>40945</c:v>
                </c:pt>
                <c:pt idx="37">
                  <c:v>40946</c:v>
                </c:pt>
                <c:pt idx="38">
                  <c:v>40947</c:v>
                </c:pt>
                <c:pt idx="39">
                  <c:v>40948</c:v>
                </c:pt>
                <c:pt idx="40">
                  <c:v>40949</c:v>
                </c:pt>
                <c:pt idx="41">
                  <c:v>40950</c:v>
                </c:pt>
                <c:pt idx="42">
                  <c:v>40951</c:v>
                </c:pt>
                <c:pt idx="43">
                  <c:v>40952</c:v>
                </c:pt>
                <c:pt idx="44">
                  <c:v>40953</c:v>
                </c:pt>
                <c:pt idx="45">
                  <c:v>40954</c:v>
                </c:pt>
                <c:pt idx="46">
                  <c:v>40955</c:v>
                </c:pt>
                <c:pt idx="47">
                  <c:v>40956</c:v>
                </c:pt>
                <c:pt idx="48">
                  <c:v>40957</c:v>
                </c:pt>
                <c:pt idx="49">
                  <c:v>40958</c:v>
                </c:pt>
                <c:pt idx="50">
                  <c:v>40959</c:v>
                </c:pt>
                <c:pt idx="51">
                  <c:v>40960</c:v>
                </c:pt>
                <c:pt idx="52">
                  <c:v>40961</c:v>
                </c:pt>
                <c:pt idx="53">
                  <c:v>40962</c:v>
                </c:pt>
                <c:pt idx="54">
                  <c:v>40963</c:v>
                </c:pt>
                <c:pt idx="55">
                  <c:v>40964</c:v>
                </c:pt>
                <c:pt idx="56">
                  <c:v>40965</c:v>
                </c:pt>
                <c:pt idx="57">
                  <c:v>40966</c:v>
                </c:pt>
                <c:pt idx="58">
                  <c:v>40967</c:v>
                </c:pt>
                <c:pt idx="59">
                  <c:v>40968</c:v>
                </c:pt>
                <c:pt idx="60">
                  <c:v>40969</c:v>
                </c:pt>
                <c:pt idx="61">
                  <c:v>40970</c:v>
                </c:pt>
                <c:pt idx="62">
                  <c:v>40971</c:v>
                </c:pt>
                <c:pt idx="63">
                  <c:v>40972</c:v>
                </c:pt>
                <c:pt idx="64">
                  <c:v>40973</c:v>
                </c:pt>
                <c:pt idx="65">
                  <c:v>40974</c:v>
                </c:pt>
                <c:pt idx="66">
                  <c:v>40975</c:v>
                </c:pt>
                <c:pt idx="67">
                  <c:v>40976</c:v>
                </c:pt>
                <c:pt idx="68">
                  <c:v>40977</c:v>
                </c:pt>
                <c:pt idx="69">
                  <c:v>40978</c:v>
                </c:pt>
                <c:pt idx="70">
                  <c:v>40979</c:v>
                </c:pt>
                <c:pt idx="71">
                  <c:v>40980</c:v>
                </c:pt>
                <c:pt idx="72">
                  <c:v>40981</c:v>
                </c:pt>
                <c:pt idx="73">
                  <c:v>40982</c:v>
                </c:pt>
                <c:pt idx="74">
                  <c:v>40983</c:v>
                </c:pt>
                <c:pt idx="75">
                  <c:v>40984</c:v>
                </c:pt>
                <c:pt idx="76">
                  <c:v>40985</c:v>
                </c:pt>
                <c:pt idx="77">
                  <c:v>40986</c:v>
                </c:pt>
                <c:pt idx="78">
                  <c:v>40987</c:v>
                </c:pt>
                <c:pt idx="79">
                  <c:v>40988</c:v>
                </c:pt>
                <c:pt idx="80">
                  <c:v>40989</c:v>
                </c:pt>
                <c:pt idx="81">
                  <c:v>40990</c:v>
                </c:pt>
                <c:pt idx="82">
                  <c:v>40991</c:v>
                </c:pt>
                <c:pt idx="83">
                  <c:v>40992</c:v>
                </c:pt>
                <c:pt idx="84">
                  <c:v>40993</c:v>
                </c:pt>
                <c:pt idx="85">
                  <c:v>40994</c:v>
                </c:pt>
                <c:pt idx="86">
                  <c:v>40995</c:v>
                </c:pt>
                <c:pt idx="87">
                  <c:v>40996</c:v>
                </c:pt>
                <c:pt idx="88">
                  <c:v>40997</c:v>
                </c:pt>
                <c:pt idx="89">
                  <c:v>40998</c:v>
                </c:pt>
                <c:pt idx="90">
                  <c:v>40999</c:v>
                </c:pt>
                <c:pt idx="91">
                  <c:v>41000</c:v>
                </c:pt>
                <c:pt idx="92">
                  <c:v>41001</c:v>
                </c:pt>
                <c:pt idx="93">
                  <c:v>41002</c:v>
                </c:pt>
                <c:pt idx="94">
                  <c:v>41003</c:v>
                </c:pt>
                <c:pt idx="95">
                  <c:v>41004</c:v>
                </c:pt>
                <c:pt idx="96">
                  <c:v>41005</c:v>
                </c:pt>
                <c:pt idx="97">
                  <c:v>41006</c:v>
                </c:pt>
                <c:pt idx="98">
                  <c:v>41007</c:v>
                </c:pt>
                <c:pt idx="99">
                  <c:v>41008</c:v>
                </c:pt>
                <c:pt idx="100">
                  <c:v>41009</c:v>
                </c:pt>
                <c:pt idx="101">
                  <c:v>41010</c:v>
                </c:pt>
                <c:pt idx="102">
                  <c:v>41011</c:v>
                </c:pt>
                <c:pt idx="103">
                  <c:v>41012</c:v>
                </c:pt>
                <c:pt idx="104">
                  <c:v>41013</c:v>
                </c:pt>
                <c:pt idx="105">
                  <c:v>41014</c:v>
                </c:pt>
                <c:pt idx="106">
                  <c:v>41015</c:v>
                </c:pt>
                <c:pt idx="107">
                  <c:v>41016</c:v>
                </c:pt>
                <c:pt idx="108">
                  <c:v>41017</c:v>
                </c:pt>
                <c:pt idx="109">
                  <c:v>41018</c:v>
                </c:pt>
                <c:pt idx="110">
                  <c:v>41019</c:v>
                </c:pt>
                <c:pt idx="111">
                  <c:v>41020</c:v>
                </c:pt>
                <c:pt idx="112">
                  <c:v>41021</c:v>
                </c:pt>
                <c:pt idx="113">
                  <c:v>41022</c:v>
                </c:pt>
                <c:pt idx="114">
                  <c:v>41023</c:v>
                </c:pt>
                <c:pt idx="115">
                  <c:v>41024</c:v>
                </c:pt>
                <c:pt idx="116">
                  <c:v>41025</c:v>
                </c:pt>
                <c:pt idx="117">
                  <c:v>41026</c:v>
                </c:pt>
                <c:pt idx="118">
                  <c:v>41027</c:v>
                </c:pt>
                <c:pt idx="119">
                  <c:v>41028</c:v>
                </c:pt>
                <c:pt idx="120">
                  <c:v>41029</c:v>
                </c:pt>
                <c:pt idx="121">
                  <c:v>41030</c:v>
                </c:pt>
                <c:pt idx="122">
                  <c:v>41031</c:v>
                </c:pt>
                <c:pt idx="123">
                  <c:v>41032</c:v>
                </c:pt>
                <c:pt idx="124">
                  <c:v>41033</c:v>
                </c:pt>
                <c:pt idx="125">
                  <c:v>41034</c:v>
                </c:pt>
                <c:pt idx="126">
                  <c:v>41035</c:v>
                </c:pt>
                <c:pt idx="127">
                  <c:v>41036</c:v>
                </c:pt>
                <c:pt idx="128">
                  <c:v>41037</c:v>
                </c:pt>
                <c:pt idx="129">
                  <c:v>41038</c:v>
                </c:pt>
                <c:pt idx="130">
                  <c:v>41039</c:v>
                </c:pt>
                <c:pt idx="131">
                  <c:v>41040</c:v>
                </c:pt>
                <c:pt idx="132">
                  <c:v>41041</c:v>
                </c:pt>
                <c:pt idx="133">
                  <c:v>41042</c:v>
                </c:pt>
                <c:pt idx="134">
                  <c:v>41043</c:v>
                </c:pt>
                <c:pt idx="135">
                  <c:v>41044</c:v>
                </c:pt>
                <c:pt idx="136">
                  <c:v>41045</c:v>
                </c:pt>
                <c:pt idx="137">
                  <c:v>41046</c:v>
                </c:pt>
                <c:pt idx="138">
                  <c:v>41047</c:v>
                </c:pt>
                <c:pt idx="139">
                  <c:v>41048</c:v>
                </c:pt>
                <c:pt idx="140">
                  <c:v>41049</c:v>
                </c:pt>
                <c:pt idx="141">
                  <c:v>41050</c:v>
                </c:pt>
                <c:pt idx="142">
                  <c:v>41051</c:v>
                </c:pt>
                <c:pt idx="143">
                  <c:v>41052</c:v>
                </c:pt>
                <c:pt idx="144">
                  <c:v>41053</c:v>
                </c:pt>
                <c:pt idx="145">
                  <c:v>41054</c:v>
                </c:pt>
                <c:pt idx="146">
                  <c:v>41055</c:v>
                </c:pt>
                <c:pt idx="147">
                  <c:v>41056</c:v>
                </c:pt>
                <c:pt idx="148">
                  <c:v>41057</c:v>
                </c:pt>
                <c:pt idx="149">
                  <c:v>41058</c:v>
                </c:pt>
                <c:pt idx="150">
                  <c:v>41059</c:v>
                </c:pt>
                <c:pt idx="151">
                  <c:v>41060</c:v>
                </c:pt>
                <c:pt idx="152">
                  <c:v>41061</c:v>
                </c:pt>
                <c:pt idx="153">
                  <c:v>41062</c:v>
                </c:pt>
                <c:pt idx="154">
                  <c:v>41063</c:v>
                </c:pt>
                <c:pt idx="155">
                  <c:v>41064</c:v>
                </c:pt>
                <c:pt idx="156">
                  <c:v>41065</c:v>
                </c:pt>
                <c:pt idx="157">
                  <c:v>41066</c:v>
                </c:pt>
                <c:pt idx="158">
                  <c:v>41067</c:v>
                </c:pt>
                <c:pt idx="159">
                  <c:v>41068</c:v>
                </c:pt>
                <c:pt idx="160">
                  <c:v>41069</c:v>
                </c:pt>
                <c:pt idx="161">
                  <c:v>41070</c:v>
                </c:pt>
                <c:pt idx="162">
                  <c:v>41071</c:v>
                </c:pt>
                <c:pt idx="163">
                  <c:v>41072</c:v>
                </c:pt>
                <c:pt idx="164">
                  <c:v>41073</c:v>
                </c:pt>
                <c:pt idx="165">
                  <c:v>41074</c:v>
                </c:pt>
                <c:pt idx="166">
                  <c:v>41075</c:v>
                </c:pt>
                <c:pt idx="167">
                  <c:v>41076</c:v>
                </c:pt>
                <c:pt idx="168">
                  <c:v>41077</c:v>
                </c:pt>
                <c:pt idx="169">
                  <c:v>41078</c:v>
                </c:pt>
                <c:pt idx="170">
                  <c:v>41079</c:v>
                </c:pt>
                <c:pt idx="171">
                  <c:v>41080</c:v>
                </c:pt>
                <c:pt idx="172">
                  <c:v>41081</c:v>
                </c:pt>
                <c:pt idx="173">
                  <c:v>41082</c:v>
                </c:pt>
                <c:pt idx="174">
                  <c:v>41083</c:v>
                </c:pt>
                <c:pt idx="175">
                  <c:v>41084</c:v>
                </c:pt>
                <c:pt idx="176">
                  <c:v>41085</c:v>
                </c:pt>
                <c:pt idx="177">
                  <c:v>41086</c:v>
                </c:pt>
                <c:pt idx="178">
                  <c:v>41087</c:v>
                </c:pt>
                <c:pt idx="179">
                  <c:v>41088</c:v>
                </c:pt>
                <c:pt idx="180">
                  <c:v>41089</c:v>
                </c:pt>
                <c:pt idx="181">
                  <c:v>41090</c:v>
                </c:pt>
                <c:pt idx="182">
                  <c:v>41091</c:v>
                </c:pt>
                <c:pt idx="183">
                  <c:v>41092</c:v>
                </c:pt>
                <c:pt idx="184">
                  <c:v>41093</c:v>
                </c:pt>
                <c:pt idx="185">
                  <c:v>41094</c:v>
                </c:pt>
                <c:pt idx="186">
                  <c:v>41095</c:v>
                </c:pt>
                <c:pt idx="187">
                  <c:v>41096</c:v>
                </c:pt>
                <c:pt idx="188">
                  <c:v>41097</c:v>
                </c:pt>
                <c:pt idx="189">
                  <c:v>41098</c:v>
                </c:pt>
                <c:pt idx="190">
                  <c:v>41099</c:v>
                </c:pt>
                <c:pt idx="191">
                  <c:v>41100</c:v>
                </c:pt>
                <c:pt idx="192">
                  <c:v>41101</c:v>
                </c:pt>
                <c:pt idx="193">
                  <c:v>41102</c:v>
                </c:pt>
                <c:pt idx="194">
                  <c:v>41103</c:v>
                </c:pt>
                <c:pt idx="195">
                  <c:v>41104</c:v>
                </c:pt>
                <c:pt idx="196">
                  <c:v>41105</c:v>
                </c:pt>
                <c:pt idx="197">
                  <c:v>41106</c:v>
                </c:pt>
                <c:pt idx="198">
                  <c:v>41107</c:v>
                </c:pt>
                <c:pt idx="199">
                  <c:v>41108</c:v>
                </c:pt>
                <c:pt idx="200">
                  <c:v>41109</c:v>
                </c:pt>
                <c:pt idx="201">
                  <c:v>41110</c:v>
                </c:pt>
                <c:pt idx="202">
                  <c:v>41111</c:v>
                </c:pt>
                <c:pt idx="203">
                  <c:v>41112</c:v>
                </c:pt>
                <c:pt idx="204">
                  <c:v>41113</c:v>
                </c:pt>
                <c:pt idx="205">
                  <c:v>41114</c:v>
                </c:pt>
                <c:pt idx="206">
                  <c:v>41115</c:v>
                </c:pt>
                <c:pt idx="207">
                  <c:v>41116</c:v>
                </c:pt>
                <c:pt idx="208">
                  <c:v>41117</c:v>
                </c:pt>
                <c:pt idx="209">
                  <c:v>41118</c:v>
                </c:pt>
                <c:pt idx="210">
                  <c:v>41119</c:v>
                </c:pt>
                <c:pt idx="211">
                  <c:v>41120</c:v>
                </c:pt>
                <c:pt idx="212">
                  <c:v>41121</c:v>
                </c:pt>
                <c:pt idx="213">
                  <c:v>41122</c:v>
                </c:pt>
                <c:pt idx="214">
                  <c:v>41123</c:v>
                </c:pt>
                <c:pt idx="215">
                  <c:v>41124</c:v>
                </c:pt>
                <c:pt idx="216">
                  <c:v>41125</c:v>
                </c:pt>
                <c:pt idx="217">
                  <c:v>41126</c:v>
                </c:pt>
                <c:pt idx="218">
                  <c:v>41127</c:v>
                </c:pt>
                <c:pt idx="219">
                  <c:v>41128</c:v>
                </c:pt>
                <c:pt idx="220">
                  <c:v>41129</c:v>
                </c:pt>
                <c:pt idx="221">
                  <c:v>41130</c:v>
                </c:pt>
                <c:pt idx="222">
                  <c:v>41131</c:v>
                </c:pt>
                <c:pt idx="223">
                  <c:v>41132</c:v>
                </c:pt>
                <c:pt idx="224">
                  <c:v>41133</c:v>
                </c:pt>
                <c:pt idx="225">
                  <c:v>41134</c:v>
                </c:pt>
                <c:pt idx="226">
                  <c:v>41135</c:v>
                </c:pt>
                <c:pt idx="227">
                  <c:v>41136</c:v>
                </c:pt>
                <c:pt idx="228">
                  <c:v>41137</c:v>
                </c:pt>
                <c:pt idx="229">
                  <c:v>41138</c:v>
                </c:pt>
                <c:pt idx="230">
                  <c:v>41139</c:v>
                </c:pt>
                <c:pt idx="231">
                  <c:v>41140</c:v>
                </c:pt>
                <c:pt idx="232">
                  <c:v>41141</c:v>
                </c:pt>
                <c:pt idx="233">
                  <c:v>41142</c:v>
                </c:pt>
                <c:pt idx="234">
                  <c:v>41143</c:v>
                </c:pt>
                <c:pt idx="235">
                  <c:v>41144</c:v>
                </c:pt>
                <c:pt idx="236">
                  <c:v>41145</c:v>
                </c:pt>
                <c:pt idx="237">
                  <c:v>41146</c:v>
                </c:pt>
                <c:pt idx="238">
                  <c:v>41147</c:v>
                </c:pt>
                <c:pt idx="239">
                  <c:v>41148</c:v>
                </c:pt>
                <c:pt idx="240">
                  <c:v>41149</c:v>
                </c:pt>
                <c:pt idx="241">
                  <c:v>41150</c:v>
                </c:pt>
                <c:pt idx="242">
                  <c:v>41151</c:v>
                </c:pt>
                <c:pt idx="243">
                  <c:v>41152</c:v>
                </c:pt>
                <c:pt idx="244">
                  <c:v>41153</c:v>
                </c:pt>
                <c:pt idx="245">
                  <c:v>41154</c:v>
                </c:pt>
                <c:pt idx="246">
                  <c:v>41155</c:v>
                </c:pt>
                <c:pt idx="247">
                  <c:v>41156</c:v>
                </c:pt>
                <c:pt idx="248">
                  <c:v>41157</c:v>
                </c:pt>
                <c:pt idx="249">
                  <c:v>41158</c:v>
                </c:pt>
                <c:pt idx="250">
                  <c:v>41159</c:v>
                </c:pt>
                <c:pt idx="251">
                  <c:v>41160</c:v>
                </c:pt>
                <c:pt idx="252">
                  <c:v>41161</c:v>
                </c:pt>
                <c:pt idx="253">
                  <c:v>41162</c:v>
                </c:pt>
                <c:pt idx="254">
                  <c:v>41163</c:v>
                </c:pt>
                <c:pt idx="255">
                  <c:v>41164</c:v>
                </c:pt>
                <c:pt idx="256">
                  <c:v>41165</c:v>
                </c:pt>
                <c:pt idx="257">
                  <c:v>41166</c:v>
                </c:pt>
                <c:pt idx="258">
                  <c:v>41167</c:v>
                </c:pt>
                <c:pt idx="259">
                  <c:v>41168</c:v>
                </c:pt>
                <c:pt idx="260">
                  <c:v>41169</c:v>
                </c:pt>
                <c:pt idx="261">
                  <c:v>41170</c:v>
                </c:pt>
                <c:pt idx="262">
                  <c:v>41171</c:v>
                </c:pt>
                <c:pt idx="263">
                  <c:v>41172</c:v>
                </c:pt>
                <c:pt idx="264">
                  <c:v>41173</c:v>
                </c:pt>
                <c:pt idx="265">
                  <c:v>41174</c:v>
                </c:pt>
                <c:pt idx="266">
                  <c:v>41175</c:v>
                </c:pt>
                <c:pt idx="267">
                  <c:v>41176</c:v>
                </c:pt>
                <c:pt idx="268">
                  <c:v>41177</c:v>
                </c:pt>
                <c:pt idx="269">
                  <c:v>41178</c:v>
                </c:pt>
                <c:pt idx="270">
                  <c:v>41179</c:v>
                </c:pt>
                <c:pt idx="271">
                  <c:v>41180</c:v>
                </c:pt>
                <c:pt idx="272">
                  <c:v>41181</c:v>
                </c:pt>
                <c:pt idx="273">
                  <c:v>41182</c:v>
                </c:pt>
                <c:pt idx="274">
                  <c:v>41183</c:v>
                </c:pt>
                <c:pt idx="275">
                  <c:v>41184</c:v>
                </c:pt>
                <c:pt idx="276">
                  <c:v>41185</c:v>
                </c:pt>
                <c:pt idx="277">
                  <c:v>41186</c:v>
                </c:pt>
                <c:pt idx="278">
                  <c:v>41187</c:v>
                </c:pt>
                <c:pt idx="279">
                  <c:v>41188</c:v>
                </c:pt>
                <c:pt idx="280">
                  <c:v>41189</c:v>
                </c:pt>
                <c:pt idx="281">
                  <c:v>41190</c:v>
                </c:pt>
                <c:pt idx="282">
                  <c:v>41191</c:v>
                </c:pt>
                <c:pt idx="283">
                  <c:v>41192</c:v>
                </c:pt>
                <c:pt idx="284">
                  <c:v>41193</c:v>
                </c:pt>
                <c:pt idx="285">
                  <c:v>41194</c:v>
                </c:pt>
                <c:pt idx="286">
                  <c:v>41195</c:v>
                </c:pt>
                <c:pt idx="287">
                  <c:v>41196</c:v>
                </c:pt>
                <c:pt idx="288">
                  <c:v>41197</c:v>
                </c:pt>
                <c:pt idx="289">
                  <c:v>41198</c:v>
                </c:pt>
                <c:pt idx="290">
                  <c:v>41199</c:v>
                </c:pt>
                <c:pt idx="291">
                  <c:v>41200</c:v>
                </c:pt>
                <c:pt idx="292">
                  <c:v>41201</c:v>
                </c:pt>
                <c:pt idx="293">
                  <c:v>41202</c:v>
                </c:pt>
                <c:pt idx="294">
                  <c:v>41203</c:v>
                </c:pt>
                <c:pt idx="295">
                  <c:v>41204</c:v>
                </c:pt>
                <c:pt idx="296">
                  <c:v>41205</c:v>
                </c:pt>
                <c:pt idx="297">
                  <c:v>41206</c:v>
                </c:pt>
                <c:pt idx="298">
                  <c:v>41207</c:v>
                </c:pt>
                <c:pt idx="299">
                  <c:v>41208</c:v>
                </c:pt>
                <c:pt idx="300">
                  <c:v>41209</c:v>
                </c:pt>
                <c:pt idx="301">
                  <c:v>41210</c:v>
                </c:pt>
                <c:pt idx="302">
                  <c:v>41211</c:v>
                </c:pt>
                <c:pt idx="303">
                  <c:v>41212</c:v>
                </c:pt>
                <c:pt idx="304">
                  <c:v>41213</c:v>
                </c:pt>
                <c:pt idx="305">
                  <c:v>41214</c:v>
                </c:pt>
                <c:pt idx="306">
                  <c:v>41215</c:v>
                </c:pt>
                <c:pt idx="307">
                  <c:v>41216</c:v>
                </c:pt>
                <c:pt idx="308">
                  <c:v>41217</c:v>
                </c:pt>
                <c:pt idx="309">
                  <c:v>41218</c:v>
                </c:pt>
                <c:pt idx="310">
                  <c:v>41219</c:v>
                </c:pt>
                <c:pt idx="311">
                  <c:v>41220</c:v>
                </c:pt>
                <c:pt idx="312">
                  <c:v>41221</c:v>
                </c:pt>
                <c:pt idx="313">
                  <c:v>41222</c:v>
                </c:pt>
                <c:pt idx="314">
                  <c:v>41223</c:v>
                </c:pt>
                <c:pt idx="315">
                  <c:v>41224</c:v>
                </c:pt>
                <c:pt idx="316">
                  <c:v>41225</c:v>
                </c:pt>
                <c:pt idx="317">
                  <c:v>41226</c:v>
                </c:pt>
                <c:pt idx="318">
                  <c:v>41227</c:v>
                </c:pt>
                <c:pt idx="319">
                  <c:v>41228</c:v>
                </c:pt>
                <c:pt idx="320">
                  <c:v>41229</c:v>
                </c:pt>
                <c:pt idx="321">
                  <c:v>41230</c:v>
                </c:pt>
                <c:pt idx="322">
                  <c:v>41231</c:v>
                </c:pt>
                <c:pt idx="323">
                  <c:v>41232</c:v>
                </c:pt>
                <c:pt idx="324">
                  <c:v>41233</c:v>
                </c:pt>
                <c:pt idx="325">
                  <c:v>41234</c:v>
                </c:pt>
                <c:pt idx="326">
                  <c:v>41235</c:v>
                </c:pt>
                <c:pt idx="327">
                  <c:v>41236</c:v>
                </c:pt>
                <c:pt idx="328">
                  <c:v>41237</c:v>
                </c:pt>
                <c:pt idx="329">
                  <c:v>41238</c:v>
                </c:pt>
                <c:pt idx="330">
                  <c:v>41239</c:v>
                </c:pt>
                <c:pt idx="331">
                  <c:v>41240</c:v>
                </c:pt>
                <c:pt idx="332">
                  <c:v>41241</c:v>
                </c:pt>
                <c:pt idx="333">
                  <c:v>41242</c:v>
                </c:pt>
                <c:pt idx="334">
                  <c:v>41243</c:v>
                </c:pt>
                <c:pt idx="335">
                  <c:v>41244</c:v>
                </c:pt>
                <c:pt idx="336">
                  <c:v>41245</c:v>
                </c:pt>
                <c:pt idx="337">
                  <c:v>41246</c:v>
                </c:pt>
                <c:pt idx="338">
                  <c:v>41247</c:v>
                </c:pt>
                <c:pt idx="339">
                  <c:v>41248</c:v>
                </c:pt>
                <c:pt idx="340">
                  <c:v>41249</c:v>
                </c:pt>
                <c:pt idx="341">
                  <c:v>41250</c:v>
                </c:pt>
                <c:pt idx="342">
                  <c:v>41251</c:v>
                </c:pt>
                <c:pt idx="343">
                  <c:v>41252</c:v>
                </c:pt>
                <c:pt idx="344">
                  <c:v>41253</c:v>
                </c:pt>
                <c:pt idx="345">
                  <c:v>41254</c:v>
                </c:pt>
                <c:pt idx="346">
                  <c:v>41255</c:v>
                </c:pt>
                <c:pt idx="347">
                  <c:v>41256</c:v>
                </c:pt>
                <c:pt idx="348">
                  <c:v>41257</c:v>
                </c:pt>
                <c:pt idx="349">
                  <c:v>41258</c:v>
                </c:pt>
                <c:pt idx="350">
                  <c:v>41259</c:v>
                </c:pt>
                <c:pt idx="351">
                  <c:v>41260</c:v>
                </c:pt>
                <c:pt idx="352">
                  <c:v>41261</c:v>
                </c:pt>
                <c:pt idx="353">
                  <c:v>41262</c:v>
                </c:pt>
                <c:pt idx="354">
                  <c:v>41263</c:v>
                </c:pt>
                <c:pt idx="355">
                  <c:v>41264</c:v>
                </c:pt>
                <c:pt idx="356">
                  <c:v>41265</c:v>
                </c:pt>
                <c:pt idx="357">
                  <c:v>41266</c:v>
                </c:pt>
                <c:pt idx="358">
                  <c:v>41267</c:v>
                </c:pt>
                <c:pt idx="359">
                  <c:v>41268</c:v>
                </c:pt>
                <c:pt idx="360">
                  <c:v>41269</c:v>
                </c:pt>
                <c:pt idx="361">
                  <c:v>41270</c:v>
                </c:pt>
                <c:pt idx="362">
                  <c:v>41271</c:v>
                </c:pt>
                <c:pt idx="363">
                  <c:v>41272</c:v>
                </c:pt>
                <c:pt idx="364">
                  <c:v>41273</c:v>
                </c:pt>
                <c:pt idx="365">
                  <c:v>41274</c:v>
                </c:pt>
              </c:numCache>
            </c:numRef>
          </c:cat>
          <c:val>
            <c:numRef>
              <c:f>'График ДоДКП'!$S$2:$S$367</c:f>
              <c:numCache>
                <c:formatCode>General</c:formatCode>
                <c:ptCount val="366"/>
                <c:pt idx="11">
                  <c:v>-31.760000000000005</c:v>
                </c:pt>
                <c:pt idx="12">
                  <c:v>-117.99</c:v>
                </c:pt>
                <c:pt idx="13">
                  <c:v>-167.70999999999998</c:v>
                </c:pt>
                <c:pt idx="14">
                  <c:v>-289.11</c:v>
                </c:pt>
                <c:pt idx="15">
                  <c:v>-343.57</c:v>
                </c:pt>
                <c:pt idx="16">
                  <c:v>-315.08999999999997</c:v>
                </c:pt>
                <c:pt idx="17">
                  <c:v>-315.08999999999997</c:v>
                </c:pt>
                <c:pt idx="18">
                  <c:v>-315.08999999999997</c:v>
                </c:pt>
                <c:pt idx="19">
                  <c:v>-552.79999999999995</c:v>
                </c:pt>
                <c:pt idx="20">
                  <c:v>-543.08999999999992</c:v>
                </c:pt>
                <c:pt idx="21">
                  <c:v>-504.40999999999991</c:v>
                </c:pt>
                <c:pt idx="22">
                  <c:v>-514.91999999999996</c:v>
                </c:pt>
                <c:pt idx="23">
                  <c:v>-477.92999999999995</c:v>
                </c:pt>
                <c:pt idx="24">
                  <c:v>-477.92999999999995</c:v>
                </c:pt>
                <c:pt idx="25">
                  <c:v>-477.92999999999995</c:v>
                </c:pt>
                <c:pt idx="26">
                  <c:v>-829.96</c:v>
                </c:pt>
                <c:pt idx="27">
                  <c:v>-813.99</c:v>
                </c:pt>
                <c:pt idx="28">
                  <c:v>-782.25</c:v>
                </c:pt>
                <c:pt idx="29">
                  <c:v>-750.48</c:v>
                </c:pt>
                <c:pt idx="30">
                  <c:v>-722.35</c:v>
                </c:pt>
                <c:pt idx="31">
                  <c:v>-722.35</c:v>
                </c:pt>
                <c:pt idx="32">
                  <c:v>-722.35</c:v>
                </c:pt>
                <c:pt idx="33">
                  <c:v>-649.46</c:v>
                </c:pt>
                <c:pt idx="34">
                  <c:v>-523.07000000000005</c:v>
                </c:pt>
                <c:pt idx="35">
                  <c:v>-423.33000000000004</c:v>
                </c:pt>
                <c:pt idx="36">
                  <c:v>-288.41000000000003</c:v>
                </c:pt>
                <c:pt idx="37">
                  <c:v>-145.13000000000002</c:v>
                </c:pt>
                <c:pt idx="38">
                  <c:v>-145.13000000000002</c:v>
                </c:pt>
                <c:pt idx="39">
                  <c:v>-145.13000000000002</c:v>
                </c:pt>
                <c:pt idx="40">
                  <c:v>-119.18000000000002</c:v>
                </c:pt>
                <c:pt idx="41">
                  <c:v>-64.730000000000018</c:v>
                </c:pt>
                <c:pt idx="42">
                  <c:v>8.9699999999999847</c:v>
                </c:pt>
                <c:pt idx="43">
                  <c:v>-7.1900000000000155</c:v>
                </c:pt>
                <c:pt idx="44">
                  <c:v>-20.230000000000018</c:v>
                </c:pt>
                <c:pt idx="45">
                  <c:v>-20.230000000000018</c:v>
                </c:pt>
                <c:pt idx="46">
                  <c:v>-20.230000000000018</c:v>
                </c:pt>
                <c:pt idx="47">
                  <c:v>-77.980000000000018</c:v>
                </c:pt>
                <c:pt idx="48">
                  <c:v>-48.620000000000019</c:v>
                </c:pt>
                <c:pt idx="49">
                  <c:v>-86.110000000000014</c:v>
                </c:pt>
                <c:pt idx="50">
                  <c:v>-155.83000000000001</c:v>
                </c:pt>
                <c:pt idx="51">
                  <c:v>-34.740000000000009</c:v>
                </c:pt>
                <c:pt idx="52">
                  <c:v>-34.740000000000009</c:v>
                </c:pt>
                <c:pt idx="53">
                  <c:v>-34.740000000000009</c:v>
                </c:pt>
                <c:pt idx="54">
                  <c:v>-127.26000000000002</c:v>
                </c:pt>
                <c:pt idx="55">
                  <c:v>-351.21000000000004</c:v>
                </c:pt>
                <c:pt idx="56">
                  <c:v>-277.08000000000004</c:v>
                </c:pt>
                <c:pt idx="57">
                  <c:v>-255.95000000000005</c:v>
                </c:pt>
                <c:pt idx="58">
                  <c:v>-175.87000000000006</c:v>
                </c:pt>
                <c:pt idx="59">
                  <c:v>-175.87000000000006</c:v>
                </c:pt>
                <c:pt idx="60">
                  <c:v>-175.87000000000006</c:v>
                </c:pt>
                <c:pt idx="61">
                  <c:v>-175.87000000000006</c:v>
                </c:pt>
                <c:pt idx="62">
                  <c:v>-95.940000000000055</c:v>
                </c:pt>
                <c:pt idx="63">
                  <c:v>9.7899999999999494</c:v>
                </c:pt>
                <c:pt idx="64">
                  <c:v>80.019999999999953</c:v>
                </c:pt>
                <c:pt idx="65">
                  <c:v>160.76999999999995</c:v>
                </c:pt>
                <c:pt idx="66">
                  <c:v>279.52</c:v>
                </c:pt>
                <c:pt idx="67">
                  <c:v>279.52</c:v>
                </c:pt>
                <c:pt idx="68">
                  <c:v>279.52</c:v>
                </c:pt>
                <c:pt idx="69">
                  <c:v>279.52</c:v>
                </c:pt>
                <c:pt idx="70">
                  <c:v>231.42</c:v>
                </c:pt>
                <c:pt idx="71">
                  <c:v>355.91999999999996</c:v>
                </c:pt>
                <c:pt idx="72">
                  <c:v>220.25999999999996</c:v>
                </c:pt>
                <c:pt idx="73">
                  <c:v>258.90999999999997</c:v>
                </c:pt>
                <c:pt idx="74">
                  <c:v>258.90999999999997</c:v>
                </c:pt>
                <c:pt idx="75">
                  <c:v>258.90999999999997</c:v>
                </c:pt>
                <c:pt idx="76">
                  <c:v>171.30999999999997</c:v>
                </c:pt>
                <c:pt idx="77">
                  <c:v>172.06999999999996</c:v>
                </c:pt>
                <c:pt idx="78">
                  <c:v>158.52999999999997</c:v>
                </c:pt>
                <c:pt idx="79">
                  <c:v>136.64999999999998</c:v>
                </c:pt>
                <c:pt idx="80">
                  <c:v>176.96999999999997</c:v>
                </c:pt>
                <c:pt idx="81">
                  <c:v>176.96999999999997</c:v>
                </c:pt>
                <c:pt idx="82">
                  <c:v>176.96999999999997</c:v>
                </c:pt>
                <c:pt idx="83">
                  <c:v>55.529999999999973</c:v>
                </c:pt>
                <c:pt idx="84">
                  <c:v>-198.75000000000003</c:v>
                </c:pt>
                <c:pt idx="85">
                  <c:v>-234.29000000000002</c:v>
                </c:pt>
                <c:pt idx="86">
                  <c:v>-288.33000000000004</c:v>
                </c:pt>
                <c:pt idx="87">
                  <c:v>-363.48</c:v>
                </c:pt>
                <c:pt idx="88">
                  <c:v>-363.48</c:v>
                </c:pt>
                <c:pt idx="89">
                  <c:v>-363.48</c:v>
                </c:pt>
                <c:pt idx="90">
                  <c:v>-297.46000000000004</c:v>
                </c:pt>
                <c:pt idx="91">
                  <c:v>-180.73000000000005</c:v>
                </c:pt>
                <c:pt idx="92">
                  <c:v>-118.41000000000004</c:v>
                </c:pt>
                <c:pt idx="93">
                  <c:v>-30.100000000000037</c:v>
                </c:pt>
                <c:pt idx="94">
                  <c:v>42.479999999999961</c:v>
                </c:pt>
                <c:pt idx="95">
                  <c:v>42.479999999999961</c:v>
                </c:pt>
                <c:pt idx="96">
                  <c:v>42.479999999999961</c:v>
                </c:pt>
                <c:pt idx="97">
                  <c:v>47.659999999999968</c:v>
                </c:pt>
                <c:pt idx="98">
                  <c:v>128.51999999999998</c:v>
                </c:pt>
                <c:pt idx="99">
                  <c:v>168.82999999999998</c:v>
                </c:pt>
                <c:pt idx="100">
                  <c:v>190.01</c:v>
                </c:pt>
                <c:pt idx="101">
                  <c:v>246.89999999999998</c:v>
                </c:pt>
                <c:pt idx="102">
                  <c:v>246.89999999999998</c:v>
                </c:pt>
                <c:pt idx="103">
                  <c:v>246.89999999999998</c:v>
                </c:pt>
                <c:pt idx="104">
                  <c:v>181.07999999999998</c:v>
                </c:pt>
                <c:pt idx="105">
                  <c:v>132.77999999999997</c:v>
                </c:pt>
                <c:pt idx="106">
                  <c:v>246.22999999999996</c:v>
                </c:pt>
                <c:pt idx="107">
                  <c:v>223.07999999999996</c:v>
                </c:pt>
                <c:pt idx="108">
                  <c:v>116.81999999999996</c:v>
                </c:pt>
                <c:pt idx="109">
                  <c:v>116.81999999999996</c:v>
                </c:pt>
                <c:pt idx="110">
                  <c:v>116.81999999999996</c:v>
                </c:pt>
                <c:pt idx="111">
                  <c:v>-92.680000000000035</c:v>
                </c:pt>
                <c:pt idx="112">
                  <c:v>-72.78000000000003</c:v>
                </c:pt>
                <c:pt idx="113">
                  <c:v>-79.360000000000028</c:v>
                </c:pt>
                <c:pt idx="114">
                  <c:v>-200.71000000000004</c:v>
                </c:pt>
                <c:pt idx="115">
                  <c:v>-425.34000000000003</c:v>
                </c:pt>
                <c:pt idx="116">
                  <c:v>-425.34000000000003</c:v>
                </c:pt>
                <c:pt idx="117">
                  <c:v>-425.34000000000003</c:v>
                </c:pt>
                <c:pt idx="118">
                  <c:v>-491.23</c:v>
                </c:pt>
                <c:pt idx="119">
                  <c:v>-373.38</c:v>
                </c:pt>
                <c:pt idx="120">
                  <c:v>-271.70999999999998</c:v>
                </c:pt>
                <c:pt idx="121">
                  <c:v>-271.70999999999998</c:v>
                </c:pt>
                <c:pt idx="122">
                  <c:v>-271.70999999999998</c:v>
                </c:pt>
                <c:pt idx="123">
                  <c:v>-271.70999999999998</c:v>
                </c:pt>
                <c:pt idx="124">
                  <c:v>-271.70999999999998</c:v>
                </c:pt>
                <c:pt idx="125">
                  <c:v>-262.77999999999997</c:v>
                </c:pt>
                <c:pt idx="126">
                  <c:v>-221.29999999999995</c:v>
                </c:pt>
                <c:pt idx="127">
                  <c:v>-134.22999999999996</c:v>
                </c:pt>
                <c:pt idx="128">
                  <c:v>-7.629999999999967</c:v>
                </c:pt>
                <c:pt idx="129">
                  <c:v>-7.629999999999967</c:v>
                </c:pt>
                <c:pt idx="130">
                  <c:v>-7.629999999999967</c:v>
                </c:pt>
                <c:pt idx="131">
                  <c:v>-7.629999999999967</c:v>
                </c:pt>
                <c:pt idx="132">
                  <c:v>-164.30999999999997</c:v>
                </c:pt>
                <c:pt idx="133">
                  <c:v>-122.91999999999997</c:v>
                </c:pt>
                <c:pt idx="134">
                  <c:v>-142.75999999999996</c:v>
                </c:pt>
                <c:pt idx="135">
                  <c:v>-208.03999999999996</c:v>
                </c:pt>
                <c:pt idx="136">
                  <c:v>-200.22999999999996</c:v>
                </c:pt>
                <c:pt idx="137">
                  <c:v>-200.22999999999996</c:v>
                </c:pt>
                <c:pt idx="138">
                  <c:v>-200.22999999999996</c:v>
                </c:pt>
                <c:pt idx="139">
                  <c:v>-247.11999999999995</c:v>
                </c:pt>
                <c:pt idx="140">
                  <c:v>-377.08999999999992</c:v>
                </c:pt>
                <c:pt idx="141">
                  <c:v>-256.82999999999993</c:v>
                </c:pt>
                <c:pt idx="142">
                  <c:v>-117.56999999999994</c:v>
                </c:pt>
                <c:pt idx="143">
                  <c:v>-68.519999999999939</c:v>
                </c:pt>
                <c:pt idx="144">
                  <c:v>-68.519999999999939</c:v>
                </c:pt>
                <c:pt idx="145">
                  <c:v>-68.519999999999939</c:v>
                </c:pt>
                <c:pt idx="146">
                  <c:v>-326.76999999999992</c:v>
                </c:pt>
                <c:pt idx="147">
                  <c:v>-258.51999999999992</c:v>
                </c:pt>
                <c:pt idx="148">
                  <c:v>-266.86999999999995</c:v>
                </c:pt>
                <c:pt idx="149">
                  <c:v>-222.61999999999995</c:v>
                </c:pt>
                <c:pt idx="150">
                  <c:v>-122.66999999999996</c:v>
                </c:pt>
                <c:pt idx="151">
                  <c:v>-122.66999999999996</c:v>
                </c:pt>
                <c:pt idx="152">
                  <c:v>-122.66999999999996</c:v>
                </c:pt>
                <c:pt idx="153">
                  <c:v>-90.119999999999948</c:v>
                </c:pt>
                <c:pt idx="154">
                  <c:v>-27.489999999999952</c:v>
                </c:pt>
                <c:pt idx="155">
                  <c:v>-46.039999999999964</c:v>
                </c:pt>
                <c:pt idx="156">
                  <c:v>27.210000000000036</c:v>
                </c:pt>
                <c:pt idx="157">
                  <c:v>41.250000000000043</c:v>
                </c:pt>
                <c:pt idx="158">
                  <c:v>41.250000000000043</c:v>
                </c:pt>
                <c:pt idx="159">
                  <c:v>41.250000000000043</c:v>
                </c:pt>
                <c:pt idx="160">
                  <c:v>48.650000000000041</c:v>
                </c:pt>
                <c:pt idx="161">
                  <c:v>72.090000000000032</c:v>
                </c:pt>
                <c:pt idx="162">
                  <c:v>111.27000000000004</c:v>
                </c:pt>
                <c:pt idx="163">
                  <c:v>111.27000000000004</c:v>
                </c:pt>
                <c:pt idx="164">
                  <c:v>111.27000000000004</c:v>
                </c:pt>
                <c:pt idx="165">
                  <c:v>111.27000000000004</c:v>
                </c:pt>
                <c:pt idx="166">
                  <c:v>111.27000000000004</c:v>
                </c:pt>
                <c:pt idx="167">
                  <c:v>-118.30999999999995</c:v>
                </c:pt>
                <c:pt idx="168">
                  <c:v>-120.37999999999994</c:v>
                </c:pt>
                <c:pt idx="169">
                  <c:v>-19.999999999999943</c:v>
                </c:pt>
                <c:pt idx="170">
                  <c:v>-99.189999999999941</c:v>
                </c:pt>
                <c:pt idx="171">
                  <c:v>-39.069999999999936</c:v>
                </c:pt>
                <c:pt idx="172">
                  <c:v>-39.069999999999936</c:v>
                </c:pt>
                <c:pt idx="173">
                  <c:v>-39.069999999999936</c:v>
                </c:pt>
                <c:pt idx="174">
                  <c:v>-84.089999999999932</c:v>
                </c:pt>
                <c:pt idx="175">
                  <c:v>13.920000000000087</c:v>
                </c:pt>
                <c:pt idx="176">
                  <c:v>-229.69999999999993</c:v>
                </c:pt>
                <c:pt idx="177">
                  <c:v>-272.42999999999995</c:v>
                </c:pt>
                <c:pt idx="178">
                  <c:v>-220.42999999999995</c:v>
                </c:pt>
                <c:pt idx="179">
                  <c:v>-220.42999999999995</c:v>
                </c:pt>
                <c:pt idx="180">
                  <c:v>-220.42999999999995</c:v>
                </c:pt>
                <c:pt idx="181">
                  <c:v>-161.36999999999995</c:v>
                </c:pt>
                <c:pt idx="182">
                  <c:v>-96.959999999999951</c:v>
                </c:pt>
                <c:pt idx="183">
                  <c:v>-98.089999999999947</c:v>
                </c:pt>
                <c:pt idx="184">
                  <c:v>-7.7599999999999483</c:v>
                </c:pt>
                <c:pt idx="185">
                  <c:v>-118.42999999999994</c:v>
                </c:pt>
                <c:pt idx="186">
                  <c:v>-118.42999999999994</c:v>
                </c:pt>
                <c:pt idx="187">
                  <c:v>-118.42999999999994</c:v>
                </c:pt>
                <c:pt idx="188">
                  <c:v>-108.41999999999993</c:v>
                </c:pt>
                <c:pt idx="189">
                  <c:v>-63.299999999999933</c:v>
                </c:pt>
                <c:pt idx="190">
                  <c:v>-64.179999999999936</c:v>
                </c:pt>
                <c:pt idx="191">
                  <c:v>-49.079999999999934</c:v>
                </c:pt>
                <c:pt idx="192">
                  <c:v>-21.519999999999936</c:v>
                </c:pt>
                <c:pt idx="193">
                  <c:v>-21.519999999999936</c:v>
                </c:pt>
                <c:pt idx="194">
                  <c:v>-21.519999999999936</c:v>
                </c:pt>
                <c:pt idx="195">
                  <c:v>-54.839999999999932</c:v>
                </c:pt>
                <c:pt idx="196">
                  <c:v>-71.709999999999923</c:v>
                </c:pt>
                <c:pt idx="197">
                  <c:v>-96.199999999999932</c:v>
                </c:pt>
                <c:pt idx="198">
                  <c:v>-135.54999999999993</c:v>
                </c:pt>
                <c:pt idx="199">
                  <c:v>-97.709999999999923</c:v>
                </c:pt>
                <c:pt idx="200">
                  <c:v>-97.709999999999923</c:v>
                </c:pt>
                <c:pt idx="201">
                  <c:v>-97.709999999999923</c:v>
                </c:pt>
                <c:pt idx="202">
                  <c:v>-459.46999999999997</c:v>
                </c:pt>
                <c:pt idx="203">
                  <c:v>-357.46</c:v>
                </c:pt>
                <c:pt idx="204">
                  <c:v>-306.70999999999998</c:v>
                </c:pt>
                <c:pt idx="205">
                  <c:v>-410.16999999999996</c:v>
                </c:pt>
                <c:pt idx="206">
                  <c:v>-515.20999999999992</c:v>
                </c:pt>
                <c:pt idx="207">
                  <c:v>-515.20999999999992</c:v>
                </c:pt>
                <c:pt idx="208">
                  <c:v>-515.20999999999992</c:v>
                </c:pt>
                <c:pt idx="209">
                  <c:v>-639.66999999999996</c:v>
                </c:pt>
                <c:pt idx="210">
                  <c:v>-446.35999999999996</c:v>
                </c:pt>
                <c:pt idx="211">
                  <c:v>-365.99999999999994</c:v>
                </c:pt>
                <c:pt idx="212">
                  <c:v>-288.71999999999991</c:v>
                </c:pt>
                <c:pt idx="213">
                  <c:v>-207.32999999999993</c:v>
                </c:pt>
                <c:pt idx="214">
                  <c:v>-207.32999999999993</c:v>
                </c:pt>
                <c:pt idx="215">
                  <c:v>-207.32999999999993</c:v>
                </c:pt>
                <c:pt idx="216">
                  <c:v>-158.62999999999994</c:v>
                </c:pt>
                <c:pt idx="217">
                  <c:v>9.7200000000000557</c:v>
                </c:pt>
                <c:pt idx="218">
                  <c:v>-6.5899999999999537</c:v>
                </c:pt>
                <c:pt idx="219">
                  <c:v>30.880000000000045</c:v>
                </c:pt>
                <c:pt idx="220">
                  <c:v>8.0200000000000458</c:v>
                </c:pt>
                <c:pt idx="221">
                  <c:v>8.0200000000000458</c:v>
                </c:pt>
                <c:pt idx="222">
                  <c:v>8.0200000000000458</c:v>
                </c:pt>
                <c:pt idx="223">
                  <c:v>4.2300000000000466</c:v>
                </c:pt>
                <c:pt idx="224">
                  <c:v>64.620000000000047</c:v>
                </c:pt>
                <c:pt idx="225">
                  <c:v>92.130000000000052</c:v>
                </c:pt>
                <c:pt idx="226">
                  <c:v>37.460000000000051</c:v>
                </c:pt>
                <c:pt idx="227">
                  <c:v>61.330000000000055</c:v>
                </c:pt>
                <c:pt idx="228">
                  <c:v>61.330000000000055</c:v>
                </c:pt>
                <c:pt idx="229">
                  <c:v>61.330000000000055</c:v>
                </c:pt>
                <c:pt idx="230">
                  <c:v>-209.76999999999998</c:v>
                </c:pt>
                <c:pt idx="231">
                  <c:v>-186.10999999999999</c:v>
                </c:pt>
                <c:pt idx="232">
                  <c:v>-236.57</c:v>
                </c:pt>
                <c:pt idx="233">
                  <c:v>-262.51</c:v>
                </c:pt>
                <c:pt idx="234">
                  <c:v>-118.23000000000002</c:v>
                </c:pt>
                <c:pt idx="235">
                  <c:v>-118.23000000000002</c:v>
                </c:pt>
                <c:pt idx="236">
                  <c:v>-118.23000000000002</c:v>
                </c:pt>
                <c:pt idx="237">
                  <c:v>-387.14</c:v>
                </c:pt>
                <c:pt idx="238">
                  <c:v>-279.89</c:v>
                </c:pt>
                <c:pt idx="239">
                  <c:v>-289.51</c:v>
                </c:pt>
                <c:pt idx="240">
                  <c:v>-318.73</c:v>
                </c:pt>
                <c:pt idx="241">
                  <c:v>-279.83000000000004</c:v>
                </c:pt>
                <c:pt idx="242">
                  <c:v>-279.83000000000004</c:v>
                </c:pt>
                <c:pt idx="243">
                  <c:v>-279.83000000000004</c:v>
                </c:pt>
                <c:pt idx="244">
                  <c:v>-245.80000000000004</c:v>
                </c:pt>
                <c:pt idx="245">
                  <c:v>-177.51000000000005</c:v>
                </c:pt>
                <c:pt idx="246">
                  <c:v>-49.000000000000057</c:v>
                </c:pt>
                <c:pt idx="247">
                  <c:v>6.1799999999999429</c:v>
                </c:pt>
                <c:pt idx="248">
                  <c:v>-42.430000000000057</c:v>
                </c:pt>
                <c:pt idx="249">
                  <c:v>-42.430000000000057</c:v>
                </c:pt>
                <c:pt idx="250">
                  <c:v>-42.430000000000057</c:v>
                </c:pt>
                <c:pt idx="251">
                  <c:v>-191.99000000000007</c:v>
                </c:pt>
                <c:pt idx="252">
                  <c:v>-144.43000000000006</c:v>
                </c:pt>
                <c:pt idx="253">
                  <c:v>-121.72000000000007</c:v>
                </c:pt>
                <c:pt idx="254">
                  <c:v>-116.60000000000007</c:v>
                </c:pt>
                <c:pt idx="255">
                  <c:v>-98.430000000000064</c:v>
                </c:pt>
                <c:pt idx="256">
                  <c:v>-98.430000000000064</c:v>
                </c:pt>
                <c:pt idx="257">
                  <c:v>-98.430000000000064</c:v>
                </c:pt>
                <c:pt idx="258">
                  <c:v>-198.97000000000008</c:v>
                </c:pt>
                <c:pt idx="259">
                  <c:v>-177.21000000000009</c:v>
                </c:pt>
                <c:pt idx="260">
                  <c:v>-73.200000000000088</c:v>
                </c:pt>
                <c:pt idx="261">
                  <c:v>-11.470000000000084</c:v>
                </c:pt>
                <c:pt idx="262">
                  <c:v>-0.16000000000008185</c:v>
                </c:pt>
                <c:pt idx="263">
                  <c:v>-0.16000000000008185</c:v>
                </c:pt>
                <c:pt idx="264">
                  <c:v>-0.16000000000008185</c:v>
                </c:pt>
                <c:pt idx="265">
                  <c:v>-130.17000000000007</c:v>
                </c:pt>
                <c:pt idx="266">
                  <c:v>58.309999999999917</c:v>
                </c:pt>
                <c:pt idx="267">
                  <c:v>1.8599999999999142</c:v>
                </c:pt>
                <c:pt idx="268">
                  <c:v>-161.74000000000007</c:v>
                </c:pt>
                <c:pt idx="269">
                  <c:v>-44.710000000000065</c:v>
                </c:pt>
                <c:pt idx="270">
                  <c:v>-44.710000000000065</c:v>
                </c:pt>
                <c:pt idx="271">
                  <c:v>-44.710000000000065</c:v>
                </c:pt>
                <c:pt idx="272">
                  <c:v>-49.430000000000064</c:v>
                </c:pt>
                <c:pt idx="273">
                  <c:v>36.259999999999934</c:v>
                </c:pt>
                <c:pt idx="274">
                  <c:v>103.14999999999993</c:v>
                </c:pt>
                <c:pt idx="275">
                  <c:v>137.61999999999995</c:v>
                </c:pt>
                <c:pt idx="276">
                  <c:v>228.17999999999995</c:v>
                </c:pt>
                <c:pt idx="277">
                  <c:v>228.17999999999995</c:v>
                </c:pt>
                <c:pt idx="278">
                  <c:v>228.17999999999995</c:v>
                </c:pt>
                <c:pt idx="279">
                  <c:v>210.79999999999995</c:v>
                </c:pt>
                <c:pt idx="280">
                  <c:v>263.86999999999995</c:v>
                </c:pt>
                <c:pt idx="281">
                  <c:v>66.399999999999949</c:v>
                </c:pt>
                <c:pt idx="282">
                  <c:v>157.81999999999994</c:v>
                </c:pt>
                <c:pt idx="283">
                  <c:v>205.25999999999993</c:v>
                </c:pt>
                <c:pt idx="284">
                  <c:v>205.25999999999993</c:v>
                </c:pt>
                <c:pt idx="285">
                  <c:v>205.25999999999993</c:v>
                </c:pt>
                <c:pt idx="286">
                  <c:v>147.03999999999994</c:v>
                </c:pt>
                <c:pt idx="287">
                  <c:v>122.29999999999994</c:v>
                </c:pt>
                <c:pt idx="288">
                  <c:v>124.88999999999993</c:v>
                </c:pt>
                <c:pt idx="289">
                  <c:v>93.719999999999942</c:v>
                </c:pt>
                <c:pt idx="290">
                  <c:v>151.14999999999995</c:v>
                </c:pt>
                <c:pt idx="291">
                  <c:v>151.14999999999995</c:v>
                </c:pt>
                <c:pt idx="292">
                  <c:v>151.14999999999995</c:v>
                </c:pt>
                <c:pt idx="293">
                  <c:v>-24.270000000000067</c:v>
                </c:pt>
                <c:pt idx="294">
                  <c:v>0.50999999999993051</c:v>
                </c:pt>
                <c:pt idx="295">
                  <c:v>85.179999999999936</c:v>
                </c:pt>
                <c:pt idx="296">
                  <c:v>96.599999999999937</c:v>
                </c:pt>
                <c:pt idx="297">
                  <c:v>81.909999999999926</c:v>
                </c:pt>
                <c:pt idx="298">
                  <c:v>81.909999999999926</c:v>
                </c:pt>
                <c:pt idx="299">
                  <c:v>81.909999999999926</c:v>
                </c:pt>
                <c:pt idx="300">
                  <c:v>-135.13000000000011</c:v>
                </c:pt>
                <c:pt idx="301">
                  <c:v>-164.0200000000001</c:v>
                </c:pt>
                <c:pt idx="302">
                  <c:v>-49.76000000000009</c:v>
                </c:pt>
                <c:pt idx="303">
                  <c:v>20.569999999999908</c:v>
                </c:pt>
                <c:pt idx="304">
                  <c:v>200.29999999999993</c:v>
                </c:pt>
                <c:pt idx="305">
                  <c:v>200.29999999999993</c:v>
                </c:pt>
                <c:pt idx="306">
                  <c:v>200.29999999999993</c:v>
                </c:pt>
                <c:pt idx="307">
                  <c:v>200.29999999999993</c:v>
                </c:pt>
                <c:pt idx="308">
                  <c:v>200.29999999999993</c:v>
                </c:pt>
                <c:pt idx="309">
                  <c:v>236.64999999999992</c:v>
                </c:pt>
                <c:pt idx="310">
                  <c:v>282.53999999999991</c:v>
                </c:pt>
                <c:pt idx="311">
                  <c:v>484.86999999999989</c:v>
                </c:pt>
                <c:pt idx="312">
                  <c:v>484.86999999999989</c:v>
                </c:pt>
                <c:pt idx="313">
                  <c:v>484.86999999999989</c:v>
                </c:pt>
                <c:pt idx="314">
                  <c:v>502.6099999999999</c:v>
                </c:pt>
                <c:pt idx="315">
                  <c:v>590.00999999999988</c:v>
                </c:pt>
                <c:pt idx="316">
                  <c:v>548.02999999999986</c:v>
                </c:pt>
                <c:pt idx="317">
                  <c:v>552.32999999999981</c:v>
                </c:pt>
                <c:pt idx="318">
                  <c:v>585.86999999999978</c:v>
                </c:pt>
                <c:pt idx="319">
                  <c:v>585.86999999999978</c:v>
                </c:pt>
                <c:pt idx="320">
                  <c:v>585.86999999999978</c:v>
                </c:pt>
                <c:pt idx="321">
                  <c:v>537.01999999999975</c:v>
                </c:pt>
                <c:pt idx="322">
                  <c:v>496.74999999999977</c:v>
                </c:pt>
                <c:pt idx="323">
                  <c:v>463.30999999999977</c:v>
                </c:pt>
                <c:pt idx="324">
                  <c:v>376.53999999999974</c:v>
                </c:pt>
                <c:pt idx="325">
                  <c:v>343.70999999999975</c:v>
                </c:pt>
                <c:pt idx="326">
                  <c:v>343.70999999999975</c:v>
                </c:pt>
                <c:pt idx="327">
                  <c:v>343.70999999999975</c:v>
                </c:pt>
                <c:pt idx="328">
                  <c:v>222.12999999999977</c:v>
                </c:pt>
                <c:pt idx="329">
                  <c:v>64.619999999999777</c:v>
                </c:pt>
                <c:pt idx="330">
                  <c:v>132.15999999999977</c:v>
                </c:pt>
                <c:pt idx="331">
                  <c:v>143.06999999999977</c:v>
                </c:pt>
                <c:pt idx="332">
                  <c:v>231.95999999999975</c:v>
                </c:pt>
                <c:pt idx="333">
                  <c:v>231.95999999999975</c:v>
                </c:pt>
                <c:pt idx="334">
                  <c:v>231.95999999999975</c:v>
                </c:pt>
                <c:pt idx="335">
                  <c:v>249.46999999999974</c:v>
                </c:pt>
                <c:pt idx="336">
                  <c:v>318.85999999999973</c:v>
                </c:pt>
                <c:pt idx="337">
                  <c:v>215.99999999999974</c:v>
                </c:pt>
                <c:pt idx="338">
                  <c:v>271.35999999999973</c:v>
                </c:pt>
                <c:pt idx="339">
                  <c:v>317.99999999999972</c:v>
                </c:pt>
                <c:pt idx="340">
                  <c:v>317.99999999999972</c:v>
                </c:pt>
                <c:pt idx="341">
                  <c:v>317.99999999999972</c:v>
                </c:pt>
                <c:pt idx="342">
                  <c:v>348.87999999999971</c:v>
                </c:pt>
                <c:pt idx="343">
                  <c:v>392.08999999999969</c:v>
                </c:pt>
                <c:pt idx="344">
                  <c:v>259.67999999999967</c:v>
                </c:pt>
                <c:pt idx="345">
                  <c:v>429.73999999999967</c:v>
                </c:pt>
                <c:pt idx="346">
                  <c:v>375.68999999999966</c:v>
                </c:pt>
                <c:pt idx="347">
                  <c:v>375.68999999999966</c:v>
                </c:pt>
                <c:pt idx="348">
                  <c:v>375.68999999999966</c:v>
                </c:pt>
                <c:pt idx="349">
                  <c:v>335.35999999999967</c:v>
                </c:pt>
                <c:pt idx="350">
                  <c:v>363.43999999999966</c:v>
                </c:pt>
                <c:pt idx="351">
                  <c:v>311.98999999999967</c:v>
                </c:pt>
                <c:pt idx="352">
                  <c:v>813.49999999999966</c:v>
                </c:pt>
                <c:pt idx="353">
                  <c:v>769.39999999999964</c:v>
                </c:pt>
                <c:pt idx="354">
                  <c:v>769.39999999999964</c:v>
                </c:pt>
                <c:pt idx="355">
                  <c:v>769.39999999999964</c:v>
                </c:pt>
                <c:pt idx="356">
                  <c:v>681.29999999999961</c:v>
                </c:pt>
                <c:pt idx="357">
                  <c:v>888.4399999999996</c:v>
                </c:pt>
                <c:pt idx="358">
                  <c:v>682.88999999999965</c:v>
                </c:pt>
                <c:pt idx="359">
                  <c:v>576.04999999999961</c:v>
                </c:pt>
                <c:pt idx="360">
                  <c:v>612.53999999999962</c:v>
                </c:pt>
                <c:pt idx="361">
                  <c:v>612.53999999999962</c:v>
                </c:pt>
                <c:pt idx="362">
                  <c:v>612.53999999999962</c:v>
                </c:pt>
                <c:pt idx="363">
                  <c:v>579.13999999999965</c:v>
                </c:pt>
                <c:pt idx="364">
                  <c:v>1097.6099999999997</c:v>
                </c:pt>
                <c:pt idx="365">
                  <c:v>1306.9899999999998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'График ДоДКП'!$T$1</c:f>
              <c:strCache>
                <c:ptCount val="1"/>
                <c:pt idx="0">
                  <c:v>2015</c:v>
                </c:pt>
              </c:strCache>
            </c:strRef>
          </c:tx>
          <c:spPr>
            <a:ln w="22225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'График ДоДКП'!$C$2:$C$367</c:f>
              <c:numCache>
                <c:formatCode>m/d/yyyy</c:formatCode>
                <c:ptCount val="366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  <c:pt idx="30">
                  <c:v>40939</c:v>
                </c:pt>
                <c:pt idx="31">
                  <c:v>40940</c:v>
                </c:pt>
                <c:pt idx="32">
                  <c:v>40941</c:v>
                </c:pt>
                <c:pt idx="33">
                  <c:v>40942</c:v>
                </c:pt>
                <c:pt idx="34">
                  <c:v>40943</c:v>
                </c:pt>
                <c:pt idx="35">
                  <c:v>40944</c:v>
                </c:pt>
                <c:pt idx="36">
                  <c:v>40945</c:v>
                </c:pt>
                <c:pt idx="37">
                  <c:v>40946</c:v>
                </c:pt>
                <c:pt idx="38">
                  <c:v>40947</c:v>
                </c:pt>
                <c:pt idx="39">
                  <c:v>40948</c:v>
                </c:pt>
                <c:pt idx="40">
                  <c:v>40949</c:v>
                </c:pt>
                <c:pt idx="41">
                  <c:v>40950</c:v>
                </c:pt>
                <c:pt idx="42">
                  <c:v>40951</c:v>
                </c:pt>
                <c:pt idx="43">
                  <c:v>40952</c:v>
                </c:pt>
                <c:pt idx="44">
                  <c:v>40953</c:v>
                </c:pt>
                <c:pt idx="45">
                  <c:v>40954</c:v>
                </c:pt>
                <c:pt idx="46">
                  <c:v>40955</c:v>
                </c:pt>
                <c:pt idx="47">
                  <c:v>40956</c:v>
                </c:pt>
                <c:pt idx="48">
                  <c:v>40957</c:v>
                </c:pt>
                <c:pt idx="49">
                  <c:v>40958</c:v>
                </c:pt>
                <c:pt idx="50">
                  <c:v>40959</c:v>
                </c:pt>
                <c:pt idx="51">
                  <c:v>40960</c:v>
                </c:pt>
                <c:pt idx="52">
                  <c:v>40961</c:v>
                </c:pt>
                <c:pt idx="53">
                  <c:v>40962</c:v>
                </c:pt>
                <c:pt idx="54">
                  <c:v>40963</c:v>
                </c:pt>
                <c:pt idx="55">
                  <c:v>40964</c:v>
                </c:pt>
                <c:pt idx="56">
                  <c:v>40965</c:v>
                </c:pt>
                <c:pt idx="57">
                  <c:v>40966</c:v>
                </c:pt>
                <c:pt idx="58">
                  <c:v>40967</c:v>
                </c:pt>
                <c:pt idx="59">
                  <c:v>40968</c:v>
                </c:pt>
                <c:pt idx="60">
                  <c:v>40969</c:v>
                </c:pt>
                <c:pt idx="61">
                  <c:v>40970</c:v>
                </c:pt>
                <c:pt idx="62">
                  <c:v>40971</c:v>
                </c:pt>
                <c:pt idx="63">
                  <c:v>40972</c:v>
                </c:pt>
                <c:pt idx="64">
                  <c:v>40973</c:v>
                </c:pt>
                <c:pt idx="65">
                  <c:v>40974</c:v>
                </c:pt>
                <c:pt idx="66">
                  <c:v>40975</c:v>
                </c:pt>
                <c:pt idx="67">
                  <c:v>40976</c:v>
                </c:pt>
                <c:pt idx="68">
                  <c:v>40977</c:v>
                </c:pt>
                <c:pt idx="69">
                  <c:v>40978</c:v>
                </c:pt>
                <c:pt idx="70">
                  <c:v>40979</c:v>
                </c:pt>
                <c:pt idx="71">
                  <c:v>40980</c:v>
                </c:pt>
                <c:pt idx="72">
                  <c:v>40981</c:v>
                </c:pt>
                <c:pt idx="73">
                  <c:v>40982</c:v>
                </c:pt>
                <c:pt idx="74">
                  <c:v>40983</c:v>
                </c:pt>
                <c:pt idx="75">
                  <c:v>40984</c:v>
                </c:pt>
                <c:pt idx="76">
                  <c:v>40985</c:v>
                </c:pt>
                <c:pt idx="77">
                  <c:v>40986</c:v>
                </c:pt>
                <c:pt idx="78">
                  <c:v>40987</c:v>
                </c:pt>
                <c:pt idx="79">
                  <c:v>40988</c:v>
                </c:pt>
                <c:pt idx="80">
                  <c:v>40989</c:v>
                </c:pt>
                <c:pt idx="81">
                  <c:v>40990</c:v>
                </c:pt>
                <c:pt idx="82">
                  <c:v>40991</c:v>
                </c:pt>
                <c:pt idx="83">
                  <c:v>40992</c:v>
                </c:pt>
                <c:pt idx="84">
                  <c:v>40993</c:v>
                </c:pt>
                <c:pt idx="85">
                  <c:v>40994</c:v>
                </c:pt>
                <c:pt idx="86">
                  <c:v>40995</c:v>
                </c:pt>
                <c:pt idx="87">
                  <c:v>40996</c:v>
                </c:pt>
                <c:pt idx="88">
                  <c:v>40997</c:v>
                </c:pt>
                <c:pt idx="89">
                  <c:v>40998</c:v>
                </c:pt>
                <c:pt idx="90">
                  <c:v>40999</c:v>
                </c:pt>
                <c:pt idx="91">
                  <c:v>41000</c:v>
                </c:pt>
                <c:pt idx="92">
                  <c:v>41001</c:v>
                </c:pt>
                <c:pt idx="93">
                  <c:v>41002</c:v>
                </c:pt>
                <c:pt idx="94">
                  <c:v>41003</c:v>
                </c:pt>
                <c:pt idx="95">
                  <c:v>41004</c:v>
                </c:pt>
                <c:pt idx="96">
                  <c:v>41005</c:v>
                </c:pt>
                <c:pt idx="97">
                  <c:v>41006</c:v>
                </c:pt>
                <c:pt idx="98">
                  <c:v>41007</c:v>
                </c:pt>
                <c:pt idx="99">
                  <c:v>41008</c:v>
                </c:pt>
                <c:pt idx="100">
                  <c:v>41009</c:v>
                </c:pt>
                <c:pt idx="101">
                  <c:v>41010</c:v>
                </c:pt>
                <c:pt idx="102">
                  <c:v>41011</c:v>
                </c:pt>
                <c:pt idx="103">
                  <c:v>41012</c:v>
                </c:pt>
                <c:pt idx="104">
                  <c:v>41013</c:v>
                </c:pt>
                <c:pt idx="105">
                  <c:v>41014</c:v>
                </c:pt>
                <c:pt idx="106">
                  <c:v>41015</c:v>
                </c:pt>
                <c:pt idx="107">
                  <c:v>41016</c:v>
                </c:pt>
                <c:pt idx="108">
                  <c:v>41017</c:v>
                </c:pt>
                <c:pt idx="109">
                  <c:v>41018</c:v>
                </c:pt>
                <c:pt idx="110">
                  <c:v>41019</c:v>
                </c:pt>
                <c:pt idx="111">
                  <c:v>41020</c:v>
                </c:pt>
                <c:pt idx="112">
                  <c:v>41021</c:v>
                </c:pt>
                <c:pt idx="113">
                  <c:v>41022</c:v>
                </c:pt>
                <c:pt idx="114">
                  <c:v>41023</c:v>
                </c:pt>
                <c:pt idx="115">
                  <c:v>41024</c:v>
                </c:pt>
                <c:pt idx="116">
                  <c:v>41025</c:v>
                </c:pt>
                <c:pt idx="117">
                  <c:v>41026</c:v>
                </c:pt>
                <c:pt idx="118">
                  <c:v>41027</c:v>
                </c:pt>
                <c:pt idx="119">
                  <c:v>41028</c:v>
                </c:pt>
                <c:pt idx="120">
                  <c:v>41029</c:v>
                </c:pt>
                <c:pt idx="121">
                  <c:v>41030</c:v>
                </c:pt>
                <c:pt idx="122">
                  <c:v>41031</c:v>
                </c:pt>
                <c:pt idx="123">
                  <c:v>41032</c:v>
                </c:pt>
                <c:pt idx="124">
                  <c:v>41033</c:v>
                </c:pt>
                <c:pt idx="125">
                  <c:v>41034</c:v>
                </c:pt>
                <c:pt idx="126">
                  <c:v>41035</c:v>
                </c:pt>
                <c:pt idx="127">
                  <c:v>41036</c:v>
                </c:pt>
                <c:pt idx="128">
                  <c:v>41037</c:v>
                </c:pt>
                <c:pt idx="129">
                  <c:v>41038</c:v>
                </c:pt>
                <c:pt idx="130">
                  <c:v>41039</c:v>
                </c:pt>
                <c:pt idx="131">
                  <c:v>41040</c:v>
                </c:pt>
                <c:pt idx="132">
                  <c:v>41041</c:v>
                </c:pt>
                <c:pt idx="133">
                  <c:v>41042</c:v>
                </c:pt>
                <c:pt idx="134">
                  <c:v>41043</c:v>
                </c:pt>
                <c:pt idx="135">
                  <c:v>41044</c:v>
                </c:pt>
                <c:pt idx="136">
                  <c:v>41045</c:v>
                </c:pt>
                <c:pt idx="137">
                  <c:v>41046</c:v>
                </c:pt>
                <c:pt idx="138">
                  <c:v>41047</c:v>
                </c:pt>
                <c:pt idx="139">
                  <c:v>41048</c:v>
                </c:pt>
                <c:pt idx="140">
                  <c:v>41049</c:v>
                </c:pt>
                <c:pt idx="141">
                  <c:v>41050</c:v>
                </c:pt>
                <c:pt idx="142">
                  <c:v>41051</c:v>
                </c:pt>
                <c:pt idx="143">
                  <c:v>41052</c:v>
                </c:pt>
                <c:pt idx="144">
                  <c:v>41053</c:v>
                </c:pt>
                <c:pt idx="145">
                  <c:v>41054</c:v>
                </c:pt>
                <c:pt idx="146">
                  <c:v>41055</c:v>
                </c:pt>
                <c:pt idx="147">
                  <c:v>41056</c:v>
                </c:pt>
                <c:pt idx="148">
                  <c:v>41057</c:v>
                </c:pt>
                <c:pt idx="149">
                  <c:v>41058</c:v>
                </c:pt>
                <c:pt idx="150">
                  <c:v>41059</c:v>
                </c:pt>
                <c:pt idx="151">
                  <c:v>41060</c:v>
                </c:pt>
                <c:pt idx="152">
                  <c:v>41061</c:v>
                </c:pt>
                <c:pt idx="153">
                  <c:v>41062</c:v>
                </c:pt>
                <c:pt idx="154">
                  <c:v>41063</c:v>
                </c:pt>
                <c:pt idx="155">
                  <c:v>41064</c:v>
                </c:pt>
                <c:pt idx="156">
                  <c:v>41065</c:v>
                </c:pt>
                <c:pt idx="157">
                  <c:v>41066</c:v>
                </c:pt>
                <c:pt idx="158">
                  <c:v>41067</c:v>
                </c:pt>
                <c:pt idx="159">
                  <c:v>41068</c:v>
                </c:pt>
                <c:pt idx="160">
                  <c:v>41069</c:v>
                </c:pt>
                <c:pt idx="161">
                  <c:v>41070</c:v>
                </c:pt>
                <c:pt idx="162">
                  <c:v>41071</c:v>
                </c:pt>
                <c:pt idx="163">
                  <c:v>41072</c:v>
                </c:pt>
                <c:pt idx="164">
                  <c:v>41073</c:v>
                </c:pt>
                <c:pt idx="165">
                  <c:v>41074</c:v>
                </c:pt>
                <c:pt idx="166">
                  <c:v>41075</c:v>
                </c:pt>
                <c:pt idx="167">
                  <c:v>41076</c:v>
                </c:pt>
                <c:pt idx="168">
                  <c:v>41077</c:v>
                </c:pt>
                <c:pt idx="169">
                  <c:v>41078</c:v>
                </c:pt>
                <c:pt idx="170">
                  <c:v>41079</c:v>
                </c:pt>
                <c:pt idx="171">
                  <c:v>41080</c:v>
                </c:pt>
                <c:pt idx="172">
                  <c:v>41081</c:v>
                </c:pt>
                <c:pt idx="173">
                  <c:v>41082</c:v>
                </c:pt>
                <c:pt idx="174">
                  <c:v>41083</c:v>
                </c:pt>
                <c:pt idx="175">
                  <c:v>41084</c:v>
                </c:pt>
                <c:pt idx="176">
                  <c:v>41085</c:v>
                </c:pt>
                <c:pt idx="177">
                  <c:v>41086</c:v>
                </c:pt>
                <c:pt idx="178">
                  <c:v>41087</c:v>
                </c:pt>
                <c:pt idx="179">
                  <c:v>41088</c:v>
                </c:pt>
                <c:pt idx="180">
                  <c:v>41089</c:v>
                </c:pt>
                <c:pt idx="181">
                  <c:v>41090</c:v>
                </c:pt>
                <c:pt idx="182">
                  <c:v>41091</c:v>
                </c:pt>
                <c:pt idx="183">
                  <c:v>41092</c:v>
                </c:pt>
                <c:pt idx="184">
                  <c:v>41093</c:v>
                </c:pt>
                <c:pt idx="185">
                  <c:v>41094</c:v>
                </c:pt>
                <c:pt idx="186">
                  <c:v>41095</c:v>
                </c:pt>
                <c:pt idx="187">
                  <c:v>41096</c:v>
                </c:pt>
                <c:pt idx="188">
                  <c:v>41097</c:v>
                </c:pt>
                <c:pt idx="189">
                  <c:v>41098</c:v>
                </c:pt>
                <c:pt idx="190">
                  <c:v>41099</c:v>
                </c:pt>
                <c:pt idx="191">
                  <c:v>41100</c:v>
                </c:pt>
                <c:pt idx="192">
                  <c:v>41101</c:v>
                </c:pt>
                <c:pt idx="193">
                  <c:v>41102</c:v>
                </c:pt>
                <c:pt idx="194">
                  <c:v>41103</c:v>
                </c:pt>
                <c:pt idx="195">
                  <c:v>41104</c:v>
                </c:pt>
                <c:pt idx="196">
                  <c:v>41105</c:v>
                </c:pt>
                <c:pt idx="197">
                  <c:v>41106</c:v>
                </c:pt>
                <c:pt idx="198">
                  <c:v>41107</c:v>
                </c:pt>
                <c:pt idx="199">
                  <c:v>41108</c:v>
                </c:pt>
                <c:pt idx="200">
                  <c:v>41109</c:v>
                </c:pt>
                <c:pt idx="201">
                  <c:v>41110</c:v>
                </c:pt>
                <c:pt idx="202">
                  <c:v>41111</c:v>
                </c:pt>
                <c:pt idx="203">
                  <c:v>41112</c:v>
                </c:pt>
                <c:pt idx="204">
                  <c:v>41113</c:v>
                </c:pt>
                <c:pt idx="205">
                  <c:v>41114</c:v>
                </c:pt>
                <c:pt idx="206">
                  <c:v>41115</c:v>
                </c:pt>
                <c:pt idx="207">
                  <c:v>41116</c:v>
                </c:pt>
                <c:pt idx="208">
                  <c:v>41117</c:v>
                </c:pt>
                <c:pt idx="209">
                  <c:v>41118</c:v>
                </c:pt>
                <c:pt idx="210">
                  <c:v>41119</c:v>
                </c:pt>
                <c:pt idx="211">
                  <c:v>41120</c:v>
                </c:pt>
                <c:pt idx="212">
                  <c:v>41121</c:v>
                </c:pt>
                <c:pt idx="213">
                  <c:v>41122</c:v>
                </c:pt>
                <c:pt idx="214">
                  <c:v>41123</c:v>
                </c:pt>
                <c:pt idx="215">
                  <c:v>41124</c:v>
                </c:pt>
                <c:pt idx="216">
                  <c:v>41125</c:v>
                </c:pt>
                <c:pt idx="217">
                  <c:v>41126</c:v>
                </c:pt>
                <c:pt idx="218">
                  <c:v>41127</c:v>
                </c:pt>
                <c:pt idx="219">
                  <c:v>41128</c:v>
                </c:pt>
                <c:pt idx="220">
                  <c:v>41129</c:v>
                </c:pt>
                <c:pt idx="221">
                  <c:v>41130</c:v>
                </c:pt>
                <c:pt idx="222">
                  <c:v>41131</c:v>
                </c:pt>
                <c:pt idx="223">
                  <c:v>41132</c:v>
                </c:pt>
                <c:pt idx="224">
                  <c:v>41133</c:v>
                </c:pt>
                <c:pt idx="225">
                  <c:v>41134</c:v>
                </c:pt>
                <c:pt idx="226">
                  <c:v>41135</c:v>
                </c:pt>
                <c:pt idx="227">
                  <c:v>41136</c:v>
                </c:pt>
                <c:pt idx="228">
                  <c:v>41137</c:v>
                </c:pt>
                <c:pt idx="229">
                  <c:v>41138</c:v>
                </c:pt>
                <c:pt idx="230">
                  <c:v>41139</c:v>
                </c:pt>
                <c:pt idx="231">
                  <c:v>41140</c:v>
                </c:pt>
                <c:pt idx="232">
                  <c:v>41141</c:v>
                </c:pt>
                <c:pt idx="233">
                  <c:v>41142</c:v>
                </c:pt>
                <c:pt idx="234">
                  <c:v>41143</c:v>
                </c:pt>
                <c:pt idx="235">
                  <c:v>41144</c:v>
                </c:pt>
                <c:pt idx="236">
                  <c:v>41145</c:v>
                </c:pt>
                <c:pt idx="237">
                  <c:v>41146</c:v>
                </c:pt>
                <c:pt idx="238">
                  <c:v>41147</c:v>
                </c:pt>
                <c:pt idx="239">
                  <c:v>41148</c:v>
                </c:pt>
                <c:pt idx="240">
                  <c:v>41149</c:v>
                </c:pt>
                <c:pt idx="241">
                  <c:v>41150</c:v>
                </c:pt>
                <c:pt idx="242">
                  <c:v>41151</c:v>
                </c:pt>
                <c:pt idx="243">
                  <c:v>41152</c:v>
                </c:pt>
                <c:pt idx="244">
                  <c:v>41153</c:v>
                </c:pt>
                <c:pt idx="245">
                  <c:v>41154</c:v>
                </c:pt>
                <c:pt idx="246">
                  <c:v>41155</c:v>
                </c:pt>
                <c:pt idx="247">
                  <c:v>41156</c:v>
                </c:pt>
                <c:pt idx="248">
                  <c:v>41157</c:v>
                </c:pt>
                <c:pt idx="249">
                  <c:v>41158</c:v>
                </c:pt>
                <c:pt idx="250">
                  <c:v>41159</c:v>
                </c:pt>
                <c:pt idx="251">
                  <c:v>41160</c:v>
                </c:pt>
                <c:pt idx="252">
                  <c:v>41161</c:v>
                </c:pt>
                <c:pt idx="253">
                  <c:v>41162</c:v>
                </c:pt>
                <c:pt idx="254">
                  <c:v>41163</c:v>
                </c:pt>
                <c:pt idx="255">
                  <c:v>41164</c:v>
                </c:pt>
                <c:pt idx="256">
                  <c:v>41165</c:v>
                </c:pt>
                <c:pt idx="257">
                  <c:v>41166</c:v>
                </c:pt>
                <c:pt idx="258">
                  <c:v>41167</c:v>
                </c:pt>
                <c:pt idx="259">
                  <c:v>41168</c:v>
                </c:pt>
                <c:pt idx="260">
                  <c:v>41169</c:v>
                </c:pt>
                <c:pt idx="261">
                  <c:v>41170</c:v>
                </c:pt>
                <c:pt idx="262">
                  <c:v>41171</c:v>
                </c:pt>
                <c:pt idx="263">
                  <c:v>41172</c:v>
                </c:pt>
                <c:pt idx="264">
                  <c:v>41173</c:v>
                </c:pt>
                <c:pt idx="265">
                  <c:v>41174</c:v>
                </c:pt>
                <c:pt idx="266">
                  <c:v>41175</c:v>
                </c:pt>
                <c:pt idx="267">
                  <c:v>41176</c:v>
                </c:pt>
                <c:pt idx="268">
                  <c:v>41177</c:v>
                </c:pt>
                <c:pt idx="269">
                  <c:v>41178</c:v>
                </c:pt>
                <c:pt idx="270">
                  <c:v>41179</c:v>
                </c:pt>
                <c:pt idx="271">
                  <c:v>41180</c:v>
                </c:pt>
                <c:pt idx="272">
                  <c:v>41181</c:v>
                </c:pt>
                <c:pt idx="273">
                  <c:v>41182</c:v>
                </c:pt>
                <c:pt idx="274">
                  <c:v>41183</c:v>
                </c:pt>
                <c:pt idx="275">
                  <c:v>41184</c:v>
                </c:pt>
                <c:pt idx="276">
                  <c:v>41185</c:v>
                </c:pt>
                <c:pt idx="277">
                  <c:v>41186</c:v>
                </c:pt>
                <c:pt idx="278">
                  <c:v>41187</c:v>
                </c:pt>
                <c:pt idx="279">
                  <c:v>41188</c:v>
                </c:pt>
                <c:pt idx="280">
                  <c:v>41189</c:v>
                </c:pt>
                <c:pt idx="281">
                  <c:v>41190</c:v>
                </c:pt>
                <c:pt idx="282">
                  <c:v>41191</c:v>
                </c:pt>
                <c:pt idx="283">
                  <c:v>41192</c:v>
                </c:pt>
                <c:pt idx="284">
                  <c:v>41193</c:v>
                </c:pt>
                <c:pt idx="285">
                  <c:v>41194</c:v>
                </c:pt>
                <c:pt idx="286">
                  <c:v>41195</c:v>
                </c:pt>
                <c:pt idx="287">
                  <c:v>41196</c:v>
                </c:pt>
                <c:pt idx="288">
                  <c:v>41197</c:v>
                </c:pt>
                <c:pt idx="289">
                  <c:v>41198</c:v>
                </c:pt>
                <c:pt idx="290">
                  <c:v>41199</c:v>
                </c:pt>
                <c:pt idx="291">
                  <c:v>41200</c:v>
                </c:pt>
                <c:pt idx="292">
                  <c:v>41201</c:v>
                </c:pt>
                <c:pt idx="293">
                  <c:v>41202</c:v>
                </c:pt>
                <c:pt idx="294">
                  <c:v>41203</c:v>
                </c:pt>
                <c:pt idx="295">
                  <c:v>41204</c:v>
                </c:pt>
                <c:pt idx="296">
                  <c:v>41205</c:v>
                </c:pt>
                <c:pt idx="297">
                  <c:v>41206</c:v>
                </c:pt>
                <c:pt idx="298">
                  <c:v>41207</c:v>
                </c:pt>
                <c:pt idx="299">
                  <c:v>41208</c:v>
                </c:pt>
                <c:pt idx="300">
                  <c:v>41209</c:v>
                </c:pt>
                <c:pt idx="301">
                  <c:v>41210</c:v>
                </c:pt>
                <c:pt idx="302">
                  <c:v>41211</c:v>
                </c:pt>
                <c:pt idx="303">
                  <c:v>41212</c:v>
                </c:pt>
                <c:pt idx="304">
                  <c:v>41213</c:v>
                </c:pt>
                <c:pt idx="305">
                  <c:v>41214</c:v>
                </c:pt>
                <c:pt idx="306">
                  <c:v>41215</c:v>
                </c:pt>
                <c:pt idx="307">
                  <c:v>41216</c:v>
                </c:pt>
                <c:pt idx="308">
                  <c:v>41217</c:v>
                </c:pt>
                <c:pt idx="309">
                  <c:v>41218</c:v>
                </c:pt>
                <c:pt idx="310">
                  <c:v>41219</c:v>
                </c:pt>
                <c:pt idx="311">
                  <c:v>41220</c:v>
                </c:pt>
                <c:pt idx="312">
                  <c:v>41221</c:v>
                </c:pt>
                <c:pt idx="313">
                  <c:v>41222</c:v>
                </c:pt>
                <c:pt idx="314">
                  <c:v>41223</c:v>
                </c:pt>
                <c:pt idx="315">
                  <c:v>41224</c:v>
                </c:pt>
                <c:pt idx="316">
                  <c:v>41225</c:v>
                </c:pt>
                <c:pt idx="317">
                  <c:v>41226</c:v>
                </c:pt>
                <c:pt idx="318">
                  <c:v>41227</c:v>
                </c:pt>
                <c:pt idx="319">
                  <c:v>41228</c:v>
                </c:pt>
                <c:pt idx="320">
                  <c:v>41229</c:v>
                </c:pt>
                <c:pt idx="321">
                  <c:v>41230</c:v>
                </c:pt>
                <c:pt idx="322">
                  <c:v>41231</c:v>
                </c:pt>
                <c:pt idx="323">
                  <c:v>41232</c:v>
                </c:pt>
                <c:pt idx="324">
                  <c:v>41233</c:v>
                </c:pt>
                <c:pt idx="325">
                  <c:v>41234</c:v>
                </c:pt>
                <c:pt idx="326">
                  <c:v>41235</c:v>
                </c:pt>
                <c:pt idx="327">
                  <c:v>41236</c:v>
                </c:pt>
                <c:pt idx="328">
                  <c:v>41237</c:v>
                </c:pt>
                <c:pt idx="329">
                  <c:v>41238</c:v>
                </c:pt>
                <c:pt idx="330">
                  <c:v>41239</c:v>
                </c:pt>
                <c:pt idx="331">
                  <c:v>41240</c:v>
                </c:pt>
                <c:pt idx="332">
                  <c:v>41241</c:v>
                </c:pt>
                <c:pt idx="333">
                  <c:v>41242</c:v>
                </c:pt>
                <c:pt idx="334">
                  <c:v>41243</c:v>
                </c:pt>
                <c:pt idx="335">
                  <c:v>41244</c:v>
                </c:pt>
                <c:pt idx="336">
                  <c:v>41245</c:v>
                </c:pt>
                <c:pt idx="337">
                  <c:v>41246</c:v>
                </c:pt>
                <c:pt idx="338">
                  <c:v>41247</c:v>
                </c:pt>
                <c:pt idx="339">
                  <c:v>41248</c:v>
                </c:pt>
                <c:pt idx="340">
                  <c:v>41249</c:v>
                </c:pt>
                <c:pt idx="341">
                  <c:v>41250</c:v>
                </c:pt>
                <c:pt idx="342">
                  <c:v>41251</c:v>
                </c:pt>
                <c:pt idx="343">
                  <c:v>41252</c:v>
                </c:pt>
                <c:pt idx="344">
                  <c:v>41253</c:v>
                </c:pt>
                <c:pt idx="345">
                  <c:v>41254</c:v>
                </c:pt>
                <c:pt idx="346">
                  <c:v>41255</c:v>
                </c:pt>
                <c:pt idx="347">
                  <c:v>41256</c:v>
                </c:pt>
                <c:pt idx="348">
                  <c:v>41257</c:v>
                </c:pt>
                <c:pt idx="349">
                  <c:v>41258</c:v>
                </c:pt>
                <c:pt idx="350">
                  <c:v>41259</c:v>
                </c:pt>
                <c:pt idx="351">
                  <c:v>41260</c:v>
                </c:pt>
                <c:pt idx="352">
                  <c:v>41261</c:v>
                </c:pt>
                <c:pt idx="353">
                  <c:v>41262</c:v>
                </c:pt>
                <c:pt idx="354">
                  <c:v>41263</c:v>
                </c:pt>
                <c:pt idx="355">
                  <c:v>41264</c:v>
                </c:pt>
                <c:pt idx="356">
                  <c:v>41265</c:v>
                </c:pt>
                <c:pt idx="357">
                  <c:v>41266</c:v>
                </c:pt>
                <c:pt idx="358">
                  <c:v>41267</c:v>
                </c:pt>
                <c:pt idx="359">
                  <c:v>41268</c:v>
                </c:pt>
                <c:pt idx="360">
                  <c:v>41269</c:v>
                </c:pt>
                <c:pt idx="361">
                  <c:v>41270</c:v>
                </c:pt>
                <c:pt idx="362">
                  <c:v>41271</c:v>
                </c:pt>
                <c:pt idx="363">
                  <c:v>41272</c:v>
                </c:pt>
                <c:pt idx="364">
                  <c:v>41273</c:v>
                </c:pt>
                <c:pt idx="365">
                  <c:v>41274</c:v>
                </c:pt>
              </c:numCache>
            </c:numRef>
          </c:cat>
          <c:val>
            <c:numRef>
              <c:f>'График ДоДКП'!$T$2:$T$367</c:f>
              <c:numCache>
                <c:formatCode>General</c:formatCode>
                <c:ptCount val="366"/>
                <c:pt idx="11">
                  <c:v>-40.010000000000019</c:v>
                </c:pt>
                <c:pt idx="12">
                  <c:v>-30.04000000000002</c:v>
                </c:pt>
                <c:pt idx="13">
                  <c:v>-341.31</c:v>
                </c:pt>
                <c:pt idx="14">
                  <c:v>-651.8900000000001</c:v>
                </c:pt>
                <c:pt idx="15">
                  <c:v>-685.32</c:v>
                </c:pt>
                <c:pt idx="16">
                  <c:v>-685.32</c:v>
                </c:pt>
                <c:pt idx="17">
                  <c:v>-685.32</c:v>
                </c:pt>
                <c:pt idx="18">
                  <c:v>-607.91000000000008</c:v>
                </c:pt>
                <c:pt idx="19">
                  <c:v>-567.08000000000004</c:v>
                </c:pt>
                <c:pt idx="20">
                  <c:v>-400.67000000000007</c:v>
                </c:pt>
                <c:pt idx="21">
                  <c:v>-331.35000000000008</c:v>
                </c:pt>
                <c:pt idx="22">
                  <c:v>-187.33000000000007</c:v>
                </c:pt>
                <c:pt idx="23">
                  <c:v>-187.33000000000007</c:v>
                </c:pt>
                <c:pt idx="24">
                  <c:v>-187.33000000000007</c:v>
                </c:pt>
                <c:pt idx="25">
                  <c:v>-614.18000000000006</c:v>
                </c:pt>
                <c:pt idx="26">
                  <c:v>-498.79000000000008</c:v>
                </c:pt>
                <c:pt idx="27">
                  <c:v>-199.7600000000001</c:v>
                </c:pt>
                <c:pt idx="28">
                  <c:v>-173.3300000000001</c:v>
                </c:pt>
                <c:pt idx="29">
                  <c:v>28.919999999999902</c:v>
                </c:pt>
                <c:pt idx="30">
                  <c:v>28.919999999999902</c:v>
                </c:pt>
                <c:pt idx="31">
                  <c:v>28.919999999999902</c:v>
                </c:pt>
                <c:pt idx="32">
                  <c:v>90.069999999999908</c:v>
                </c:pt>
                <c:pt idx="33">
                  <c:v>242.30999999999992</c:v>
                </c:pt>
                <c:pt idx="34">
                  <c:v>512.95999999999992</c:v>
                </c:pt>
                <c:pt idx="35">
                  <c:v>653.09999999999991</c:v>
                </c:pt>
                <c:pt idx="36">
                  <c:v>746.31999999999994</c:v>
                </c:pt>
                <c:pt idx="37">
                  <c:v>746.31999999999994</c:v>
                </c:pt>
                <c:pt idx="38">
                  <c:v>746.31999999999994</c:v>
                </c:pt>
                <c:pt idx="39">
                  <c:v>582.05999999999995</c:v>
                </c:pt>
                <c:pt idx="40">
                  <c:v>638</c:v>
                </c:pt>
                <c:pt idx="41">
                  <c:v>454.63</c:v>
                </c:pt>
                <c:pt idx="42">
                  <c:v>469.09</c:v>
                </c:pt>
                <c:pt idx="43">
                  <c:v>677.81999999999994</c:v>
                </c:pt>
                <c:pt idx="44">
                  <c:v>677.81999999999994</c:v>
                </c:pt>
                <c:pt idx="45">
                  <c:v>677.81999999999994</c:v>
                </c:pt>
                <c:pt idx="46">
                  <c:v>644.43999999999994</c:v>
                </c:pt>
                <c:pt idx="47">
                  <c:v>685.03</c:v>
                </c:pt>
                <c:pt idx="48">
                  <c:v>597.21</c:v>
                </c:pt>
                <c:pt idx="49">
                  <c:v>605.70000000000005</c:v>
                </c:pt>
                <c:pt idx="50">
                  <c:v>574.3900000000001</c:v>
                </c:pt>
                <c:pt idx="51">
                  <c:v>574.3900000000001</c:v>
                </c:pt>
                <c:pt idx="52">
                  <c:v>574.3900000000001</c:v>
                </c:pt>
                <c:pt idx="53">
                  <c:v>574.3900000000001</c:v>
                </c:pt>
                <c:pt idx="54">
                  <c:v>652.47000000000014</c:v>
                </c:pt>
                <c:pt idx="55">
                  <c:v>316.25000000000011</c:v>
                </c:pt>
                <c:pt idx="56">
                  <c:v>312.66000000000014</c:v>
                </c:pt>
                <c:pt idx="57">
                  <c:v>346.36000000000013</c:v>
                </c:pt>
                <c:pt idx="58">
                  <c:v>346.36000000000013</c:v>
                </c:pt>
                <c:pt idx="59">
                  <c:v>346.36000000000013</c:v>
                </c:pt>
                <c:pt idx="60">
                  <c:v>346.36000000000013</c:v>
                </c:pt>
                <c:pt idx="61">
                  <c:v>229.81000000000012</c:v>
                </c:pt>
                <c:pt idx="62">
                  <c:v>333.5100000000001</c:v>
                </c:pt>
                <c:pt idx="63">
                  <c:v>651.53000000000009</c:v>
                </c:pt>
                <c:pt idx="64">
                  <c:v>675.46</c:v>
                </c:pt>
                <c:pt idx="65">
                  <c:v>966.56000000000006</c:v>
                </c:pt>
                <c:pt idx="66">
                  <c:v>966.56000000000006</c:v>
                </c:pt>
                <c:pt idx="67">
                  <c:v>966.56000000000006</c:v>
                </c:pt>
                <c:pt idx="68">
                  <c:v>966.56000000000006</c:v>
                </c:pt>
                <c:pt idx="69">
                  <c:v>1057.49</c:v>
                </c:pt>
                <c:pt idx="70">
                  <c:v>991.74</c:v>
                </c:pt>
                <c:pt idx="71">
                  <c:v>1024.6400000000001</c:v>
                </c:pt>
                <c:pt idx="72">
                  <c:v>822.17000000000007</c:v>
                </c:pt>
                <c:pt idx="73">
                  <c:v>822.17000000000007</c:v>
                </c:pt>
                <c:pt idx="74">
                  <c:v>822.17000000000007</c:v>
                </c:pt>
                <c:pt idx="75">
                  <c:v>787.0200000000001</c:v>
                </c:pt>
                <c:pt idx="76">
                  <c:v>859.04000000000008</c:v>
                </c:pt>
                <c:pt idx="77">
                  <c:v>768.75000000000011</c:v>
                </c:pt>
                <c:pt idx="78">
                  <c:v>708.78000000000009</c:v>
                </c:pt>
                <c:pt idx="79">
                  <c:v>908.2600000000001</c:v>
                </c:pt>
                <c:pt idx="80">
                  <c:v>908.2600000000001</c:v>
                </c:pt>
                <c:pt idx="81">
                  <c:v>908.2600000000001</c:v>
                </c:pt>
                <c:pt idx="82">
                  <c:v>908.6400000000001</c:v>
                </c:pt>
                <c:pt idx="83">
                  <c:v>896.00000000000011</c:v>
                </c:pt>
                <c:pt idx="84">
                  <c:v>304.42000000000007</c:v>
                </c:pt>
                <c:pt idx="85">
                  <c:v>388.24000000000007</c:v>
                </c:pt>
                <c:pt idx="86">
                  <c:v>358.81000000000006</c:v>
                </c:pt>
                <c:pt idx="87">
                  <c:v>358.81000000000006</c:v>
                </c:pt>
                <c:pt idx="88">
                  <c:v>358.81000000000006</c:v>
                </c:pt>
                <c:pt idx="89">
                  <c:v>177.26000000000005</c:v>
                </c:pt>
                <c:pt idx="90">
                  <c:v>336.44000000000005</c:v>
                </c:pt>
                <c:pt idx="91">
                  <c:v>462.23000000000008</c:v>
                </c:pt>
                <c:pt idx="92">
                  <c:v>528.36000000000013</c:v>
                </c:pt>
                <c:pt idx="93">
                  <c:v>479.5100000000001</c:v>
                </c:pt>
                <c:pt idx="94">
                  <c:v>479.5100000000001</c:v>
                </c:pt>
                <c:pt idx="95">
                  <c:v>479.5100000000001</c:v>
                </c:pt>
                <c:pt idx="96">
                  <c:v>482.87000000000012</c:v>
                </c:pt>
                <c:pt idx="97">
                  <c:v>682.98000000000013</c:v>
                </c:pt>
                <c:pt idx="98">
                  <c:v>631.65000000000009</c:v>
                </c:pt>
                <c:pt idx="99">
                  <c:v>666.65000000000009</c:v>
                </c:pt>
                <c:pt idx="100">
                  <c:v>733.86000000000013</c:v>
                </c:pt>
                <c:pt idx="101">
                  <c:v>733.86000000000013</c:v>
                </c:pt>
                <c:pt idx="102">
                  <c:v>733.86000000000013</c:v>
                </c:pt>
                <c:pt idx="103">
                  <c:v>714.47000000000014</c:v>
                </c:pt>
                <c:pt idx="104">
                  <c:v>675.13000000000011</c:v>
                </c:pt>
                <c:pt idx="105">
                  <c:v>389.49000000000007</c:v>
                </c:pt>
                <c:pt idx="106">
                  <c:v>421.03000000000009</c:v>
                </c:pt>
                <c:pt idx="107">
                  <c:v>504.29000000000008</c:v>
                </c:pt>
                <c:pt idx="108">
                  <c:v>504.29000000000008</c:v>
                </c:pt>
                <c:pt idx="109">
                  <c:v>504.29000000000008</c:v>
                </c:pt>
                <c:pt idx="110">
                  <c:v>330.41000000000008</c:v>
                </c:pt>
                <c:pt idx="111">
                  <c:v>212.7700000000001</c:v>
                </c:pt>
                <c:pt idx="112">
                  <c:v>413.91000000000008</c:v>
                </c:pt>
                <c:pt idx="113">
                  <c:v>397.61000000000007</c:v>
                </c:pt>
                <c:pt idx="114">
                  <c:v>204.97000000000006</c:v>
                </c:pt>
                <c:pt idx="115">
                  <c:v>204.97000000000006</c:v>
                </c:pt>
                <c:pt idx="116">
                  <c:v>204.97000000000006</c:v>
                </c:pt>
                <c:pt idx="117">
                  <c:v>209.89000000000007</c:v>
                </c:pt>
                <c:pt idx="118">
                  <c:v>1.7500000000000853</c:v>
                </c:pt>
                <c:pt idx="119">
                  <c:v>150.76000000000008</c:v>
                </c:pt>
                <c:pt idx="120">
                  <c:v>269.91000000000008</c:v>
                </c:pt>
                <c:pt idx="121">
                  <c:v>269.91000000000008</c:v>
                </c:pt>
                <c:pt idx="122">
                  <c:v>269.91000000000008</c:v>
                </c:pt>
                <c:pt idx="123">
                  <c:v>269.91000000000008</c:v>
                </c:pt>
                <c:pt idx="124">
                  <c:v>269.91000000000008</c:v>
                </c:pt>
                <c:pt idx="125">
                  <c:v>344.40000000000009</c:v>
                </c:pt>
                <c:pt idx="126">
                  <c:v>391.06000000000006</c:v>
                </c:pt>
                <c:pt idx="127">
                  <c:v>475.86000000000007</c:v>
                </c:pt>
                <c:pt idx="128">
                  <c:v>590.34</c:v>
                </c:pt>
                <c:pt idx="129">
                  <c:v>590.34</c:v>
                </c:pt>
                <c:pt idx="130">
                  <c:v>590.34</c:v>
                </c:pt>
                <c:pt idx="131">
                  <c:v>590.34</c:v>
                </c:pt>
                <c:pt idx="132">
                  <c:v>632.56000000000006</c:v>
                </c:pt>
                <c:pt idx="133">
                  <c:v>640.7600000000001</c:v>
                </c:pt>
                <c:pt idx="134">
                  <c:v>676.55000000000007</c:v>
                </c:pt>
                <c:pt idx="135">
                  <c:v>696.55000000000007</c:v>
                </c:pt>
                <c:pt idx="136">
                  <c:v>696.55000000000007</c:v>
                </c:pt>
                <c:pt idx="137">
                  <c:v>696.55000000000007</c:v>
                </c:pt>
                <c:pt idx="138">
                  <c:v>707.24</c:v>
                </c:pt>
                <c:pt idx="139">
                  <c:v>781.12</c:v>
                </c:pt>
                <c:pt idx="140">
                  <c:v>726.71</c:v>
                </c:pt>
                <c:pt idx="141">
                  <c:v>737.22</c:v>
                </c:pt>
                <c:pt idx="142">
                  <c:v>734.49</c:v>
                </c:pt>
                <c:pt idx="143">
                  <c:v>734.49</c:v>
                </c:pt>
                <c:pt idx="144">
                  <c:v>734.49</c:v>
                </c:pt>
                <c:pt idx="145">
                  <c:v>261.3</c:v>
                </c:pt>
                <c:pt idx="146">
                  <c:v>269.71000000000004</c:v>
                </c:pt>
                <c:pt idx="147">
                  <c:v>403.84000000000003</c:v>
                </c:pt>
                <c:pt idx="148">
                  <c:v>449.87</c:v>
                </c:pt>
                <c:pt idx="149">
                  <c:v>494.96000000000004</c:v>
                </c:pt>
                <c:pt idx="150">
                  <c:v>494.96000000000004</c:v>
                </c:pt>
                <c:pt idx="151">
                  <c:v>494.96000000000004</c:v>
                </c:pt>
                <c:pt idx="152">
                  <c:v>597.27</c:v>
                </c:pt>
                <c:pt idx="153">
                  <c:v>733.94</c:v>
                </c:pt>
                <c:pt idx="154">
                  <c:v>772.53000000000009</c:v>
                </c:pt>
                <c:pt idx="155">
                  <c:v>862.0200000000001</c:v>
                </c:pt>
                <c:pt idx="156">
                  <c:v>941.63000000000011</c:v>
                </c:pt>
                <c:pt idx="157">
                  <c:v>941.63000000000011</c:v>
                </c:pt>
                <c:pt idx="158">
                  <c:v>941.63000000000011</c:v>
                </c:pt>
                <c:pt idx="159">
                  <c:v>954.24000000000012</c:v>
                </c:pt>
                <c:pt idx="160">
                  <c:v>1025.2400000000002</c:v>
                </c:pt>
                <c:pt idx="161">
                  <c:v>817.44000000000028</c:v>
                </c:pt>
                <c:pt idx="162">
                  <c:v>831.35000000000025</c:v>
                </c:pt>
                <c:pt idx="163">
                  <c:v>831.35000000000025</c:v>
                </c:pt>
                <c:pt idx="164">
                  <c:v>831.35000000000025</c:v>
                </c:pt>
                <c:pt idx="165">
                  <c:v>831.35000000000025</c:v>
                </c:pt>
                <c:pt idx="166">
                  <c:v>710.12000000000023</c:v>
                </c:pt>
                <c:pt idx="167">
                  <c:v>851.02000000000021</c:v>
                </c:pt>
                <c:pt idx="168">
                  <c:v>1031.4600000000003</c:v>
                </c:pt>
                <c:pt idx="169">
                  <c:v>1097.9100000000003</c:v>
                </c:pt>
                <c:pt idx="170">
                  <c:v>1166.7900000000004</c:v>
                </c:pt>
                <c:pt idx="171">
                  <c:v>1166.7900000000004</c:v>
                </c:pt>
                <c:pt idx="172">
                  <c:v>1166.7900000000004</c:v>
                </c:pt>
                <c:pt idx="173">
                  <c:v>1075.6900000000005</c:v>
                </c:pt>
                <c:pt idx="174">
                  <c:v>1160.1300000000006</c:v>
                </c:pt>
                <c:pt idx="175">
                  <c:v>1128.9200000000005</c:v>
                </c:pt>
                <c:pt idx="176">
                  <c:v>663.5800000000005</c:v>
                </c:pt>
                <c:pt idx="177">
                  <c:v>587.9500000000005</c:v>
                </c:pt>
                <c:pt idx="178">
                  <c:v>587.9500000000005</c:v>
                </c:pt>
                <c:pt idx="179">
                  <c:v>587.9500000000005</c:v>
                </c:pt>
                <c:pt idx="180">
                  <c:v>541.36000000000047</c:v>
                </c:pt>
                <c:pt idx="181">
                  <c:v>689.5800000000005</c:v>
                </c:pt>
                <c:pt idx="182">
                  <c:v>866.8300000000005</c:v>
                </c:pt>
                <c:pt idx="183">
                  <c:v>947.53000000000043</c:v>
                </c:pt>
                <c:pt idx="184">
                  <c:v>912.90000000000043</c:v>
                </c:pt>
                <c:pt idx="185">
                  <c:v>912.90000000000043</c:v>
                </c:pt>
                <c:pt idx="186">
                  <c:v>912.90000000000043</c:v>
                </c:pt>
                <c:pt idx="187">
                  <c:v>933.78000000000043</c:v>
                </c:pt>
                <c:pt idx="188">
                  <c:v>947.42000000000041</c:v>
                </c:pt>
                <c:pt idx="189">
                  <c:v>1084.4800000000005</c:v>
                </c:pt>
                <c:pt idx="190">
                  <c:v>1126.3800000000006</c:v>
                </c:pt>
                <c:pt idx="191">
                  <c:v>1171.6300000000006</c:v>
                </c:pt>
                <c:pt idx="192">
                  <c:v>1171.6300000000006</c:v>
                </c:pt>
                <c:pt idx="193">
                  <c:v>1171.6300000000006</c:v>
                </c:pt>
                <c:pt idx="194">
                  <c:v>1178.5300000000007</c:v>
                </c:pt>
                <c:pt idx="195">
                  <c:v>1279.4700000000007</c:v>
                </c:pt>
                <c:pt idx="196">
                  <c:v>1220.1400000000008</c:v>
                </c:pt>
                <c:pt idx="197">
                  <c:v>1308.2300000000007</c:v>
                </c:pt>
                <c:pt idx="198">
                  <c:v>1378.6900000000007</c:v>
                </c:pt>
                <c:pt idx="199">
                  <c:v>1378.6900000000007</c:v>
                </c:pt>
                <c:pt idx="200">
                  <c:v>1378.6900000000007</c:v>
                </c:pt>
                <c:pt idx="201">
                  <c:v>1366.3400000000008</c:v>
                </c:pt>
                <c:pt idx="202">
                  <c:v>1400.1800000000007</c:v>
                </c:pt>
                <c:pt idx="203">
                  <c:v>1406.1500000000008</c:v>
                </c:pt>
                <c:pt idx="204">
                  <c:v>1263.0000000000009</c:v>
                </c:pt>
                <c:pt idx="205">
                  <c:v>1079.5100000000009</c:v>
                </c:pt>
                <c:pt idx="206">
                  <c:v>1079.5100000000009</c:v>
                </c:pt>
                <c:pt idx="207">
                  <c:v>1079.5100000000009</c:v>
                </c:pt>
                <c:pt idx="208">
                  <c:v>666.57000000000085</c:v>
                </c:pt>
                <c:pt idx="209">
                  <c:v>779.91000000000088</c:v>
                </c:pt>
                <c:pt idx="210">
                  <c:v>800.41000000000088</c:v>
                </c:pt>
                <c:pt idx="211">
                  <c:v>815.8800000000009</c:v>
                </c:pt>
                <c:pt idx="212">
                  <c:v>920.7600000000009</c:v>
                </c:pt>
                <c:pt idx="213">
                  <c:v>920.7600000000009</c:v>
                </c:pt>
                <c:pt idx="214">
                  <c:v>920.7600000000009</c:v>
                </c:pt>
                <c:pt idx="215">
                  <c:v>944.18000000000086</c:v>
                </c:pt>
                <c:pt idx="216">
                  <c:v>1056.7300000000009</c:v>
                </c:pt>
                <c:pt idx="217">
                  <c:v>1122.910000000001</c:v>
                </c:pt>
                <c:pt idx="218">
                  <c:v>1180.350000000001</c:v>
                </c:pt>
                <c:pt idx="219">
                  <c:v>1305.5000000000011</c:v>
                </c:pt>
                <c:pt idx="220">
                  <c:v>1305.5000000000011</c:v>
                </c:pt>
                <c:pt idx="221">
                  <c:v>1305.5000000000011</c:v>
                </c:pt>
                <c:pt idx="222">
                  <c:v>1412.8900000000012</c:v>
                </c:pt>
                <c:pt idx="223">
                  <c:v>1469.3300000000013</c:v>
                </c:pt>
                <c:pt idx="224">
                  <c:v>1551.7000000000012</c:v>
                </c:pt>
                <c:pt idx="225">
                  <c:v>1524.1200000000013</c:v>
                </c:pt>
                <c:pt idx="226">
                  <c:v>1588.2500000000014</c:v>
                </c:pt>
                <c:pt idx="227">
                  <c:v>1588.2500000000014</c:v>
                </c:pt>
                <c:pt idx="228">
                  <c:v>1588.2500000000014</c:v>
                </c:pt>
                <c:pt idx="229">
                  <c:v>1633.6100000000013</c:v>
                </c:pt>
                <c:pt idx="230">
                  <c:v>1627.1800000000012</c:v>
                </c:pt>
                <c:pt idx="231">
                  <c:v>1657.1200000000013</c:v>
                </c:pt>
                <c:pt idx="232">
                  <c:v>1507.8400000000013</c:v>
                </c:pt>
                <c:pt idx="233">
                  <c:v>1630.2900000000013</c:v>
                </c:pt>
                <c:pt idx="234">
                  <c:v>1630.2900000000013</c:v>
                </c:pt>
                <c:pt idx="235">
                  <c:v>1630.2900000000013</c:v>
                </c:pt>
                <c:pt idx="236">
                  <c:v>1544.0700000000013</c:v>
                </c:pt>
                <c:pt idx="237">
                  <c:v>1065.0700000000013</c:v>
                </c:pt>
                <c:pt idx="238">
                  <c:v>1082.5900000000013</c:v>
                </c:pt>
                <c:pt idx="239">
                  <c:v>1227.8400000000013</c:v>
                </c:pt>
                <c:pt idx="240">
                  <c:v>1257.0900000000013</c:v>
                </c:pt>
                <c:pt idx="241">
                  <c:v>1257.0900000000013</c:v>
                </c:pt>
                <c:pt idx="242">
                  <c:v>1257.0900000000013</c:v>
                </c:pt>
                <c:pt idx="243">
                  <c:v>1255.4000000000012</c:v>
                </c:pt>
                <c:pt idx="244">
                  <c:v>1307.8000000000013</c:v>
                </c:pt>
                <c:pt idx="245">
                  <c:v>1373.2800000000013</c:v>
                </c:pt>
                <c:pt idx="246">
                  <c:v>1505.2500000000014</c:v>
                </c:pt>
                <c:pt idx="247">
                  <c:v>1587.9000000000015</c:v>
                </c:pt>
                <c:pt idx="248">
                  <c:v>1587.9000000000015</c:v>
                </c:pt>
                <c:pt idx="249">
                  <c:v>1587.9000000000015</c:v>
                </c:pt>
                <c:pt idx="250">
                  <c:v>1571.1000000000015</c:v>
                </c:pt>
                <c:pt idx="251">
                  <c:v>1759.8100000000015</c:v>
                </c:pt>
                <c:pt idx="252">
                  <c:v>1678.7600000000016</c:v>
                </c:pt>
                <c:pt idx="253">
                  <c:v>1829.9600000000016</c:v>
                </c:pt>
                <c:pt idx="254">
                  <c:v>1820.3800000000017</c:v>
                </c:pt>
                <c:pt idx="255">
                  <c:v>1820.3800000000017</c:v>
                </c:pt>
                <c:pt idx="256">
                  <c:v>1820.3800000000017</c:v>
                </c:pt>
                <c:pt idx="257">
                  <c:v>1742.5300000000018</c:v>
                </c:pt>
                <c:pt idx="258">
                  <c:v>1732.1400000000017</c:v>
                </c:pt>
                <c:pt idx="259">
                  <c:v>1732.3300000000017</c:v>
                </c:pt>
                <c:pt idx="260">
                  <c:v>1698.4700000000018</c:v>
                </c:pt>
                <c:pt idx="261">
                  <c:v>1821.0300000000018</c:v>
                </c:pt>
                <c:pt idx="262">
                  <c:v>1821.0300000000018</c:v>
                </c:pt>
                <c:pt idx="263">
                  <c:v>1821.0300000000018</c:v>
                </c:pt>
                <c:pt idx="264">
                  <c:v>1824.0700000000018</c:v>
                </c:pt>
                <c:pt idx="265">
                  <c:v>1852.2600000000018</c:v>
                </c:pt>
                <c:pt idx="266">
                  <c:v>1914.8200000000018</c:v>
                </c:pt>
                <c:pt idx="267">
                  <c:v>1814.4200000000017</c:v>
                </c:pt>
                <c:pt idx="268">
                  <c:v>1426.4600000000016</c:v>
                </c:pt>
                <c:pt idx="269">
                  <c:v>1426.4600000000016</c:v>
                </c:pt>
                <c:pt idx="270">
                  <c:v>1426.4600000000016</c:v>
                </c:pt>
                <c:pt idx="271">
                  <c:v>1217.0700000000015</c:v>
                </c:pt>
                <c:pt idx="272">
                  <c:v>1493.3900000000015</c:v>
                </c:pt>
                <c:pt idx="273">
                  <c:v>1702.0300000000016</c:v>
                </c:pt>
                <c:pt idx="274">
                  <c:v>1729.0200000000016</c:v>
                </c:pt>
                <c:pt idx="275">
                  <c:v>1861.8800000000015</c:v>
                </c:pt>
                <c:pt idx="276">
                  <c:v>1861.8800000000015</c:v>
                </c:pt>
                <c:pt idx="277">
                  <c:v>1861.8800000000015</c:v>
                </c:pt>
                <c:pt idx="278">
                  <c:v>1923.8100000000015</c:v>
                </c:pt>
                <c:pt idx="279">
                  <c:v>1829.7900000000016</c:v>
                </c:pt>
                <c:pt idx="280">
                  <c:v>1881.4600000000016</c:v>
                </c:pt>
                <c:pt idx="281">
                  <c:v>1960.1300000000017</c:v>
                </c:pt>
                <c:pt idx="282">
                  <c:v>1947.5900000000017</c:v>
                </c:pt>
                <c:pt idx="283">
                  <c:v>1947.5900000000017</c:v>
                </c:pt>
                <c:pt idx="284">
                  <c:v>1947.5900000000017</c:v>
                </c:pt>
                <c:pt idx="285">
                  <c:v>2070.6900000000019</c:v>
                </c:pt>
                <c:pt idx="286">
                  <c:v>2112.9500000000021</c:v>
                </c:pt>
                <c:pt idx="287">
                  <c:v>2156.1300000000019</c:v>
                </c:pt>
                <c:pt idx="288">
                  <c:v>2093.2700000000018</c:v>
                </c:pt>
                <c:pt idx="289">
                  <c:v>2245.2000000000016</c:v>
                </c:pt>
                <c:pt idx="290">
                  <c:v>2245.2000000000016</c:v>
                </c:pt>
                <c:pt idx="291">
                  <c:v>2245.2000000000016</c:v>
                </c:pt>
                <c:pt idx="292">
                  <c:v>2256.3200000000015</c:v>
                </c:pt>
                <c:pt idx="293">
                  <c:v>2285.3600000000015</c:v>
                </c:pt>
                <c:pt idx="294">
                  <c:v>2175.4300000000017</c:v>
                </c:pt>
                <c:pt idx="295">
                  <c:v>2165.3400000000015</c:v>
                </c:pt>
                <c:pt idx="296">
                  <c:v>2123.0300000000016</c:v>
                </c:pt>
                <c:pt idx="297">
                  <c:v>2123.0300000000016</c:v>
                </c:pt>
                <c:pt idx="298">
                  <c:v>2123.0300000000016</c:v>
                </c:pt>
                <c:pt idx="299">
                  <c:v>1687.1800000000017</c:v>
                </c:pt>
                <c:pt idx="300">
                  <c:v>1951.9200000000017</c:v>
                </c:pt>
                <c:pt idx="301">
                  <c:v>1849.0900000000017</c:v>
                </c:pt>
                <c:pt idx="302">
                  <c:v>1923.7700000000018</c:v>
                </c:pt>
                <c:pt idx="303">
                  <c:v>1909.3000000000018</c:v>
                </c:pt>
                <c:pt idx="304">
                  <c:v>1909.3000000000018</c:v>
                </c:pt>
                <c:pt idx="305">
                  <c:v>1909.3000000000018</c:v>
                </c:pt>
                <c:pt idx="306">
                  <c:v>1941.4000000000017</c:v>
                </c:pt>
                <c:pt idx="307">
                  <c:v>2245.3900000000017</c:v>
                </c:pt>
                <c:pt idx="308">
                  <c:v>2245.3900000000017</c:v>
                </c:pt>
                <c:pt idx="309">
                  <c:v>2336.0000000000018</c:v>
                </c:pt>
                <c:pt idx="310">
                  <c:v>2432.5000000000018</c:v>
                </c:pt>
                <c:pt idx="311">
                  <c:v>2432.5000000000018</c:v>
                </c:pt>
                <c:pt idx="312">
                  <c:v>2432.5000000000018</c:v>
                </c:pt>
                <c:pt idx="313">
                  <c:v>2494.6800000000017</c:v>
                </c:pt>
                <c:pt idx="314">
                  <c:v>2620.5600000000018</c:v>
                </c:pt>
                <c:pt idx="315">
                  <c:v>2641.0800000000017</c:v>
                </c:pt>
                <c:pt idx="316">
                  <c:v>2668.7700000000018</c:v>
                </c:pt>
                <c:pt idx="317">
                  <c:v>2673.030000000002</c:v>
                </c:pt>
                <c:pt idx="318">
                  <c:v>2673.030000000002</c:v>
                </c:pt>
                <c:pt idx="319">
                  <c:v>2673.030000000002</c:v>
                </c:pt>
                <c:pt idx="320">
                  <c:v>2589.1300000000019</c:v>
                </c:pt>
                <c:pt idx="321">
                  <c:v>2711.3300000000017</c:v>
                </c:pt>
                <c:pt idx="322">
                  <c:v>2618.6500000000019</c:v>
                </c:pt>
                <c:pt idx="323">
                  <c:v>2673.6100000000019</c:v>
                </c:pt>
                <c:pt idx="324">
                  <c:v>2780.1000000000022</c:v>
                </c:pt>
                <c:pt idx="325">
                  <c:v>2780.1000000000022</c:v>
                </c:pt>
                <c:pt idx="326">
                  <c:v>2780.1000000000022</c:v>
                </c:pt>
                <c:pt idx="327">
                  <c:v>2857.7400000000021</c:v>
                </c:pt>
                <c:pt idx="328">
                  <c:v>2903.9600000000019</c:v>
                </c:pt>
                <c:pt idx="329">
                  <c:v>2464.5600000000018</c:v>
                </c:pt>
                <c:pt idx="330">
                  <c:v>2453.2100000000019</c:v>
                </c:pt>
                <c:pt idx="331">
                  <c:v>2420.800000000002</c:v>
                </c:pt>
                <c:pt idx="332">
                  <c:v>2420.800000000002</c:v>
                </c:pt>
                <c:pt idx="333">
                  <c:v>2420.800000000002</c:v>
                </c:pt>
                <c:pt idx="334">
                  <c:v>2366.030000000002</c:v>
                </c:pt>
                <c:pt idx="335">
                  <c:v>2463.6500000000019</c:v>
                </c:pt>
                <c:pt idx="336">
                  <c:v>2477.0800000000017</c:v>
                </c:pt>
                <c:pt idx="337">
                  <c:v>2558.2400000000016</c:v>
                </c:pt>
                <c:pt idx="338">
                  <c:v>2660.9900000000016</c:v>
                </c:pt>
                <c:pt idx="339">
                  <c:v>2660.9900000000016</c:v>
                </c:pt>
                <c:pt idx="340">
                  <c:v>2660.9900000000016</c:v>
                </c:pt>
                <c:pt idx="341">
                  <c:v>2678.2000000000016</c:v>
                </c:pt>
                <c:pt idx="342">
                  <c:v>2768.2000000000016</c:v>
                </c:pt>
                <c:pt idx="343">
                  <c:v>2813.2800000000016</c:v>
                </c:pt>
                <c:pt idx="344">
                  <c:v>2872.0500000000015</c:v>
                </c:pt>
                <c:pt idx="345">
                  <c:v>2967.8600000000015</c:v>
                </c:pt>
                <c:pt idx="346">
                  <c:v>2967.8600000000015</c:v>
                </c:pt>
                <c:pt idx="347">
                  <c:v>2967.8600000000015</c:v>
                </c:pt>
                <c:pt idx="348">
                  <c:v>2897.7600000000016</c:v>
                </c:pt>
                <c:pt idx="349">
                  <c:v>2889.5600000000018</c:v>
                </c:pt>
                <c:pt idx="350">
                  <c:v>2956.3900000000017</c:v>
                </c:pt>
                <c:pt idx="351">
                  <c:v>2997.2500000000018</c:v>
                </c:pt>
                <c:pt idx="352">
                  <c:v>2966.1200000000017</c:v>
                </c:pt>
                <c:pt idx="353">
                  <c:v>2966.1200000000017</c:v>
                </c:pt>
                <c:pt idx="354">
                  <c:v>2966.1200000000017</c:v>
                </c:pt>
                <c:pt idx="355">
                  <c:v>3070.3500000000017</c:v>
                </c:pt>
                <c:pt idx="356">
                  <c:v>3179.9400000000019</c:v>
                </c:pt>
                <c:pt idx="357">
                  <c:v>2822.050000000002</c:v>
                </c:pt>
                <c:pt idx="358">
                  <c:v>2803.0600000000022</c:v>
                </c:pt>
                <c:pt idx="359">
                  <c:v>2678.6400000000021</c:v>
                </c:pt>
                <c:pt idx="360">
                  <c:v>2678.6400000000021</c:v>
                </c:pt>
                <c:pt idx="361">
                  <c:v>2678.6400000000021</c:v>
                </c:pt>
                <c:pt idx="362">
                  <c:v>2651.7000000000021</c:v>
                </c:pt>
                <c:pt idx="363">
                  <c:v>3080.2200000000021</c:v>
                </c:pt>
                <c:pt idx="364">
                  <c:v>2954.3500000000022</c:v>
                </c:pt>
                <c:pt idx="365">
                  <c:v>3105.2700000000023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'График ДоДКП'!$U$1</c:f>
              <c:strCache>
                <c:ptCount val="1"/>
                <c:pt idx="0">
                  <c:v>2016</c:v>
                </c:pt>
              </c:strCache>
            </c:strRef>
          </c:tx>
          <c:spPr>
            <a:ln w="28575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'График ДоДКП'!$C$2:$C$367</c:f>
              <c:numCache>
                <c:formatCode>m/d/yyyy</c:formatCode>
                <c:ptCount val="366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  <c:pt idx="30">
                  <c:v>40939</c:v>
                </c:pt>
                <c:pt idx="31">
                  <c:v>40940</c:v>
                </c:pt>
                <c:pt idx="32">
                  <c:v>40941</c:v>
                </c:pt>
                <c:pt idx="33">
                  <c:v>40942</c:v>
                </c:pt>
                <c:pt idx="34">
                  <c:v>40943</c:v>
                </c:pt>
                <c:pt idx="35">
                  <c:v>40944</c:v>
                </c:pt>
                <c:pt idx="36">
                  <c:v>40945</c:v>
                </c:pt>
                <c:pt idx="37">
                  <c:v>40946</c:v>
                </c:pt>
                <c:pt idx="38">
                  <c:v>40947</c:v>
                </c:pt>
                <c:pt idx="39">
                  <c:v>40948</c:v>
                </c:pt>
                <c:pt idx="40">
                  <c:v>40949</c:v>
                </c:pt>
                <c:pt idx="41">
                  <c:v>40950</c:v>
                </c:pt>
                <c:pt idx="42">
                  <c:v>40951</c:v>
                </c:pt>
                <c:pt idx="43">
                  <c:v>40952</c:v>
                </c:pt>
                <c:pt idx="44">
                  <c:v>40953</c:v>
                </c:pt>
                <c:pt idx="45">
                  <c:v>40954</c:v>
                </c:pt>
                <c:pt idx="46">
                  <c:v>40955</c:v>
                </c:pt>
                <c:pt idx="47">
                  <c:v>40956</c:v>
                </c:pt>
                <c:pt idx="48">
                  <c:v>40957</c:v>
                </c:pt>
                <c:pt idx="49">
                  <c:v>40958</c:v>
                </c:pt>
                <c:pt idx="50">
                  <c:v>40959</c:v>
                </c:pt>
                <c:pt idx="51">
                  <c:v>40960</c:v>
                </c:pt>
                <c:pt idx="52">
                  <c:v>40961</c:v>
                </c:pt>
                <c:pt idx="53">
                  <c:v>40962</c:v>
                </c:pt>
                <c:pt idx="54">
                  <c:v>40963</c:v>
                </c:pt>
                <c:pt idx="55">
                  <c:v>40964</c:v>
                </c:pt>
                <c:pt idx="56">
                  <c:v>40965</c:v>
                </c:pt>
                <c:pt idx="57">
                  <c:v>40966</c:v>
                </c:pt>
                <c:pt idx="58">
                  <c:v>40967</c:v>
                </c:pt>
                <c:pt idx="59">
                  <c:v>40968</c:v>
                </c:pt>
                <c:pt idx="60">
                  <c:v>40969</c:v>
                </c:pt>
                <c:pt idx="61">
                  <c:v>40970</c:v>
                </c:pt>
                <c:pt idx="62">
                  <c:v>40971</c:v>
                </c:pt>
                <c:pt idx="63">
                  <c:v>40972</c:v>
                </c:pt>
                <c:pt idx="64">
                  <c:v>40973</c:v>
                </c:pt>
                <c:pt idx="65">
                  <c:v>40974</c:v>
                </c:pt>
                <c:pt idx="66">
                  <c:v>40975</c:v>
                </c:pt>
                <c:pt idx="67">
                  <c:v>40976</c:v>
                </c:pt>
                <c:pt idx="68">
                  <c:v>40977</c:v>
                </c:pt>
                <c:pt idx="69">
                  <c:v>40978</c:v>
                </c:pt>
                <c:pt idx="70">
                  <c:v>40979</c:v>
                </c:pt>
                <c:pt idx="71">
                  <c:v>40980</c:v>
                </c:pt>
                <c:pt idx="72">
                  <c:v>40981</c:v>
                </c:pt>
                <c:pt idx="73">
                  <c:v>40982</c:v>
                </c:pt>
                <c:pt idx="74">
                  <c:v>40983</c:v>
                </c:pt>
                <c:pt idx="75">
                  <c:v>40984</c:v>
                </c:pt>
                <c:pt idx="76">
                  <c:v>40985</c:v>
                </c:pt>
                <c:pt idx="77">
                  <c:v>40986</c:v>
                </c:pt>
                <c:pt idx="78">
                  <c:v>40987</c:v>
                </c:pt>
                <c:pt idx="79">
                  <c:v>40988</c:v>
                </c:pt>
                <c:pt idx="80">
                  <c:v>40989</c:v>
                </c:pt>
                <c:pt idx="81">
                  <c:v>40990</c:v>
                </c:pt>
                <c:pt idx="82">
                  <c:v>40991</c:v>
                </c:pt>
                <c:pt idx="83">
                  <c:v>40992</c:v>
                </c:pt>
                <c:pt idx="84">
                  <c:v>40993</c:v>
                </c:pt>
                <c:pt idx="85">
                  <c:v>40994</c:v>
                </c:pt>
                <c:pt idx="86">
                  <c:v>40995</c:v>
                </c:pt>
                <c:pt idx="87">
                  <c:v>40996</c:v>
                </c:pt>
                <c:pt idx="88">
                  <c:v>40997</c:v>
                </c:pt>
                <c:pt idx="89">
                  <c:v>40998</c:v>
                </c:pt>
                <c:pt idx="90">
                  <c:v>40999</c:v>
                </c:pt>
                <c:pt idx="91">
                  <c:v>41000</c:v>
                </c:pt>
                <c:pt idx="92">
                  <c:v>41001</c:v>
                </c:pt>
                <c:pt idx="93">
                  <c:v>41002</c:v>
                </c:pt>
                <c:pt idx="94">
                  <c:v>41003</c:v>
                </c:pt>
                <c:pt idx="95">
                  <c:v>41004</c:v>
                </c:pt>
                <c:pt idx="96">
                  <c:v>41005</c:v>
                </c:pt>
                <c:pt idx="97">
                  <c:v>41006</c:v>
                </c:pt>
                <c:pt idx="98">
                  <c:v>41007</c:v>
                </c:pt>
                <c:pt idx="99">
                  <c:v>41008</c:v>
                </c:pt>
                <c:pt idx="100">
                  <c:v>41009</c:v>
                </c:pt>
                <c:pt idx="101">
                  <c:v>41010</c:v>
                </c:pt>
                <c:pt idx="102">
                  <c:v>41011</c:v>
                </c:pt>
                <c:pt idx="103">
                  <c:v>41012</c:v>
                </c:pt>
                <c:pt idx="104">
                  <c:v>41013</c:v>
                </c:pt>
                <c:pt idx="105">
                  <c:v>41014</c:v>
                </c:pt>
                <c:pt idx="106">
                  <c:v>41015</c:v>
                </c:pt>
                <c:pt idx="107">
                  <c:v>41016</c:v>
                </c:pt>
                <c:pt idx="108">
                  <c:v>41017</c:v>
                </c:pt>
                <c:pt idx="109">
                  <c:v>41018</c:v>
                </c:pt>
                <c:pt idx="110">
                  <c:v>41019</c:v>
                </c:pt>
                <c:pt idx="111">
                  <c:v>41020</c:v>
                </c:pt>
                <c:pt idx="112">
                  <c:v>41021</c:v>
                </c:pt>
                <c:pt idx="113">
                  <c:v>41022</c:v>
                </c:pt>
                <c:pt idx="114">
                  <c:v>41023</c:v>
                </c:pt>
                <c:pt idx="115">
                  <c:v>41024</c:v>
                </c:pt>
                <c:pt idx="116">
                  <c:v>41025</c:v>
                </c:pt>
                <c:pt idx="117">
                  <c:v>41026</c:v>
                </c:pt>
                <c:pt idx="118">
                  <c:v>41027</c:v>
                </c:pt>
                <c:pt idx="119">
                  <c:v>41028</c:v>
                </c:pt>
                <c:pt idx="120">
                  <c:v>41029</c:v>
                </c:pt>
                <c:pt idx="121">
                  <c:v>41030</c:v>
                </c:pt>
                <c:pt idx="122">
                  <c:v>41031</c:v>
                </c:pt>
                <c:pt idx="123">
                  <c:v>41032</c:v>
                </c:pt>
                <c:pt idx="124">
                  <c:v>41033</c:v>
                </c:pt>
                <c:pt idx="125">
                  <c:v>41034</c:v>
                </c:pt>
                <c:pt idx="126">
                  <c:v>41035</c:v>
                </c:pt>
                <c:pt idx="127">
                  <c:v>41036</c:v>
                </c:pt>
                <c:pt idx="128">
                  <c:v>41037</c:v>
                </c:pt>
                <c:pt idx="129">
                  <c:v>41038</c:v>
                </c:pt>
                <c:pt idx="130">
                  <c:v>41039</c:v>
                </c:pt>
                <c:pt idx="131">
                  <c:v>41040</c:v>
                </c:pt>
                <c:pt idx="132">
                  <c:v>41041</c:v>
                </c:pt>
                <c:pt idx="133">
                  <c:v>41042</c:v>
                </c:pt>
                <c:pt idx="134">
                  <c:v>41043</c:v>
                </c:pt>
                <c:pt idx="135">
                  <c:v>41044</c:v>
                </c:pt>
                <c:pt idx="136">
                  <c:v>41045</c:v>
                </c:pt>
                <c:pt idx="137">
                  <c:v>41046</c:v>
                </c:pt>
                <c:pt idx="138">
                  <c:v>41047</c:v>
                </c:pt>
                <c:pt idx="139">
                  <c:v>41048</c:v>
                </c:pt>
                <c:pt idx="140">
                  <c:v>41049</c:v>
                </c:pt>
                <c:pt idx="141">
                  <c:v>41050</c:v>
                </c:pt>
                <c:pt idx="142">
                  <c:v>41051</c:v>
                </c:pt>
                <c:pt idx="143">
                  <c:v>41052</c:v>
                </c:pt>
                <c:pt idx="144">
                  <c:v>41053</c:v>
                </c:pt>
                <c:pt idx="145">
                  <c:v>41054</c:v>
                </c:pt>
                <c:pt idx="146">
                  <c:v>41055</c:v>
                </c:pt>
                <c:pt idx="147">
                  <c:v>41056</c:v>
                </c:pt>
                <c:pt idx="148">
                  <c:v>41057</c:v>
                </c:pt>
                <c:pt idx="149">
                  <c:v>41058</c:v>
                </c:pt>
                <c:pt idx="150">
                  <c:v>41059</c:v>
                </c:pt>
                <c:pt idx="151">
                  <c:v>41060</c:v>
                </c:pt>
                <c:pt idx="152">
                  <c:v>41061</c:v>
                </c:pt>
                <c:pt idx="153">
                  <c:v>41062</c:v>
                </c:pt>
                <c:pt idx="154">
                  <c:v>41063</c:v>
                </c:pt>
                <c:pt idx="155">
                  <c:v>41064</c:v>
                </c:pt>
                <c:pt idx="156">
                  <c:v>41065</c:v>
                </c:pt>
                <c:pt idx="157">
                  <c:v>41066</c:v>
                </c:pt>
                <c:pt idx="158">
                  <c:v>41067</c:v>
                </c:pt>
                <c:pt idx="159">
                  <c:v>41068</c:v>
                </c:pt>
                <c:pt idx="160">
                  <c:v>41069</c:v>
                </c:pt>
                <c:pt idx="161">
                  <c:v>41070</c:v>
                </c:pt>
                <c:pt idx="162">
                  <c:v>41071</c:v>
                </c:pt>
                <c:pt idx="163">
                  <c:v>41072</c:v>
                </c:pt>
                <c:pt idx="164">
                  <c:v>41073</c:v>
                </c:pt>
                <c:pt idx="165">
                  <c:v>41074</c:v>
                </c:pt>
                <c:pt idx="166">
                  <c:v>41075</c:v>
                </c:pt>
                <c:pt idx="167">
                  <c:v>41076</c:v>
                </c:pt>
                <c:pt idx="168">
                  <c:v>41077</c:v>
                </c:pt>
                <c:pt idx="169">
                  <c:v>41078</c:v>
                </c:pt>
                <c:pt idx="170">
                  <c:v>41079</c:v>
                </c:pt>
                <c:pt idx="171">
                  <c:v>41080</c:v>
                </c:pt>
                <c:pt idx="172">
                  <c:v>41081</c:v>
                </c:pt>
                <c:pt idx="173">
                  <c:v>41082</c:v>
                </c:pt>
                <c:pt idx="174">
                  <c:v>41083</c:v>
                </c:pt>
                <c:pt idx="175">
                  <c:v>41084</c:v>
                </c:pt>
                <c:pt idx="176">
                  <c:v>41085</c:v>
                </c:pt>
                <c:pt idx="177">
                  <c:v>41086</c:v>
                </c:pt>
                <c:pt idx="178">
                  <c:v>41087</c:v>
                </c:pt>
                <c:pt idx="179">
                  <c:v>41088</c:v>
                </c:pt>
                <c:pt idx="180">
                  <c:v>41089</c:v>
                </c:pt>
                <c:pt idx="181">
                  <c:v>41090</c:v>
                </c:pt>
                <c:pt idx="182">
                  <c:v>41091</c:v>
                </c:pt>
                <c:pt idx="183">
                  <c:v>41092</c:v>
                </c:pt>
                <c:pt idx="184">
                  <c:v>41093</c:v>
                </c:pt>
                <c:pt idx="185">
                  <c:v>41094</c:v>
                </c:pt>
                <c:pt idx="186">
                  <c:v>41095</c:v>
                </c:pt>
                <c:pt idx="187">
                  <c:v>41096</c:v>
                </c:pt>
                <c:pt idx="188">
                  <c:v>41097</c:v>
                </c:pt>
                <c:pt idx="189">
                  <c:v>41098</c:v>
                </c:pt>
                <c:pt idx="190">
                  <c:v>41099</c:v>
                </c:pt>
                <c:pt idx="191">
                  <c:v>41100</c:v>
                </c:pt>
                <c:pt idx="192">
                  <c:v>41101</c:v>
                </c:pt>
                <c:pt idx="193">
                  <c:v>41102</c:v>
                </c:pt>
                <c:pt idx="194">
                  <c:v>41103</c:v>
                </c:pt>
                <c:pt idx="195">
                  <c:v>41104</c:v>
                </c:pt>
                <c:pt idx="196">
                  <c:v>41105</c:v>
                </c:pt>
                <c:pt idx="197">
                  <c:v>41106</c:v>
                </c:pt>
                <c:pt idx="198">
                  <c:v>41107</c:v>
                </c:pt>
                <c:pt idx="199">
                  <c:v>41108</c:v>
                </c:pt>
                <c:pt idx="200">
                  <c:v>41109</c:v>
                </c:pt>
                <c:pt idx="201">
                  <c:v>41110</c:v>
                </c:pt>
                <c:pt idx="202">
                  <c:v>41111</c:v>
                </c:pt>
                <c:pt idx="203">
                  <c:v>41112</c:v>
                </c:pt>
                <c:pt idx="204">
                  <c:v>41113</c:v>
                </c:pt>
                <c:pt idx="205">
                  <c:v>41114</c:v>
                </c:pt>
                <c:pt idx="206">
                  <c:v>41115</c:v>
                </c:pt>
                <c:pt idx="207">
                  <c:v>41116</c:v>
                </c:pt>
                <c:pt idx="208">
                  <c:v>41117</c:v>
                </c:pt>
                <c:pt idx="209">
                  <c:v>41118</c:v>
                </c:pt>
                <c:pt idx="210">
                  <c:v>41119</c:v>
                </c:pt>
                <c:pt idx="211">
                  <c:v>41120</c:v>
                </c:pt>
                <c:pt idx="212">
                  <c:v>41121</c:v>
                </c:pt>
                <c:pt idx="213">
                  <c:v>41122</c:v>
                </c:pt>
                <c:pt idx="214">
                  <c:v>41123</c:v>
                </c:pt>
                <c:pt idx="215">
                  <c:v>41124</c:v>
                </c:pt>
                <c:pt idx="216">
                  <c:v>41125</c:v>
                </c:pt>
                <c:pt idx="217">
                  <c:v>41126</c:v>
                </c:pt>
                <c:pt idx="218">
                  <c:v>41127</c:v>
                </c:pt>
                <c:pt idx="219">
                  <c:v>41128</c:v>
                </c:pt>
                <c:pt idx="220">
                  <c:v>41129</c:v>
                </c:pt>
                <c:pt idx="221">
                  <c:v>41130</c:v>
                </c:pt>
                <c:pt idx="222">
                  <c:v>41131</c:v>
                </c:pt>
                <c:pt idx="223">
                  <c:v>41132</c:v>
                </c:pt>
                <c:pt idx="224">
                  <c:v>41133</c:v>
                </c:pt>
                <c:pt idx="225">
                  <c:v>41134</c:v>
                </c:pt>
                <c:pt idx="226">
                  <c:v>41135</c:v>
                </c:pt>
                <c:pt idx="227">
                  <c:v>41136</c:v>
                </c:pt>
                <c:pt idx="228">
                  <c:v>41137</c:v>
                </c:pt>
                <c:pt idx="229">
                  <c:v>41138</c:v>
                </c:pt>
                <c:pt idx="230">
                  <c:v>41139</c:v>
                </c:pt>
                <c:pt idx="231">
                  <c:v>41140</c:v>
                </c:pt>
                <c:pt idx="232">
                  <c:v>41141</c:v>
                </c:pt>
                <c:pt idx="233">
                  <c:v>41142</c:v>
                </c:pt>
                <c:pt idx="234">
                  <c:v>41143</c:v>
                </c:pt>
                <c:pt idx="235">
                  <c:v>41144</c:v>
                </c:pt>
                <c:pt idx="236">
                  <c:v>41145</c:v>
                </c:pt>
                <c:pt idx="237">
                  <c:v>41146</c:v>
                </c:pt>
                <c:pt idx="238">
                  <c:v>41147</c:v>
                </c:pt>
                <c:pt idx="239">
                  <c:v>41148</c:v>
                </c:pt>
                <c:pt idx="240">
                  <c:v>41149</c:v>
                </c:pt>
                <c:pt idx="241">
                  <c:v>41150</c:v>
                </c:pt>
                <c:pt idx="242">
                  <c:v>41151</c:v>
                </c:pt>
                <c:pt idx="243">
                  <c:v>41152</c:v>
                </c:pt>
                <c:pt idx="244">
                  <c:v>41153</c:v>
                </c:pt>
                <c:pt idx="245">
                  <c:v>41154</c:v>
                </c:pt>
                <c:pt idx="246">
                  <c:v>41155</c:v>
                </c:pt>
                <c:pt idx="247">
                  <c:v>41156</c:v>
                </c:pt>
                <c:pt idx="248">
                  <c:v>41157</c:v>
                </c:pt>
                <c:pt idx="249">
                  <c:v>41158</c:v>
                </c:pt>
                <c:pt idx="250">
                  <c:v>41159</c:v>
                </c:pt>
                <c:pt idx="251">
                  <c:v>41160</c:v>
                </c:pt>
                <c:pt idx="252">
                  <c:v>41161</c:v>
                </c:pt>
                <c:pt idx="253">
                  <c:v>41162</c:v>
                </c:pt>
                <c:pt idx="254">
                  <c:v>41163</c:v>
                </c:pt>
                <c:pt idx="255">
                  <c:v>41164</c:v>
                </c:pt>
                <c:pt idx="256">
                  <c:v>41165</c:v>
                </c:pt>
                <c:pt idx="257">
                  <c:v>41166</c:v>
                </c:pt>
                <c:pt idx="258">
                  <c:v>41167</c:v>
                </c:pt>
                <c:pt idx="259">
                  <c:v>41168</c:v>
                </c:pt>
                <c:pt idx="260">
                  <c:v>41169</c:v>
                </c:pt>
                <c:pt idx="261">
                  <c:v>41170</c:v>
                </c:pt>
                <c:pt idx="262">
                  <c:v>41171</c:v>
                </c:pt>
                <c:pt idx="263">
                  <c:v>41172</c:v>
                </c:pt>
                <c:pt idx="264">
                  <c:v>41173</c:v>
                </c:pt>
                <c:pt idx="265">
                  <c:v>41174</c:v>
                </c:pt>
                <c:pt idx="266">
                  <c:v>41175</c:v>
                </c:pt>
                <c:pt idx="267">
                  <c:v>41176</c:v>
                </c:pt>
                <c:pt idx="268">
                  <c:v>41177</c:v>
                </c:pt>
                <c:pt idx="269">
                  <c:v>41178</c:v>
                </c:pt>
                <c:pt idx="270">
                  <c:v>41179</c:v>
                </c:pt>
                <c:pt idx="271">
                  <c:v>41180</c:v>
                </c:pt>
                <c:pt idx="272">
                  <c:v>41181</c:v>
                </c:pt>
                <c:pt idx="273">
                  <c:v>41182</c:v>
                </c:pt>
                <c:pt idx="274">
                  <c:v>41183</c:v>
                </c:pt>
                <c:pt idx="275">
                  <c:v>41184</c:v>
                </c:pt>
                <c:pt idx="276">
                  <c:v>41185</c:v>
                </c:pt>
                <c:pt idx="277">
                  <c:v>41186</c:v>
                </c:pt>
                <c:pt idx="278">
                  <c:v>41187</c:v>
                </c:pt>
                <c:pt idx="279">
                  <c:v>41188</c:v>
                </c:pt>
                <c:pt idx="280">
                  <c:v>41189</c:v>
                </c:pt>
                <c:pt idx="281">
                  <c:v>41190</c:v>
                </c:pt>
                <c:pt idx="282">
                  <c:v>41191</c:v>
                </c:pt>
                <c:pt idx="283">
                  <c:v>41192</c:v>
                </c:pt>
                <c:pt idx="284">
                  <c:v>41193</c:v>
                </c:pt>
                <c:pt idx="285">
                  <c:v>41194</c:v>
                </c:pt>
                <c:pt idx="286">
                  <c:v>41195</c:v>
                </c:pt>
                <c:pt idx="287">
                  <c:v>41196</c:v>
                </c:pt>
                <c:pt idx="288">
                  <c:v>41197</c:v>
                </c:pt>
                <c:pt idx="289">
                  <c:v>41198</c:v>
                </c:pt>
                <c:pt idx="290">
                  <c:v>41199</c:v>
                </c:pt>
                <c:pt idx="291">
                  <c:v>41200</c:v>
                </c:pt>
                <c:pt idx="292">
                  <c:v>41201</c:v>
                </c:pt>
                <c:pt idx="293">
                  <c:v>41202</c:v>
                </c:pt>
                <c:pt idx="294">
                  <c:v>41203</c:v>
                </c:pt>
                <c:pt idx="295">
                  <c:v>41204</c:v>
                </c:pt>
                <c:pt idx="296">
                  <c:v>41205</c:v>
                </c:pt>
                <c:pt idx="297">
                  <c:v>41206</c:v>
                </c:pt>
                <c:pt idx="298">
                  <c:v>41207</c:v>
                </c:pt>
                <c:pt idx="299">
                  <c:v>41208</c:v>
                </c:pt>
                <c:pt idx="300">
                  <c:v>41209</c:v>
                </c:pt>
                <c:pt idx="301">
                  <c:v>41210</c:v>
                </c:pt>
                <c:pt idx="302">
                  <c:v>41211</c:v>
                </c:pt>
                <c:pt idx="303">
                  <c:v>41212</c:v>
                </c:pt>
                <c:pt idx="304">
                  <c:v>41213</c:v>
                </c:pt>
                <c:pt idx="305">
                  <c:v>41214</c:v>
                </c:pt>
                <c:pt idx="306">
                  <c:v>41215</c:v>
                </c:pt>
                <c:pt idx="307">
                  <c:v>41216</c:v>
                </c:pt>
                <c:pt idx="308">
                  <c:v>41217</c:v>
                </c:pt>
                <c:pt idx="309">
                  <c:v>41218</c:v>
                </c:pt>
                <c:pt idx="310">
                  <c:v>41219</c:v>
                </c:pt>
                <c:pt idx="311">
                  <c:v>41220</c:v>
                </c:pt>
                <c:pt idx="312">
                  <c:v>41221</c:v>
                </c:pt>
                <c:pt idx="313">
                  <c:v>41222</c:v>
                </c:pt>
                <c:pt idx="314">
                  <c:v>41223</c:v>
                </c:pt>
                <c:pt idx="315">
                  <c:v>41224</c:v>
                </c:pt>
                <c:pt idx="316">
                  <c:v>41225</c:v>
                </c:pt>
                <c:pt idx="317">
                  <c:v>41226</c:v>
                </c:pt>
                <c:pt idx="318">
                  <c:v>41227</c:v>
                </c:pt>
                <c:pt idx="319">
                  <c:v>41228</c:v>
                </c:pt>
                <c:pt idx="320">
                  <c:v>41229</c:v>
                </c:pt>
                <c:pt idx="321">
                  <c:v>41230</c:v>
                </c:pt>
                <c:pt idx="322">
                  <c:v>41231</c:v>
                </c:pt>
                <c:pt idx="323">
                  <c:v>41232</c:v>
                </c:pt>
                <c:pt idx="324">
                  <c:v>41233</c:v>
                </c:pt>
                <c:pt idx="325">
                  <c:v>41234</c:v>
                </c:pt>
                <c:pt idx="326">
                  <c:v>41235</c:v>
                </c:pt>
                <c:pt idx="327">
                  <c:v>41236</c:v>
                </c:pt>
                <c:pt idx="328">
                  <c:v>41237</c:v>
                </c:pt>
                <c:pt idx="329">
                  <c:v>41238</c:v>
                </c:pt>
                <c:pt idx="330">
                  <c:v>41239</c:v>
                </c:pt>
                <c:pt idx="331">
                  <c:v>41240</c:v>
                </c:pt>
                <c:pt idx="332">
                  <c:v>41241</c:v>
                </c:pt>
                <c:pt idx="333">
                  <c:v>41242</c:v>
                </c:pt>
                <c:pt idx="334">
                  <c:v>41243</c:v>
                </c:pt>
                <c:pt idx="335">
                  <c:v>41244</c:v>
                </c:pt>
                <c:pt idx="336">
                  <c:v>41245</c:v>
                </c:pt>
                <c:pt idx="337">
                  <c:v>41246</c:v>
                </c:pt>
                <c:pt idx="338">
                  <c:v>41247</c:v>
                </c:pt>
                <c:pt idx="339">
                  <c:v>41248</c:v>
                </c:pt>
                <c:pt idx="340">
                  <c:v>41249</c:v>
                </c:pt>
                <c:pt idx="341">
                  <c:v>41250</c:v>
                </c:pt>
                <c:pt idx="342">
                  <c:v>41251</c:v>
                </c:pt>
                <c:pt idx="343">
                  <c:v>41252</c:v>
                </c:pt>
                <c:pt idx="344">
                  <c:v>41253</c:v>
                </c:pt>
                <c:pt idx="345">
                  <c:v>41254</c:v>
                </c:pt>
                <c:pt idx="346">
                  <c:v>41255</c:v>
                </c:pt>
                <c:pt idx="347">
                  <c:v>41256</c:v>
                </c:pt>
                <c:pt idx="348">
                  <c:v>41257</c:v>
                </c:pt>
                <c:pt idx="349">
                  <c:v>41258</c:v>
                </c:pt>
                <c:pt idx="350">
                  <c:v>41259</c:v>
                </c:pt>
                <c:pt idx="351">
                  <c:v>41260</c:v>
                </c:pt>
                <c:pt idx="352">
                  <c:v>41261</c:v>
                </c:pt>
                <c:pt idx="353">
                  <c:v>41262</c:v>
                </c:pt>
                <c:pt idx="354">
                  <c:v>41263</c:v>
                </c:pt>
                <c:pt idx="355">
                  <c:v>41264</c:v>
                </c:pt>
                <c:pt idx="356">
                  <c:v>41265</c:v>
                </c:pt>
                <c:pt idx="357">
                  <c:v>41266</c:v>
                </c:pt>
                <c:pt idx="358">
                  <c:v>41267</c:v>
                </c:pt>
                <c:pt idx="359">
                  <c:v>41268</c:v>
                </c:pt>
                <c:pt idx="360">
                  <c:v>41269</c:v>
                </c:pt>
                <c:pt idx="361">
                  <c:v>41270</c:v>
                </c:pt>
                <c:pt idx="362">
                  <c:v>41271</c:v>
                </c:pt>
                <c:pt idx="363">
                  <c:v>41272</c:v>
                </c:pt>
                <c:pt idx="364">
                  <c:v>41273</c:v>
                </c:pt>
                <c:pt idx="365">
                  <c:v>41274</c:v>
                </c:pt>
              </c:numCache>
            </c:numRef>
          </c:cat>
          <c:val>
            <c:numRef>
              <c:f>'График ДоДКП'!$U$2:$U$367</c:f>
              <c:numCache>
                <c:formatCode>General</c:formatCode>
                <c:ptCount val="366"/>
                <c:pt idx="11">
                  <c:v>20.99</c:v>
                </c:pt>
                <c:pt idx="12">
                  <c:v>-49.05</c:v>
                </c:pt>
                <c:pt idx="13">
                  <c:v>118.92</c:v>
                </c:pt>
                <c:pt idx="14">
                  <c:v>91.97</c:v>
                </c:pt>
                <c:pt idx="15">
                  <c:v>91.97</c:v>
                </c:pt>
                <c:pt idx="16">
                  <c:v>91.97</c:v>
                </c:pt>
                <c:pt idx="17">
                  <c:v>49.7</c:v>
                </c:pt>
                <c:pt idx="18">
                  <c:v>191.5</c:v>
                </c:pt>
                <c:pt idx="19">
                  <c:v>397.99</c:v>
                </c:pt>
                <c:pt idx="20">
                  <c:v>365.63</c:v>
                </c:pt>
                <c:pt idx="21">
                  <c:v>254.01999999999998</c:v>
                </c:pt>
                <c:pt idx="22">
                  <c:v>254.01999999999998</c:v>
                </c:pt>
                <c:pt idx="23">
                  <c:v>254.01999999999998</c:v>
                </c:pt>
                <c:pt idx="24">
                  <c:v>-353.31000000000006</c:v>
                </c:pt>
                <c:pt idx="25">
                  <c:v>-387.14000000000004</c:v>
                </c:pt>
                <c:pt idx="26">
                  <c:v>-211.17000000000004</c:v>
                </c:pt>
                <c:pt idx="27">
                  <c:v>-21.750000000000028</c:v>
                </c:pt>
                <c:pt idx="28">
                  <c:v>183.67</c:v>
                </c:pt>
                <c:pt idx="29">
                  <c:v>183.67</c:v>
                </c:pt>
                <c:pt idx="30">
                  <c:v>183.67</c:v>
                </c:pt>
                <c:pt idx="31">
                  <c:v>207.26999999999998</c:v>
                </c:pt>
                <c:pt idx="32">
                  <c:v>496.47</c:v>
                </c:pt>
                <c:pt idx="33">
                  <c:v>684.8900000000001</c:v>
                </c:pt>
                <c:pt idx="34">
                  <c:v>654.22000000000014</c:v>
                </c:pt>
                <c:pt idx="35">
                  <c:v>697.97000000000014</c:v>
                </c:pt>
                <c:pt idx="36">
                  <c:v>697.97000000000014</c:v>
                </c:pt>
                <c:pt idx="37">
                  <c:v>697.97000000000014</c:v>
                </c:pt>
                <c:pt idx="38">
                  <c:v>744.42000000000019</c:v>
                </c:pt>
                <c:pt idx="39">
                  <c:v>978.38000000000022</c:v>
                </c:pt>
                <c:pt idx="40">
                  <c:v>1437.2600000000002</c:v>
                </c:pt>
                <c:pt idx="41">
                  <c:v>1509.6200000000001</c:v>
                </c:pt>
                <c:pt idx="42">
                  <c:v>1555.67</c:v>
                </c:pt>
                <c:pt idx="43">
                  <c:v>1555.67</c:v>
                </c:pt>
                <c:pt idx="44">
                  <c:v>1555.67</c:v>
                </c:pt>
                <c:pt idx="45">
                  <c:v>1343.65</c:v>
                </c:pt>
                <c:pt idx="46">
                  <c:v>1422.0800000000002</c:v>
                </c:pt>
                <c:pt idx="47">
                  <c:v>1198.0700000000002</c:v>
                </c:pt>
                <c:pt idx="48">
                  <c:v>1323.7400000000002</c:v>
                </c:pt>
                <c:pt idx="49">
                  <c:v>1321.2500000000002</c:v>
                </c:pt>
                <c:pt idx="50">
                  <c:v>1463.2700000000002</c:v>
                </c:pt>
                <c:pt idx="51">
                  <c:v>1463.2700000000002</c:v>
                </c:pt>
                <c:pt idx="52">
                  <c:v>1463.2700000000002</c:v>
                </c:pt>
                <c:pt idx="53">
                  <c:v>1463.2700000000002</c:v>
                </c:pt>
                <c:pt idx="54">
                  <c:v>1364.2900000000002</c:v>
                </c:pt>
                <c:pt idx="55">
                  <c:v>963.3900000000001</c:v>
                </c:pt>
                <c:pt idx="56">
                  <c:v>972.54000000000008</c:v>
                </c:pt>
                <c:pt idx="57">
                  <c:v>972.54000000000008</c:v>
                </c:pt>
                <c:pt idx="58">
                  <c:v>972.54000000000008</c:v>
                </c:pt>
                <c:pt idx="59">
                  <c:v>959.30000000000007</c:v>
                </c:pt>
                <c:pt idx="60">
                  <c:v>1165.1500000000001</c:v>
                </c:pt>
                <c:pt idx="61">
                  <c:v>1206.5500000000002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40928"/>
        <c:axId val="136950912"/>
      </c:lineChart>
      <c:dateAx>
        <c:axId val="136940928"/>
        <c:scaling>
          <c:orientation val="minMax"/>
          <c:max val="41274"/>
          <c:min val="40909"/>
        </c:scaling>
        <c:delete val="0"/>
        <c:axPos val="b"/>
        <c:majorGridlines/>
        <c:numFmt formatCode="[$-419]mmmm;@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36950912"/>
        <c:crosses val="autoZero"/>
        <c:auto val="0"/>
        <c:lblOffset val="100"/>
        <c:baseTimeUnit val="days"/>
        <c:majorTimeUnit val="months"/>
        <c:minorUnit val="1"/>
        <c:minorTimeUnit val="months"/>
      </c:dateAx>
      <c:valAx>
        <c:axId val="136950912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 b="0">
                    <a:latin typeface="+mj-lt"/>
                  </a:defRPr>
                </a:pPr>
                <a:r>
                  <a:rPr lang="ru-RU" sz="1200" b="0">
                    <a:latin typeface="+mj-lt"/>
                  </a:rPr>
                  <a:t>млрд руб.</a:t>
                </a:r>
              </a:p>
            </c:rich>
          </c:tx>
          <c:layout>
            <c:manualLayout>
              <c:xMode val="edge"/>
              <c:yMode val="edge"/>
              <c:x val="0"/>
              <c:y val="6.0308648078851196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3694092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071205264448076E-2"/>
          <c:y val="0.84938009707475981"/>
          <c:w val="0.88747795414462083"/>
          <c:h val="4.1617780233611151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itchFamily="18" charset="0"/>
          <a:ea typeface="Arial Cyr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0.58165</cdr:x>
      <cdr:y>0.11225</cdr:y>
    </cdr:from>
    <cdr:to>
      <cdr:x>0.67652</cdr:x>
      <cdr:y>0.20918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 flipV="1">
          <a:off x="3562350" y="419101"/>
          <a:ext cx="581025" cy="361949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92D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0.17729</cdr:x>
      <cdr:y>0.57398</cdr:y>
    </cdr:from>
    <cdr:to>
      <cdr:x>0.28771</cdr:x>
      <cdr:y>0.65561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1085850" y="2143125"/>
          <a:ext cx="676275" cy="3048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1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0.5718</cdr:x>
      <cdr:y>0.23785</cdr:y>
    </cdr:from>
    <cdr:to>
      <cdr:x>0.89901</cdr:x>
      <cdr:y>0.35576</cdr:y>
    </cdr:to>
    <cdr:sp macro="" textlink="">
      <cdr:nvSpPr>
        <cdr:cNvPr id="15" name="Поле 14"/>
        <cdr:cNvSpPr txBox="1"/>
      </cdr:nvSpPr>
      <cdr:spPr>
        <a:xfrm xmlns:a="http://schemas.openxmlformats.org/drawingml/2006/main">
          <a:off x="4731500" y="1046262"/>
          <a:ext cx="2707582" cy="518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dirty="0">
              <a:latin typeface="+mn-lt"/>
              <a:cs typeface="Times New Roman" pitchFamily="18" charset="0"/>
            </a:rPr>
            <a:t>Кривая стоимости</a:t>
          </a:r>
          <a:r>
            <a:rPr lang="ru-RU" sz="1300" baseline="0" dirty="0">
              <a:latin typeface="+mn-lt"/>
              <a:cs typeface="Times New Roman" pitchFamily="18" charset="0"/>
            </a:rPr>
            <a:t> </a:t>
          </a:r>
          <a:r>
            <a:rPr lang="ru-RU" sz="1300" dirty="0">
              <a:latin typeface="+mn-lt"/>
              <a:cs typeface="Times New Roman" pitchFamily="18" charset="0"/>
            </a:rPr>
            <a:t>заимствования банка Б</a:t>
          </a:r>
          <a:endParaRPr lang="ru-RU" sz="1300" baseline="0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0.37767</cdr:y>
    </cdr:from>
    <cdr:to>
      <cdr:x>0.32193</cdr:x>
      <cdr:y>0.55867</cdr:y>
    </cdr:to>
    <cdr:sp macro="" textlink="">
      <cdr:nvSpPr>
        <cdr:cNvPr id="8" name="Поле 1"/>
        <cdr:cNvSpPr txBox="1"/>
      </cdr:nvSpPr>
      <cdr:spPr>
        <a:xfrm xmlns:a="http://schemas.openxmlformats.org/drawingml/2006/main">
          <a:off x="0" y="1530417"/>
          <a:ext cx="2429350" cy="733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dirty="0">
              <a:latin typeface="+mn-lt"/>
              <a:cs typeface="Times New Roman" pitchFamily="18" charset="0"/>
            </a:rPr>
            <a:t>Кривая</a:t>
          </a:r>
          <a:r>
            <a:rPr lang="ru-RU" sz="1300" baseline="0" dirty="0">
              <a:latin typeface="+mn-lt"/>
              <a:cs typeface="Times New Roman" pitchFamily="18" charset="0"/>
            </a:rPr>
            <a:t> стоимости предложения средств банком А</a:t>
          </a:r>
          <a:endParaRPr lang="ru-RU" sz="1300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0.08751</cdr:x>
      <cdr:y>0.71285</cdr:y>
    </cdr:from>
    <cdr:to>
      <cdr:x>0.93579</cdr:x>
      <cdr:y>0.78556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724121" y="3135654"/>
          <a:ext cx="7019310" cy="319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baseline="0" dirty="0">
              <a:solidFill>
                <a:schemeClr val="tx1"/>
              </a:solidFill>
              <a:latin typeface="+mn-lt"/>
              <a:cs typeface="Times New Roman" pitchFamily="18" charset="0"/>
            </a:rPr>
            <a:t>Потребность банковского сектора в </a:t>
          </a:r>
          <a:r>
            <a:rPr lang="ru-RU" sz="1300" b="1" baseline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ликвидности (увеличение слева</a:t>
          </a: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направо)</a:t>
          </a:r>
          <a:endParaRPr lang="ru-RU" sz="1300" b="1" baseline="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000" b="1" i="1" baseline="0" dirty="0">
            <a:solidFill>
              <a:schemeClr val="tx1"/>
            </a:solidFill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0.02423</cdr:x>
      <cdr:y>0.36682</cdr:y>
    </cdr:from>
    <cdr:to>
      <cdr:x>0.86607</cdr:x>
      <cdr:y>0.36682</cdr:y>
    </cdr:to>
    <cdr:cxnSp macro="">
      <cdr:nvCxnSpPr>
        <cdr:cNvPr id="26" name="Прямая соединительная линия 25"/>
        <cdr:cNvCxnSpPr/>
      </cdr:nvCxnSpPr>
      <cdr:spPr>
        <a:xfrm xmlns:a="http://schemas.openxmlformats.org/drawingml/2006/main">
          <a:off x="182881" y="1486426"/>
          <a:ext cx="6352674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0.4458</cdr:x>
      <cdr:y>0.0263</cdr:y>
    </cdr:from>
    <cdr:to>
      <cdr:x>0.55163</cdr:x>
      <cdr:y>0.36287</cdr:y>
    </cdr:to>
    <cdr:sp macro="" textlink="">
      <cdr:nvSpPr>
        <cdr:cNvPr id="36" name="Прямоугольник 35"/>
        <cdr:cNvSpPr/>
      </cdr:nvSpPr>
      <cdr:spPr>
        <a:xfrm xmlns:a="http://schemas.openxmlformats.org/drawingml/2006/main">
          <a:off x="2648241" y="95250"/>
          <a:ext cx="628676" cy="1218853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>
            <a:alpha val="45000"/>
          </a:srgbClr>
        </a:solidFill>
        <a:ln xmlns:a="http://schemas.openxmlformats.org/drawingml/2006/main" w="127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0.33993</cdr:x>
      <cdr:y>0.36735</cdr:y>
    </cdr:from>
    <cdr:to>
      <cdr:x>0.44575</cdr:x>
      <cdr:y>0.70663</cdr:y>
    </cdr:to>
    <cdr:sp macro="" textlink="">
      <cdr:nvSpPr>
        <cdr:cNvPr id="39" name="Прямоугольник 38"/>
        <cdr:cNvSpPr/>
      </cdr:nvSpPr>
      <cdr:spPr>
        <a:xfrm xmlns:a="http://schemas.openxmlformats.org/drawingml/2006/main">
          <a:off x="2081897" y="1371600"/>
          <a:ext cx="648138" cy="12668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  <a:alpha val="46000"/>
          </a:schemeClr>
        </a:solidFill>
        <a:ln xmlns:a="http://schemas.openxmlformats.org/drawingml/2006/main" w="12700">
          <a:solidFill>
            <a:schemeClr val="tx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0.45216</cdr:x>
      <cdr:y>0.35994</cdr:y>
    </cdr:from>
    <cdr:to>
      <cdr:x>0.55318</cdr:x>
      <cdr:y>0.42376</cdr:y>
    </cdr:to>
    <cdr:sp macro="" textlink="">
      <cdr:nvSpPr>
        <cdr:cNvPr id="51" name="Правая фигурная скобка 50"/>
        <cdr:cNvSpPr/>
      </cdr:nvSpPr>
      <cdr:spPr>
        <a:xfrm xmlns:a="http://schemas.openxmlformats.org/drawingml/2006/main" rot="16200000" flipH="1">
          <a:off x="2867025" y="1162050"/>
          <a:ext cx="238125" cy="600075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0.47434</cdr:x>
      <cdr:y>0.42374</cdr:y>
    </cdr:from>
    <cdr:to>
      <cdr:x>0.82114</cdr:x>
      <cdr:y>0.52075</cdr:y>
    </cdr:to>
    <cdr:sp macro="" textlink="">
      <cdr:nvSpPr>
        <cdr:cNvPr id="53" name="Поле 52"/>
        <cdr:cNvSpPr txBox="1"/>
      </cdr:nvSpPr>
      <cdr:spPr>
        <a:xfrm xmlns:a="http://schemas.openxmlformats.org/drawingml/2006/main">
          <a:off x="2905124" y="1582174"/>
          <a:ext cx="2124033" cy="362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dirty="0">
              <a:latin typeface="+mn-lt"/>
              <a:cs typeface="Times New Roman" pitchFamily="18" charset="0"/>
            </a:rPr>
            <a:t>Потребность в средствах у </a:t>
          </a:r>
          <a:r>
            <a:rPr lang="ru-RU" sz="1300" baseline="0" dirty="0">
              <a:latin typeface="+mn-lt"/>
              <a:cs typeface="Times New Roman" pitchFamily="18" charset="0"/>
            </a:rPr>
            <a:t>банка Б</a:t>
          </a:r>
          <a:endParaRPr lang="ru-RU" sz="1300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0.10195</cdr:x>
      <cdr:y>0.20507</cdr:y>
    </cdr:from>
    <cdr:to>
      <cdr:x>0.47234</cdr:x>
      <cdr:y>0.30207</cdr:y>
    </cdr:to>
    <cdr:sp macro="" textlink="">
      <cdr:nvSpPr>
        <cdr:cNvPr id="54" name="Поле 1"/>
        <cdr:cNvSpPr txBox="1"/>
      </cdr:nvSpPr>
      <cdr:spPr>
        <a:xfrm xmlns:a="http://schemas.openxmlformats.org/drawingml/2006/main">
          <a:off x="624388" y="765689"/>
          <a:ext cx="2268482" cy="36219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300" dirty="0">
              <a:latin typeface="+mn-lt"/>
              <a:cs typeface="Times New Roman" pitchFamily="18" charset="0"/>
            </a:rPr>
            <a:t>Избыток средств у банка А</a:t>
          </a:r>
        </a:p>
      </cdr:txBody>
    </cdr:sp>
  </cdr:relSizeAnchor>
  <cdr:relSizeAnchor xmlns:cdr="http://schemas.openxmlformats.org/drawingml/2006/chartDrawing">
    <cdr:from>
      <cdr:x>0.34352</cdr:x>
      <cdr:y>0.29504</cdr:y>
    </cdr:from>
    <cdr:to>
      <cdr:x>0.44454</cdr:x>
      <cdr:y>0.358</cdr:y>
    </cdr:to>
    <cdr:sp macro="" textlink="">
      <cdr:nvSpPr>
        <cdr:cNvPr id="56" name="Правая фигурная скобка 55"/>
        <cdr:cNvSpPr/>
      </cdr:nvSpPr>
      <cdr:spPr>
        <a:xfrm xmlns:a="http://schemas.openxmlformats.org/drawingml/2006/main" rot="16200000">
          <a:off x="2226704" y="882416"/>
          <a:ext cx="228004" cy="600102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0.44715</cdr:x>
      <cdr:y>0.36817</cdr:y>
    </cdr:from>
    <cdr:to>
      <cdr:x>0.52411</cdr:x>
      <cdr:y>0.62373</cdr:y>
    </cdr:to>
    <cdr:cxnSp macro="">
      <cdr:nvCxnSpPr>
        <cdr:cNvPr id="62" name="Прямая соединительная линия 61"/>
        <cdr:cNvCxnSpPr>
          <a:endCxn xmlns:a="http://schemas.openxmlformats.org/drawingml/2006/main" id="65" idx="1"/>
        </cdr:cNvCxnSpPr>
      </cdr:nvCxnSpPr>
      <cdr:spPr>
        <a:xfrm xmlns:a="http://schemas.openxmlformats.org/drawingml/2006/main">
          <a:off x="3700051" y="1619468"/>
          <a:ext cx="636831" cy="1124140"/>
        </a:xfrm>
        <a:prstGeom xmlns:a="http://schemas.openxmlformats.org/drawingml/2006/main" prst="line">
          <a:avLst/>
        </a:prstGeom>
        <a:ln xmlns:a="http://schemas.openxmlformats.org/drawingml/2006/main" w="15875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0.52411</cdr:x>
      <cdr:y>0.54592</cdr:y>
    </cdr:from>
    <cdr:to>
      <cdr:x>0.93313</cdr:x>
      <cdr:y>0.70153</cdr:y>
    </cdr:to>
    <cdr:sp macro="" textlink="">
      <cdr:nvSpPr>
        <cdr:cNvPr id="65" name="Поле 64"/>
        <cdr:cNvSpPr txBox="1"/>
      </cdr:nvSpPr>
      <cdr:spPr>
        <a:xfrm xmlns:a="http://schemas.openxmlformats.org/drawingml/2006/main">
          <a:off x="3209926" y="2038350"/>
          <a:ext cx="2505074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dirty="0">
              <a:cs typeface="Times New Roman" pitchFamily="18" charset="0"/>
            </a:rPr>
            <a:t>О</a:t>
          </a:r>
          <a:r>
            <a:rPr lang="ru-RU" sz="1300" dirty="0" smtClean="0">
              <a:latin typeface="+mn-lt"/>
              <a:cs typeface="Times New Roman" pitchFamily="18" charset="0"/>
            </a:rPr>
            <a:t>птимальная</a:t>
          </a:r>
          <a:r>
            <a:rPr lang="ru-RU" sz="1300" baseline="0" dirty="0" smtClean="0">
              <a:latin typeface="+mn-lt"/>
              <a:cs typeface="Times New Roman" pitchFamily="18" charset="0"/>
            </a:rPr>
            <a:t> </a:t>
          </a:r>
          <a:r>
            <a:rPr lang="ru-RU" sz="1300" baseline="0" dirty="0">
              <a:latin typeface="+mn-lt"/>
              <a:cs typeface="Times New Roman" pitchFamily="18" charset="0"/>
            </a:rPr>
            <a:t>стоимость сделки между банком А и Б</a:t>
          </a:r>
          <a:endParaRPr lang="ru-RU" sz="1300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0.14619</cdr:x>
      <cdr:y>0.84439</cdr:y>
    </cdr:from>
    <cdr:to>
      <cdr:x>0.90669</cdr:x>
      <cdr:y>1</cdr:y>
    </cdr:to>
    <cdr:sp macro="" textlink="">
      <cdr:nvSpPr>
        <cdr:cNvPr id="81" name="Поле 80"/>
        <cdr:cNvSpPr txBox="1"/>
      </cdr:nvSpPr>
      <cdr:spPr>
        <a:xfrm xmlns:a="http://schemas.openxmlformats.org/drawingml/2006/main">
          <a:off x="895349" y="3152774"/>
          <a:ext cx="4657725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0" dirty="0">
              <a:solidFill>
                <a:sysClr val="windowText" lastClr="000000"/>
              </a:solidFill>
              <a:latin typeface="+mn-lt"/>
              <a:cs typeface="Times New Roman" pitchFamily="18" charset="0"/>
            </a:rPr>
            <a:t>Ставки</a:t>
          </a:r>
          <a:r>
            <a:rPr lang="ru-RU" sz="1300" b="0" baseline="0" dirty="0">
              <a:solidFill>
                <a:sysClr val="windowText" lastClr="000000"/>
              </a:solidFill>
              <a:latin typeface="+mn-lt"/>
              <a:cs typeface="Times New Roman" pitchFamily="18" charset="0"/>
            </a:rPr>
            <a:t> по кредитам и депозитам Банка России постоянного действия</a:t>
          </a:r>
        </a:p>
        <a:p xmlns:a="http://schemas.openxmlformats.org/drawingml/2006/main">
          <a:r>
            <a:rPr lang="ru-RU" sz="1300" b="0" baseline="0" dirty="0">
              <a:solidFill>
                <a:sysClr val="windowText" lastClr="000000"/>
              </a:solidFill>
              <a:latin typeface="+mn-lt"/>
              <a:cs typeface="Times New Roman" pitchFamily="18" charset="0"/>
            </a:rPr>
            <a:t>Кривая спроса на средства на межбанковском рынке</a:t>
          </a:r>
        </a:p>
      </cdr:txBody>
    </cdr:sp>
  </cdr:relSizeAnchor>
  <cdr:relSizeAnchor xmlns:cdr="http://schemas.openxmlformats.org/drawingml/2006/chartDrawing">
    <cdr:from>
      <cdr:x>0.08865</cdr:x>
      <cdr:y>0.88776</cdr:y>
    </cdr:from>
    <cdr:to>
      <cdr:x>0.1493</cdr:x>
      <cdr:y>0.88776</cdr:y>
    </cdr:to>
    <cdr:cxnSp macro="">
      <cdr:nvCxnSpPr>
        <cdr:cNvPr id="83" name="Прямая соединительная линия 82"/>
        <cdr:cNvCxnSpPr/>
      </cdr:nvCxnSpPr>
      <cdr:spPr>
        <a:xfrm xmlns:a="http://schemas.openxmlformats.org/drawingml/2006/main" flipH="1">
          <a:off x="542926" y="3314700"/>
          <a:ext cx="371474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0.08761</cdr:x>
      <cdr:y>0.93963</cdr:y>
    </cdr:from>
    <cdr:to>
      <cdr:x>0.14826</cdr:x>
      <cdr:y>0.93963</cdr:y>
    </cdr:to>
    <cdr:cxnSp macro="">
      <cdr:nvCxnSpPr>
        <cdr:cNvPr id="85" name="Прямая соединительная линия 84"/>
        <cdr:cNvCxnSpPr/>
      </cdr:nvCxnSpPr>
      <cdr:spPr>
        <a:xfrm xmlns:a="http://schemas.openxmlformats.org/drawingml/2006/main" flipH="1">
          <a:off x="536576" y="3508375"/>
          <a:ext cx="371474" cy="0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0.02551</cdr:x>
      <cdr:y>0.02619</cdr:y>
    </cdr:from>
    <cdr:to>
      <cdr:x>0.86352</cdr:x>
      <cdr:y>0.02619</cdr:y>
    </cdr:to>
    <cdr:cxnSp macro="">
      <cdr:nvCxnSpPr>
        <cdr:cNvPr id="23" name="Прямая соединительная линия 22"/>
        <cdr:cNvCxnSpPr/>
      </cdr:nvCxnSpPr>
      <cdr:spPr>
        <a:xfrm xmlns:a="http://schemas.openxmlformats.org/drawingml/2006/main" flipH="1">
          <a:off x="192508" y="106116"/>
          <a:ext cx="6323797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0.02777</cdr:x>
      <cdr:y>0.70856</cdr:y>
    </cdr:from>
    <cdr:to>
      <cdr:x>0.86578</cdr:x>
      <cdr:y>0.70856</cdr:y>
    </cdr:to>
    <cdr:cxnSp macro="">
      <cdr:nvCxnSpPr>
        <cdr:cNvPr id="28" name="Прямая соединительная линия 27"/>
        <cdr:cNvCxnSpPr/>
      </cdr:nvCxnSpPr>
      <cdr:spPr>
        <a:xfrm xmlns:a="http://schemas.openxmlformats.org/drawingml/2006/main" flipH="1">
          <a:off x="209544" y="2871240"/>
          <a:ext cx="6323797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0.00435</cdr:x>
      <cdr:y>0.00548</cdr:y>
    </cdr:from>
    <cdr:to>
      <cdr:x>0.04561</cdr:x>
      <cdr:y>0.06387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20" y="28578"/>
          <a:ext cx="361954" cy="304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/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0.04664</cdr:x>
      <cdr:y>0.02393</cdr:y>
    </cdr:from>
    <cdr:to>
      <cdr:x>0.97031</cdr:x>
      <cdr:y>0.18222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8915" y="113560"/>
          <a:ext cx="8692381" cy="751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400" b="1" i="0" baseline="0" dirty="0">
              <a:effectLst/>
              <a:latin typeface="+mj-lt"/>
              <a:ea typeface="+mn-ea"/>
              <a:cs typeface="Times New Roman" pitchFamily="18" charset="0"/>
            </a:rPr>
            <a:t>Изменение наличных денег в обращении ("+" снижение, "-" увеличение, млрд рублей)</a:t>
          </a:r>
          <a:endParaRPr lang="ru-RU" sz="1400" dirty="0">
            <a:effectLst/>
            <a:latin typeface="+mj-lt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400" b="0" i="0" baseline="0" dirty="0">
              <a:effectLst/>
              <a:latin typeface="+mj-lt"/>
              <a:ea typeface="+mn-ea"/>
              <a:cs typeface="Times New Roman" pitchFamily="18" charset="0"/>
            </a:rPr>
            <a:t>(накопленным итогом с начала года)</a:t>
          </a:r>
          <a:endParaRPr lang="ru-RU" sz="1400" dirty="0"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0.00748</cdr:x>
      <cdr:y>0.05027</cdr:y>
    </cdr:from>
    <cdr:to>
      <cdr:x>0.0888</cdr:x>
      <cdr:y>0.10682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402" y="238540"/>
          <a:ext cx="765313" cy="2683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 anchor="t" anchorCtr="0">
          <a:noAutofit/>
        </a:bodyPr>
        <a:lstStyle xmlns:a="http://schemas.openxmlformats.org/drawingml/2006/main"/>
        <a:p xmlns:a="http://schemas.openxmlformats.org/drawingml/2006/main">
          <a:pPr algn="l">
            <a:lnSpc>
              <a:spcPct val="90000"/>
            </a:lnSpc>
          </a:pPr>
          <a:r>
            <a:rPr lang="ru-RU" sz="1200" dirty="0" smtClean="0">
              <a:solidFill>
                <a:schemeClr val="tx2"/>
              </a:solidFill>
            </a:rPr>
            <a:t>млрд руб. </a:t>
          </a:r>
          <a:endParaRPr lang="ru-RU" sz="1200" cap="none" baseline="0" dirty="0" smtClean="0">
            <a:solidFill>
              <a:schemeClr val="tx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0.02434</cdr:x>
      <cdr:y>0.02648</cdr:y>
    </cdr:from>
    <cdr:to>
      <cdr:x>0.95856</cdr:x>
      <cdr:y>0.20136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7451" y="108996"/>
          <a:ext cx="8346219" cy="719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 rtl="0"/>
          <a:r>
            <a:rPr lang="ru-RU" sz="1200" b="1" i="0" baseline="0" dirty="0">
              <a:effectLst/>
              <a:latin typeface="+mj-lt"/>
              <a:ea typeface="+mn-ea"/>
              <a:cs typeface="Times New Roman" pitchFamily="18" charset="0"/>
            </a:rPr>
            <a:t>Изменение остатков средств расширенного правительства на счетах в Банке России</a:t>
          </a:r>
          <a:r>
            <a:rPr lang="en-US" sz="1200" b="1" i="0" baseline="0" dirty="0">
              <a:effectLst/>
              <a:latin typeface="+mj-lt"/>
              <a:ea typeface="+mn-ea"/>
              <a:cs typeface="Times New Roman" pitchFamily="18" charset="0"/>
            </a:rPr>
            <a:t>*</a:t>
          </a:r>
          <a:endParaRPr lang="ru-RU" sz="1200" b="1" i="0" baseline="0" dirty="0">
            <a:effectLst/>
            <a:latin typeface="+mj-lt"/>
            <a:ea typeface="+mn-ea"/>
            <a:cs typeface="Times New Roman" pitchFamily="18" charset="0"/>
          </a:endParaRPr>
        </a:p>
        <a:p xmlns:a="http://schemas.openxmlformats.org/drawingml/2006/main">
          <a:pPr algn="ctr" rtl="0"/>
          <a:r>
            <a:rPr lang="ru-RU" sz="1200" b="1" i="0" baseline="0" dirty="0">
              <a:effectLst/>
              <a:latin typeface="+mj-lt"/>
              <a:ea typeface="+mn-ea"/>
              <a:cs typeface="Times New Roman" pitchFamily="18" charset="0"/>
            </a:rPr>
            <a:t>("+" снижение, "-" увеличение)</a:t>
          </a:r>
          <a:endParaRPr lang="ru-RU" sz="1200" b="1" dirty="0">
            <a:effectLst/>
            <a:latin typeface="+mj-lt"/>
            <a:cs typeface="Times New Roman" pitchFamily="18" charset="0"/>
          </a:endParaRPr>
        </a:p>
        <a:p xmlns:a="http://schemas.openxmlformats.org/drawingml/2006/main">
          <a:pPr algn="ctr" rtl="0"/>
          <a:r>
            <a:rPr lang="ru-RU" sz="1200" b="0" i="0" baseline="0" dirty="0">
              <a:effectLst/>
              <a:latin typeface="+mj-lt"/>
              <a:ea typeface="+mn-ea"/>
              <a:cs typeface="Times New Roman" pitchFamily="18" charset="0"/>
            </a:rPr>
            <a:t>(накопленным итогом с начала года) </a:t>
          </a:r>
          <a:endParaRPr lang="ru-RU" sz="1200" dirty="0">
            <a:effectLst/>
            <a:latin typeface="+mj-lt"/>
            <a:cs typeface="Times New Roman" pitchFamily="18" charset="0"/>
          </a:endParaRPr>
        </a:p>
        <a:p xmlns:a="http://schemas.openxmlformats.org/drawingml/2006/main">
          <a:endParaRPr lang="ru-RU" sz="1200" dirty="0"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0.03509</cdr:x>
      <cdr:y>0.90435</cdr:y>
    </cdr:from>
    <cdr:to>
      <cdr:x>0.97371</cdr:x>
      <cdr:y>0.97163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3468" y="3722476"/>
          <a:ext cx="8385528" cy="276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0" baseline="30000" dirty="0">
              <a:latin typeface="+mj-lt"/>
              <a:cs typeface="Times New Roman" pitchFamily="18" charset="0"/>
            </a:rPr>
            <a:t>*</a:t>
          </a:r>
          <a:r>
            <a:rPr lang="ru-RU" sz="1400" b="0" dirty="0">
              <a:latin typeface="+mj-lt"/>
              <a:cs typeface="Times New Roman" pitchFamily="18" charset="0"/>
            </a:rPr>
            <a:t> </a:t>
          </a:r>
          <a:r>
            <a:rPr lang="ru-RU" sz="1200" b="0" dirty="0" smtClean="0">
              <a:latin typeface="+mj-lt"/>
              <a:cs typeface="Times New Roman" pitchFamily="18" charset="0"/>
            </a:rPr>
            <a:t>С учетом депозитов ФК, операций</a:t>
          </a:r>
          <a:r>
            <a:rPr lang="ru-RU" sz="1200" b="0" baseline="0" dirty="0" smtClean="0">
              <a:latin typeface="+mj-lt"/>
              <a:cs typeface="Times New Roman" pitchFamily="18" charset="0"/>
            </a:rPr>
            <a:t> </a:t>
          </a:r>
          <a:r>
            <a:rPr lang="ru-RU" sz="1200" b="0" dirty="0" smtClean="0">
              <a:latin typeface="+mj-lt"/>
              <a:cs typeface="Times New Roman" pitchFamily="18" charset="0"/>
            </a:rPr>
            <a:t>репо с ФК, операций Минфина с ОФЗ и ряда разовых платежей</a:t>
          </a:r>
          <a:r>
            <a:rPr lang="ru-RU" sz="1200" b="0" dirty="0">
              <a:latin typeface="+mj-lt"/>
              <a:cs typeface="Times New Roman" pitchFamily="18" charset="0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01" cy="493713"/>
          </a:xfrm>
          <a:prstGeom prst="rect">
            <a:avLst/>
          </a:prstGeom>
        </p:spPr>
        <p:txBody>
          <a:bodyPr vert="horz" lIns="90165" tIns="45083" rIns="90165" bIns="4508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72" y="1"/>
            <a:ext cx="2946301" cy="493713"/>
          </a:xfrm>
          <a:prstGeom prst="rect">
            <a:avLst/>
          </a:prstGeom>
        </p:spPr>
        <p:txBody>
          <a:bodyPr vert="horz" lIns="90165" tIns="45083" rIns="90165" bIns="45083" rtlCol="0"/>
          <a:lstStyle>
            <a:lvl1pPr algn="r">
              <a:defRPr sz="1200"/>
            </a:lvl1pPr>
          </a:lstStyle>
          <a:p>
            <a:fld id="{D4E52B58-06AE-4128-807D-C09528EC181F}" type="datetimeFigureOut">
              <a:rPr lang="ru-RU" smtClean="0"/>
              <a:t>09.03.2016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3"/>
            <a:ext cx="2946301" cy="493713"/>
          </a:xfrm>
          <a:prstGeom prst="rect">
            <a:avLst/>
          </a:prstGeom>
        </p:spPr>
        <p:txBody>
          <a:bodyPr vert="horz" lIns="90165" tIns="45083" rIns="90165" bIns="4508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72" y="9378953"/>
            <a:ext cx="2946301" cy="493713"/>
          </a:xfrm>
          <a:prstGeom prst="rect">
            <a:avLst/>
          </a:prstGeom>
        </p:spPr>
        <p:txBody>
          <a:bodyPr vert="horz" lIns="90165" tIns="45083" rIns="90165" bIns="45083" rtlCol="0" anchor="b"/>
          <a:lstStyle>
            <a:lvl1pPr algn="r">
              <a:defRPr sz="1200"/>
            </a:lvl1pPr>
          </a:lstStyle>
          <a:p>
            <a:fld id="{FD034E6B-3A13-49B2-9DED-30CEA5F964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6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45659" cy="493711"/>
          </a:xfrm>
          <a:prstGeom prst="rect">
            <a:avLst/>
          </a:prstGeom>
        </p:spPr>
        <p:txBody>
          <a:bodyPr vert="horz" lIns="90960" tIns="45480" rIns="90960" bIns="454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4"/>
            <a:ext cx="2945659" cy="493711"/>
          </a:xfrm>
          <a:prstGeom prst="rect">
            <a:avLst/>
          </a:prstGeom>
        </p:spPr>
        <p:txBody>
          <a:bodyPr vert="horz" lIns="90960" tIns="45480" rIns="90960" bIns="45480" rtlCol="0"/>
          <a:lstStyle>
            <a:lvl1pPr algn="r">
              <a:defRPr sz="1200"/>
            </a:lvl1pPr>
          </a:lstStyle>
          <a:p>
            <a:fld id="{373D10CA-3437-4149-9403-D0D2A9721290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0" tIns="45480" rIns="90960" bIns="454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690278"/>
            <a:ext cx="5438140" cy="4443412"/>
          </a:xfrm>
          <a:prstGeom prst="rect">
            <a:avLst/>
          </a:prstGeom>
        </p:spPr>
        <p:txBody>
          <a:bodyPr vert="horz" lIns="90960" tIns="45480" rIns="90960" bIns="454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378831"/>
            <a:ext cx="2945659" cy="493711"/>
          </a:xfrm>
          <a:prstGeom prst="rect">
            <a:avLst/>
          </a:prstGeom>
        </p:spPr>
        <p:txBody>
          <a:bodyPr vert="horz" lIns="90960" tIns="45480" rIns="90960" bIns="454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378831"/>
            <a:ext cx="2945659" cy="493711"/>
          </a:xfrm>
          <a:prstGeom prst="rect">
            <a:avLst/>
          </a:prstGeom>
        </p:spPr>
        <p:txBody>
          <a:bodyPr vert="horz" lIns="90960" tIns="45480" rIns="90960" bIns="45480" rtlCol="0" anchor="b"/>
          <a:lstStyle>
            <a:lvl1pPr algn="r">
              <a:defRPr sz="1200"/>
            </a:lvl1pPr>
          </a:lstStyle>
          <a:p>
            <a:fld id="{2CAEC259-1F32-433B-A93B-4BC62FB18F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2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C259-1F32-433B-A93B-4BC62FB18F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1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C259-1F32-433B-A93B-4BC62FB18FD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49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3900" y="739775"/>
            <a:ext cx="53498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FCB4C-DDB4-43C9-A2CD-508BF8D4261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98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C259-1F32-433B-A93B-4BC62FB18FD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79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3900" y="739775"/>
            <a:ext cx="53498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FCB4C-DDB4-43C9-A2CD-508BF8D4261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29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3900" y="739775"/>
            <a:ext cx="53498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FCB4C-DDB4-43C9-A2CD-508BF8D4261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39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ADE67-4700-49C5-A5D6-68C32FDB1FCE}" type="slidenum">
              <a:rPr lang="ru-RU"/>
              <a:pPr/>
              <a:t>15</a:t>
            </a:fld>
            <a:endParaRPr lang="ru-RU"/>
          </a:p>
        </p:txBody>
      </p:sp>
      <p:sp>
        <p:nvSpPr>
          <p:cNvPr id="6543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31838"/>
            <a:ext cx="5372100" cy="3719512"/>
          </a:xfrm>
          <a:ln/>
        </p:spPr>
      </p:sp>
      <p:sp>
        <p:nvSpPr>
          <p:cNvPr id="6543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611" y="4690831"/>
            <a:ext cx="5438462" cy="434662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69224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C259-1F32-433B-A93B-4BC62FB18FD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58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3900" y="739775"/>
            <a:ext cx="53498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FCB4C-DDB4-43C9-A2CD-508BF8D4261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4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C259-1F32-433B-A93B-4BC62FB18FD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72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C259-1F32-433B-A93B-4BC62FB18FD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2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3900" y="739775"/>
            <a:ext cx="53498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C259-1F32-433B-A93B-4BC62FB18F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94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C259-1F32-433B-A93B-4BC62FB18FD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19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C259-1F32-433B-A93B-4BC62FB18FD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72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C259-1F32-433B-A93B-4BC62FB18F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9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C259-1F32-433B-A93B-4BC62FB18F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52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3900" y="739775"/>
            <a:ext cx="53498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FCB4C-DDB4-43C9-A2CD-508BF8D4261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4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C259-1F32-433B-A93B-4BC62FB18FD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7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3900" y="739775"/>
            <a:ext cx="53498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FCB4C-DDB4-43C9-A2CD-508BF8D4261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55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C259-1F32-433B-A93B-4BC62FB18FD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0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C259-1F32-433B-A93B-4BC62FB18FD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6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BRF_titul-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5623" r="8970" b="5650"/>
          <a:stretch/>
        </p:blipFill>
        <p:spPr>
          <a:xfrm>
            <a:off x="-1" y="1695563"/>
            <a:ext cx="9906001" cy="2430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105189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0" y="5594869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3" y="4118919"/>
            <a:ext cx="4685270" cy="1359244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67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AADEF6E2-C5A1-554C-821A-7B89BB9DBE16}" type="datetimeFigureOut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8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75" y="0"/>
            <a:ext cx="3645835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6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0814A-2631-45D1-9AA7-88DEC8AF76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19450" y="6477000"/>
            <a:ext cx="41275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4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96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9"/>
            <a:ext cx="9906000" cy="2752812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4118922"/>
            <a:ext cx="4266804" cy="741405"/>
          </a:xfrm>
        </p:spPr>
        <p:txBody>
          <a:bodyPr anchor="b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0" y="4942708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023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04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06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9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11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13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16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18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11384" r="12041"/>
          <a:stretch/>
        </p:blipFill>
        <p:spPr>
          <a:xfrm>
            <a:off x="-1" y="1702009"/>
            <a:ext cx="9906001" cy="2410754"/>
          </a:xfrm>
          <a:prstGeom prst="rect">
            <a:avLst/>
          </a:prstGeom>
        </p:spPr>
      </p:pic>
      <p:pic>
        <p:nvPicPr>
          <p:cNvPr id="16" name="Picture 15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75" y="0"/>
            <a:ext cx="3645835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7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4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8"/>
            <a:ext cx="5360173" cy="713947"/>
          </a:xfrm>
        </p:spPr>
        <p:txBody>
          <a:bodyPr anchor="t"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51" y="1208217"/>
            <a:ext cx="3268359" cy="5037267"/>
          </a:xfrm>
        </p:spPr>
        <p:txBody>
          <a:bodyPr/>
          <a:lstStyle>
            <a:lvl1pPr marL="0" indent="0">
              <a:buNone/>
              <a:defRPr sz="2800"/>
            </a:lvl1pPr>
            <a:lvl2pPr marL="402325" indent="0">
              <a:buNone/>
              <a:defRPr sz="2500"/>
            </a:lvl2pPr>
            <a:lvl3pPr marL="804649" indent="0">
              <a:buNone/>
              <a:defRPr sz="2100"/>
            </a:lvl3pPr>
            <a:lvl4pPr marL="1206974" indent="0">
              <a:buNone/>
              <a:defRPr sz="1800"/>
            </a:lvl4pPr>
            <a:lvl5pPr marL="1609298" indent="0">
              <a:buNone/>
              <a:defRPr sz="1800"/>
            </a:lvl5pPr>
            <a:lvl6pPr marL="2011623" indent="0">
              <a:buNone/>
              <a:defRPr sz="1800"/>
            </a:lvl6pPr>
            <a:lvl7pPr marL="2413947" indent="0">
              <a:buNone/>
              <a:defRPr sz="1800"/>
            </a:lvl7pPr>
            <a:lvl8pPr marL="2816272" indent="0">
              <a:buNone/>
              <a:defRPr sz="1800"/>
            </a:lvl8pPr>
            <a:lvl9pPr marL="3218597" indent="0">
              <a:buNone/>
              <a:defRPr sz="1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02325" indent="0">
              <a:buNone/>
              <a:defRPr sz="1300"/>
            </a:lvl2pPr>
            <a:lvl3pPr marL="804649" indent="0">
              <a:buNone/>
              <a:defRPr sz="1100"/>
            </a:lvl3pPr>
            <a:lvl4pPr marL="1206974" indent="0">
              <a:buNone/>
              <a:defRPr sz="900"/>
            </a:lvl4pPr>
            <a:lvl5pPr marL="1609298" indent="0">
              <a:buNone/>
              <a:defRPr sz="900"/>
            </a:lvl5pPr>
            <a:lvl6pPr marL="2011623" indent="0">
              <a:buNone/>
              <a:defRPr sz="900"/>
            </a:lvl6pPr>
            <a:lvl7pPr marL="2413947" indent="0">
              <a:buNone/>
              <a:defRPr sz="900"/>
            </a:lvl7pPr>
            <a:lvl8pPr marL="2816272" indent="0">
              <a:buNone/>
              <a:defRPr sz="900"/>
            </a:lvl8pPr>
            <a:lvl9pPr marL="3218597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5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5A6E5-79DD-4307-A9C5-7928AAE785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19450" y="6477000"/>
            <a:ext cx="41275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89154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3938589"/>
            <a:ext cx="89154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92EB6651-3393-4FAB-A44A-5A56BF0B57A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1993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5"/>
            <a:ext cx="8828946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7" y="1736981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3" y="399779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33" y="838028"/>
            <a:ext cx="390439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72" y="847553"/>
            <a:ext cx="1991239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78"/>
            <a:ext cx="0" cy="539751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78"/>
            <a:ext cx="0" cy="539751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731519" y="462322"/>
            <a:ext cx="191789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800" dirty="0" smtClean="0"/>
              <a:t>Управление</a:t>
            </a:r>
            <a:r>
              <a:rPr lang="ru-RU" sz="800" baseline="0" dirty="0" smtClean="0"/>
              <a:t> </a:t>
            </a:r>
            <a:r>
              <a:rPr lang="ru-RU" sz="800" dirty="0" smtClean="0"/>
              <a:t>ликвидностью в условиях снижения ее структурного профицита</a:t>
            </a:r>
            <a:endParaRPr lang="en-US" sz="700" cap="all" baseline="0" dirty="0"/>
          </a:p>
        </p:txBody>
      </p:sp>
    </p:spTree>
    <p:extLst>
      <p:ext uri="{BB962C8B-B14F-4D97-AF65-F5344CB8AC3E}">
        <p14:creationId xmlns:p14="http://schemas.microsoft.com/office/powerpoint/2010/main" val="124829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9" r:id="rId8"/>
    <p:sldLayoutId id="2147483660" r:id="rId9"/>
    <p:sldLayoutId id="2147483661" r:id="rId10"/>
  </p:sldLayoutIdLst>
  <p:timing>
    <p:tnLst>
      <p:par>
        <p:cTn id="1" dur="indefinite" restart="never" nodeType="tmRoot"/>
      </p:par>
    </p:tnLst>
  </p:timing>
  <p:txStyles>
    <p:titleStyle>
      <a:lvl1pPr algn="l" defTabSz="804649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30" indent="-78230" algn="l" defTabSz="804649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156460" indent="-78230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236087" indent="-79627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314317" indent="-78230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392546" indent="-78230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785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110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434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759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25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49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74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298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23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4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72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59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461" y="4214191"/>
            <a:ext cx="5342961" cy="1828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Операции Банка России                    по управлению ликвидностью банковского сектора в условиях снижения структурного дефицита ликвидности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44379" y="5393636"/>
            <a:ext cx="9761621" cy="1101306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Полонский А.Э., </a:t>
            </a:r>
            <a:endParaRPr lang="en-US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Заместитель директора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Департамента денежно-кредитной политики</a:t>
            </a:r>
            <a:endParaRPr lang="en-US" sz="16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Банка России                                                                                  9 марта 2016 года</a:t>
            </a:r>
            <a:r>
              <a:rPr lang="en-US" sz="1600" dirty="0" smtClean="0"/>
              <a:t> </a:t>
            </a:r>
            <a:endParaRPr lang="en-US" sz="1600" dirty="0"/>
          </a:p>
          <a:p>
            <a:pPr algn="l">
              <a:spcBef>
                <a:spcPts val="0"/>
              </a:spcBef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8493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4158" y="4554351"/>
            <a:ext cx="3596784" cy="7899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2. Динамика структурного дефицита ликвидности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68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926" y="708647"/>
            <a:ext cx="8759383" cy="9269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Что такое дефицит / профицит ликвидности?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926" y="1692323"/>
            <a:ext cx="8687780" cy="459710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000" b="1" dirty="0"/>
              <a:t>Структурный дефицит </a:t>
            </a:r>
            <a:r>
              <a:rPr lang="ru-RU" sz="2000" dirty="0"/>
              <a:t>ликвидности банковского </a:t>
            </a:r>
            <a:r>
              <a:rPr lang="ru-RU" sz="2000" dirty="0" smtClean="0"/>
              <a:t>сектора – </a:t>
            </a:r>
            <a:r>
              <a:rPr lang="ru-RU" sz="2000" dirty="0"/>
              <a:t>состояние банковского </a:t>
            </a:r>
            <a:r>
              <a:rPr lang="ru-RU" sz="2000" dirty="0" smtClean="0"/>
              <a:t>сектора, характеризующееся устойчивой потребностью кредитных организаций в привлечении ликвидности от Банка </a:t>
            </a:r>
            <a:r>
              <a:rPr lang="ru-RU" sz="2000" dirty="0"/>
              <a:t>России. </a:t>
            </a:r>
            <a:endParaRPr lang="ru-RU" sz="20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 smtClean="0"/>
              <a:t>Обратная </a:t>
            </a:r>
            <a:r>
              <a:rPr lang="ru-RU" sz="2000" dirty="0"/>
              <a:t>ситуация </a:t>
            </a:r>
            <a:r>
              <a:rPr lang="ru-RU" sz="2000" dirty="0" smtClean="0"/>
              <a:t>– структурный профицит </a:t>
            </a:r>
            <a:r>
              <a:rPr lang="ru-RU" sz="2000" dirty="0"/>
              <a:t>ликвидности. </a:t>
            </a:r>
            <a:endParaRPr lang="ru-RU" sz="20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ru-RU" sz="20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b="1" dirty="0" smtClean="0"/>
              <a:t>Расчетный</a:t>
            </a:r>
            <a:r>
              <a:rPr lang="ru-RU" sz="2000" dirty="0" smtClean="0"/>
              <a:t> </a:t>
            </a:r>
            <a:r>
              <a:rPr lang="ru-RU" sz="2000" b="1" dirty="0"/>
              <a:t>уровень</a:t>
            </a:r>
            <a:r>
              <a:rPr lang="ru-RU" sz="2000" dirty="0"/>
              <a:t> структурного дефицита / профицита </a:t>
            </a:r>
            <a:r>
              <a:rPr lang="ru-RU" sz="2000" dirty="0" smtClean="0"/>
              <a:t>ликвидности </a:t>
            </a:r>
            <a:r>
              <a:rPr lang="ru-RU" sz="2000" dirty="0"/>
              <a:t>– </a:t>
            </a:r>
            <a:r>
              <a:rPr lang="ru-RU" sz="2000" dirty="0" smtClean="0"/>
              <a:t>это разница </a:t>
            </a:r>
            <a:r>
              <a:rPr lang="ru-RU" sz="2000" dirty="0"/>
              <a:t>между задолженностью </a:t>
            </a:r>
            <a:r>
              <a:rPr lang="ru-RU" sz="2000" dirty="0" smtClean="0"/>
              <a:t>кредитных организаций по </a:t>
            </a:r>
            <a:r>
              <a:rPr lang="ru-RU" sz="2000" dirty="0"/>
              <a:t>операциям </a:t>
            </a:r>
            <a:r>
              <a:rPr lang="ru-RU" sz="2000" dirty="0" smtClean="0"/>
              <a:t>рефинансирования </a:t>
            </a:r>
            <a:r>
              <a:rPr lang="ru-RU" sz="2000" dirty="0"/>
              <a:t>Банка России и </a:t>
            </a:r>
            <a:r>
              <a:rPr lang="ru-RU" sz="2000" dirty="0" smtClean="0"/>
              <a:t>их требованиями по операциям </a:t>
            </a:r>
            <a:r>
              <a:rPr lang="ru-RU" sz="2000" dirty="0"/>
              <a:t>абсорбирования Банка России</a:t>
            </a:r>
            <a:r>
              <a:rPr lang="ru-RU" sz="2000" dirty="0" smtClean="0"/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ru-RU" sz="20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u="sng" dirty="0" smtClean="0"/>
              <a:t>Основная </a:t>
            </a:r>
            <a:r>
              <a:rPr lang="ru-RU" sz="2000" u="sng" dirty="0"/>
              <a:t>цель операций Банка </a:t>
            </a:r>
            <a:r>
              <a:rPr lang="ru-RU" sz="2000" u="sng" dirty="0" smtClean="0"/>
              <a:t>России по регулированию ликвидности</a:t>
            </a:r>
            <a:r>
              <a:rPr lang="ru-RU" sz="2000" dirty="0" smtClean="0"/>
              <a:t> </a:t>
            </a:r>
            <a:r>
              <a:rPr lang="ru-RU" sz="2000" dirty="0"/>
              <a:t>–</a:t>
            </a:r>
            <a:r>
              <a:rPr lang="ru-RU" sz="2000" dirty="0" smtClean="0"/>
              <a:t> обеспечить достижение операционной цели путем обеспечения баланса </a:t>
            </a:r>
            <a:r>
              <a:rPr lang="ru-RU" sz="2000" dirty="0"/>
              <a:t>ликвидности в банковском секторе.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9E631E-9F86-49E2-B580-DD206DF7AD73}" type="slidenum">
              <a:rPr lang="ru-RU" sz="1400" smtClean="0"/>
              <a:pPr>
                <a:defRPr/>
              </a:pPr>
              <a:t>11</a:t>
            </a:fld>
            <a:endParaRPr lang="ru-RU" sz="14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739138" y="374480"/>
            <a:ext cx="4445431" cy="521731"/>
          </a:xfrm>
          <a:prstGeom prst="rect">
            <a:avLst/>
          </a:prstGeom>
        </p:spPr>
        <p:txBody>
          <a:bodyPr/>
          <a:lstStyle>
            <a:lvl1pPr marL="78230" indent="-7823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460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6087" indent="-79627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4317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546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 smtClean="0"/>
              <a:t>2. ДИНАМИКА СТРУКТУРНОГО ДЕФИЦИТА ЛИКВИДНОСТИ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468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048" y="858109"/>
            <a:ext cx="8887144" cy="6900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Динамика структурного дефицита ликвидности определяется действием </a:t>
            </a:r>
            <a:r>
              <a:rPr lang="ru-RU" sz="2400" dirty="0" err="1" smtClean="0"/>
              <a:t>АФФЛ</a:t>
            </a:r>
            <a:r>
              <a:rPr lang="ru-RU" sz="2400" dirty="0" smtClean="0"/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9C07D7B3-4EE9-4140-A186-D8261AE41AD6}" type="slidenum">
              <a:rPr lang="ru-RU" sz="1400">
                <a:solidFill>
                  <a:schemeClr val="tx1"/>
                </a:solidFill>
                <a:latin typeface="+mn-lt"/>
              </a:rPr>
              <a:pPr>
                <a:defRPr/>
              </a:pPr>
              <a:t>12</a:t>
            </a:fld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2739138" y="374480"/>
            <a:ext cx="4445431" cy="521731"/>
          </a:xfrm>
          <a:prstGeom prst="rect">
            <a:avLst/>
          </a:prstGeom>
        </p:spPr>
        <p:txBody>
          <a:bodyPr/>
          <a:lstStyle>
            <a:lvl1pPr marL="78230" indent="-7823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460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6087" indent="-79627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4317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546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 smtClean="0"/>
              <a:t>2. ДИНАМИКА СТРУКТУРНОГО ДЕФИЦИТА ЛИКВИДНОСТИ</a:t>
            </a:r>
            <a:endParaRPr lang="ru-RU" sz="1200" dirty="0"/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568759"/>
              </p:ext>
            </p:extLst>
          </p:nvPr>
        </p:nvGraphicFramePr>
        <p:xfrm>
          <a:off x="300037" y="1603022"/>
          <a:ext cx="9305925" cy="4864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97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903" y="833533"/>
            <a:ext cx="8752604" cy="956766"/>
          </a:xfrm>
        </p:spPr>
        <p:txBody>
          <a:bodyPr>
            <a:normAutofit/>
          </a:bodyPr>
          <a:lstStyle/>
          <a:p>
            <a:r>
              <a:rPr lang="ru-RU" sz="2400" dirty="0">
                <a:ea typeface="+mn-ea"/>
                <a:cs typeface="Times New Roman" pitchFamily="18" charset="0"/>
              </a:rPr>
              <a:t>Операции рефинансирования компенсируют действие факторов формирования </a:t>
            </a:r>
            <a:r>
              <a:rPr lang="ru-RU" sz="2400" dirty="0" smtClean="0">
                <a:ea typeface="+mn-ea"/>
                <a:cs typeface="Times New Roman" pitchFamily="18" charset="0"/>
              </a:rPr>
              <a:t>ликвидности </a:t>
            </a:r>
            <a:endParaRPr lang="ru-RU" sz="2400" dirty="0">
              <a:solidFill>
                <a:srgbClr val="FF000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804649">
              <a:defRPr/>
            </a:pPr>
            <a:fld id="{9C07D7B3-4EE9-4140-A186-D8261AE41AD6}" type="slidenum">
              <a:rPr lang="ru-RU" sz="1400">
                <a:solidFill>
                  <a:schemeClr val="tx1"/>
                </a:solidFill>
                <a:latin typeface="+mn-lt"/>
              </a:rPr>
              <a:pPr defTabSz="804649">
                <a:defRPr/>
              </a:pPr>
              <a:t>13</a:t>
            </a:fld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531133"/>
              </p:ext>
            </p:extLst>
          </p:nvPr>
        </p:nvGraphicFramePr>
        <p:xfrm>
          <a:off x="285449" y="1749287"/>
          <a:ext cx="9277350" cy="486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2739138" y="374480"/>
            <a:ext cx="4445431" cy="521731"/>
          </a:xfrm>
          <a:prstGeom prst="rect">
            <a:avLst/>
          </a:prstGeom>
        </p:spPr>
        <p:txBody>
          <a:bodyPr/>
          <a:lstStyle>
            <a:lvl1pPr marL="78230" indent="-7823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460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6087" indent="-79627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4317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546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 smtClean="0"/>
              <a:t>2. ДИНАМИКА СТРУКТУРНОГО ДЕФИЦИТА ЛИКВИДНОСТИ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594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143" y="830627"/>
            <a:ext cx="8835991" cy="90191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наличных средств в обращении характерна внутригодовая сезонность…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804649">
              <a:defRPr/>
            </a:pPr>
            <a:fld id="{9C07D7B3-4EE9-4140-A186-D8261AE41AD6}" type="slidenum">
              <a:rPr lang="ru-RU" sz="1400">
                <a:solidFill>
                  <a:schemeClr val="tx1"/>
                </a:solidFill>
                <a:latin typeface="+mn-lt"/>
              </a:rPr>
              <a:pPr defTabSz="804649">
                <a:defRPr/>
              </a:pPr>
              <a:t>14</a:t>
            </a:fld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678776"/>
              </p:ext>
            </p:extLst>
          </p:nvPr>
        </p:nvGraphicFramePr>
        <p:xfrm>
          <a:off x="247650" y="1779104"/>
          <a:ext cx="9410700" cy="474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Текст 2"/>
          <p:cNvSpPr txBox="1">
            <a:spLocks/>
          </p:cNvSpPr>
          <p:nvPr/>
        </p:nvSpPr>
        <p:spPr>
          <a:xfrm>
            <a:off x="2739138" y="374480"/>
            <a:ext cx="4445431" cy="521731"/>
          </a:xfrm>
          <a:prstGeom prst="rect">
            <a:avLst/>
          </a:prstGeom>
        </p:spPr>
        <p:txBody>
          <a:bodyPr/>
          <a:lstStyle>
            <a:lvl1pPr marL="78230" indent="-7823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460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6087" indent="-79627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4317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546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 smtClean="0"/>
              <a:t>2. ДИНАМИКА СТРУКТУРНОГО ДЕФИЦИТА ЛИКВИДНОСТИ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971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54518" y="830628"/>
            <a:ext cx="8884118" cy="89979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/>
              <a:t>… как и для остатков на счетах расширенного правительства в Банке России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9C07D7B3-4EE9-4140-A186-D8261AE41AD6}" type="slidenum">
              <a:rPr lang="ru-RU" sz="1400">
                <a:solidFill>
                  <a:schemeClr val="tx1"/>
                </a:solidFill>
                <a:latin typeface="+mn-lt"/>
              </a:rPr>
              <a:pPr/>
              <a:t>15</a:t>
            </a:fld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39" y="1647011"/>
            <a:ext cx="9298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В 2015-2016 гг. Федеральное казначейство и субъекты РФ стали гораздо активнее размещать средства на депозиты, что является одним из источников притока ликвидности в начале календарного года</a:t>
            </a:r>
            <a:endParaRPr lang="ru-RU" sz="1800" dirty="0"/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744073"/>
              </p:ext>
            </p:extLst>
          </p:nvPr>
        </p:nvGraphicFramePr>
        <p:xfrm>
          <a:off x="486055" y="2570341"/>
          <a:ext cx="8933890" cy="4116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Текст 2"/>
          <p:cNvSpPr txBox="1">
            <a:spLocks/>
          </p:cNvSpPr>
          <p:nvPr/>
        </p:nvSpPr>
        <p:spPr>
          <a:xfrm>
            <a:off x="2739138" y="374480"/>
            <a:ext cx="4445431" cy="521731"/>
          </a:xfrm>
          <a:prstGeom prst="rect">
            <a:avLst/>
          </a:prstGeom>
        </p:spPr>
        <p:txBody>
          <a:bodyPr/>
          <a:lstStyle>
            <a:lvl1pPr marL="78230" indent="-7823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460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6087" indent="-79627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4317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546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 smtClean="0"/>
              <a:t>2. ДИНАМИКА СТРУКТУРНОГО ДЕФИЦИТА ЛИКВИДНОСТИ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57919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7649" y="4677092"/>
            <a:ext cx="4964675" cy="7899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3. Прогноз ликвидности. </a:t>
            </a:r>
            <a:br>
              <a:rPr lang="ru-RU" sz="2400" dirty="0" smtClean="0"/>
            </a:br>
            <a:r>
              <a:rPr lang="ru-RU" sz="2400" dirty="0" smtClean="0"/>
              <a:t>Управление ставками в ситуации структурного профицита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45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977" y="860445"/>
            <a:ext cx="8839215" cy="878903"/>
          </a:xfrm>
        </p:spPr>
        <p:txBody>
          <a:bodyPr>
            <a:normAutofit/>
          </a:bodyPr>
          <a:lstStyle/>
          <a:p>
            <a:r>
              <a:rPr lang="ru-RU" sz="2400" dirty="0" smtClean="0">
                <a:ea typeface="+mn-ea"/>
                <a:cs typeface="Times New Roman" pitchFamily="18" charset="0"/>
              </a:rPr>
              <a:t>Прогноз ликвидности банковского сектора на среднесрочную перспективу</a:t>
            </a:r>
            <a:endParaRPr lang="ru-RU" sz="2400" dirty="0">
              <a:ea typeface="+mn-ea"/>
              <a:cs typeface="Times New Roman" pitchFamily="18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285784" y="369621"/>
            <a:ext cx="390193" cy="3651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/>
          <a:lstStyle>
            <a:defPPr>
              <a:defRPr lang="ru-RU"/>
            </a:defPPr>
            <a:lvl1pPr algn="ctr">
              <a:defRPr sz="1400"/>
            </a:lvl1pPr>
          </a:lstStyle>
          <a:p>
            <a:pPr>
              <a:defRPr/>
            </a:pPr>
            <a:fld id="{9C07D7B3-4EE9-4140-A186-D8261AE41AD6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880" y="1779104"/>
            <a:ext cx="8915400" cy="469126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1800" dirty="0" smtClean="0"/>
              <a:t>Регулярное уточнение Банком </a:t>
            </a:r>
            <a:r>
              <a:rPr lang="ru-RU" sz="1800" dirty="0"/>
              <a:t>России </a:t>
            </a:r>
            <a:r>
              <a:rPr lang="ru-RU" sz="1800" dirty="0" smtClean="0"/>
              <a:t>прогноза ликвидности и его публикация в Докладе о денежно-кредитной политике </a:t>
            </a:r>
          </a:p>
          <a:p>
            <a:pPr>
              <a:spcAft>
                <a:spcPts val="600"/>
              </a:spcAft>
            </a:pPr>
            <a:r>
              <a:rPr lang="ru-RU" sz="1800" dirty="0" smtClean="0"/>
              <a:t>Факторы снижения потребности в рефинансировании в 2016 году: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1800" dirty="0" smtClean="0"/>
              <a:t> использование Резервного фонда и  инвестирование средств Фонда национального благосостояния, 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1800" dirty="0" smtClean="0"/>
              <a:t> перечисление средств АСВ для санации банков и выплаты страхового возмещения вкладчикам 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В базовом </a:t>
            </a:r>
            <a:r>
              <a:rPr lang="ru-RU" sz="1800" dirty="0" smtClean="0"/>
              <a:t>сценарии </a:t>
            </a:r>
            <a:r>
              <a:rPr lang="ru-RU" sz="1800" dirty="0"/>
              <a:t>в 2016 году </a:t>
            </a:r>
            <a:r>
              <a:rPr lang="ru-RU" sz="1800" dirty="0" smtClean="0"/>
              <a:t>ожидается сохранение </a:t>
            </a:r>
            <a:r>
              <a:rPr lang="ru-RU" sz="1800" dirty="0"/>
              <a:t>структурного </a:t>
            </a:r>
            <a:r>
              <a:rPr lang="ru-RU" sz="1800" dirty="0" smtClean="0"/>
              <a:t>дефицита ликвидности при вероятной востребованности и операций по абсорбированию ликвидности</a:t>
            </a:r>
            <a:r>
              <a:rPr lang="en-US" sz="1800" dirty="0" smtClean="0"/>
              <a:t>. </a:t>
            </a:r>
            <a:endParaRPr lang="ru-RU" sz="1800" dirty="0" smtClean="0"/>
          </a:p>
          <a:p>
            <a:pPr>
              <a:spcAft>
                <a:spcPts val="600"/>
              </a:spcAft>
            </a:pPr>
            <a:r>
              <a:rPr lang="ru-RU" sz="1800" dirty="0"/>
              <a:t>Вероятно досрочное погашение кредитов </a:t>
            </a:r>
            <a:r>
              <a:rPr lang="ru-RU" sz="1800" dirty="0" smtClean="0"/>
              <a:t>(312-П) по мере снижения структурного дефицита</a:t>
            </a:r>
            <a:endParaRPr lang="ru-RU" sz="18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739138" y="374480"/>
            <a:ext cx="4445431" cy="521731"/>
          </a:xfrm>
          <a:prstGeom prst="rect">
            <a:avLst/>
          </a:prstGeom>
        </p:spPr>
        <p:txBody>
          <a:bodyPr/>
          <a:lstStyle>
            <a:lvl1pPr marL="78230" indent="-7823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460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6087" indent="-79627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4317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546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 smtClean="0"/>
              <a:t>3. ПРОГНОЗ ЛИКВИДНОСТИ. УПРАВЛЕНИЕ СТАВКАМИ ДЕНЕЖНОГО РЫНКА В СИТУАЦИИ ПРОФИЦИТА ЛИКВИДНОСТИ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3357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66" y="765312"/>
            <a:ext cx="9501808" cy="725557"/>
          </a:xfrm>
        </p:spPr>
        <p:txBody>
          <a:bodyPr/>
          <a:lstStyle/>
          <a:p>
            <a:r>
              <a:rPr lang="ru-RU" dirty="0" smtClean="0"/>
              <a:t>Управление ставками денежного рынка в условиях профицита ликвидности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43" y="1734207"/>
            <a:ext cx="8887839" cy="439196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Как показывает опыт стран с профицитом ликвидности, центральный банк может эффективно управлять ставками денежного рынка в условиях коридора процентных ставок </a:t>
            </a:r>
          </a:p>
          <a:p>
            <a:r>
              <a:rPr lang="ru-RU" sz="1800" dirty="0" smtClean="0"/>
              <a:t>При управлении ликвидностью Банк России будет использовать: </a:t>
            </a:r>
          </a:p>
          <a:p>
            <a:pPr>
              <a:buFontTx/>
              <a:buChar char="-"/>
            </a:pPr>
            <a:r>
              <a:rPr lang="ru-RU" sz="1800" dirty="0" smtClean="0"/>
              <a:t> депозитные аукционы на срок 1 неделя, </a:t>
            </a:r>
          </a:p>
          <a:p>
            <a:pPr>
              <a:buFontTx/>
              <a:buChar char="-"/>
            </a:pPr>
            <a:r>
              <a:rPr lang="ru-RU" sz="1800" dirty="0" smtClean="0"/>
              <a:t> облигации Банка России.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Структурный профицит ликвидности ведет к переходу спреда межбанковских ставок к КС в отрицательную область, но при эффективном управлении ликвидностью этот спред будет небольшим.</a:t>
            </a:r>
          </a:p>
          <a:p>
            <a:endParaRPr lang="ru-RU" sz="1400" dirty="0" smtClean="0"/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285784" y="369621"/>
            <a:ext cx="390193" cy="3651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/>
          <a:lstStyle>
            <a:defPPr>
              <a:defRPr lang="ru-RU"/>
            </a:defPPr>
            <a:lvl1pPr algn="ctr">
              <a:defRPr sz="1400"/>
            </a:lvl1pPr>
          </a:lstStyle>
          <a:p>
            <a:pPr>
              <a:defRPr/>
            </a:pPr>
            <a:fld id="{9C07D7B3-4EE9-4140-A186-D8261AE41AD6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739138" y="374480"/>
            <a:ext cx="4445431" cy="521731"/>
          </a:xfrm>
          <a:prstGeom prst="rect">
            <a:avLst/>
          </a:prstGeom>
        </p:spPr>
        <p:txBody>
          <a:bodyPr/>
          <a:lstStyle>
            <a:lvl1pPr marL="78230" indent="-7823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460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6087" indent="-79627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4317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546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 smtClean="0"/>
              <a:t>3. ПРОГНОЗ ЛИКВИДНОСТИ. УПРАВЛЕНИЕ СТАВКАМИ ДЕНЕЖНОГО РЫНКА В СИТУАЦИИ ПРОФИЦИТА ЛИКВИДНОСТИ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1696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1" y="4673600"/>
            <a:ext cx="5317352" cy="128693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Приложение. Управление ставками       в условиях профицита ликвидности  в других странах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71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035" y="1267485"/>
            <a:ext cx="8294566" cy="5064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Реализация денежно-кредитной политики </a:t>
            </a:r>
            <a:br>
              <a:rPr lang="ru-RU" sz="2400" dirty="0" smtClean="0">
                <a:latin typeface="+mj-lt"/>
                <a:ea typeface="+mj-ea"/>
                <a:cs typeface="+mj-cs"/>
              </a:rPr>
            </a:br>
            <a:r>
              <a:rPr lang="ru-RU" sz="2400" dirty="0" smtClean="0">
                <a:latin typeface="+mj-lt"/>
                <a:ea typeface="+mj-ea"/>
                <a:cs typeface="+mj-cs"/>
              </a:rPr>
              <a:t>Банком России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Динамика структурного дефицита ликвидности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Среднесрочный прогноз ликвидности. Управление ставками в ситуации структурного профицита ликвидности</a:t>
            </a:r>
            <a:endParaRPr lang="ru-RU" sz="2400" dirty="0">
              <a:latin typeface="+mj-lt"/>
              <a:ea typeface="+mj-ea"/>
              <a:cs typeface="+mj-cs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План презентации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67733" y="399779"/>
            <a:ext cx="39019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9E631E-9F86-49E2-B580-DD206DF7AD73}" type="slidenum">
              <a:rPr lang="ru-RU" sz="1400" smtClean="0"/>
              <a:pPr>
                <a:defRPr/>
              </a:pPr>
              <a:t>2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232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66" y="765312"/>
            <a:ext cx="9501808" cy="725557"/>
          </a:xfrm>
        </p:spPr>
        <p:txBody>
          <a:bodyPr/>
          <a:lstStyle/>
          <a:p>
            <a:r>
              <a:rPr lang="ru-RU" dirty="0" smtClean="0"/>
              <a:t>Управление ставками денежного рынка в Польше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44" y="1490870"/>
            <a:ext cx="4357654" cy="463529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Польше структурный профицит ликвидности вызван операциями по конвертации средств фондов ЕС;</a:t>
            </a:r>
          </a:p>
          <a:p>
            <a:r>
              <a:rPr lang="ru-RU" sz="1600" dirty="0" smtClean="0"/>
              <a:t>Польша эффективно управляет ставками денежного рынка в рамках коридора процентных ставок; </a:t>
            </a:r>
          </a:p>
          <a:p>
            <a:r>
              <a:rPr lang="ru-RU" sz="1600" dirty="0" smtClean="0"/>
              <a:t>Основные операции по абсорбированию ликвидности: облигации центрального банка на срок 1 неделя;</a:t>
            </a:r>
          </a:p>
          <a:p>
            <a:r>
              <a:rPr lang="ru-RU" sz="1600" dirty="0" smtClean="0"/>
              <a:t>Также выпускаются облигации на другие сроки, активно используются депозитные аукционы «тонкой настройки»; </a:t>
            </a:r>
          </a:p>
          <a:p>
            <a:r>
              <a:rPr lang="ru-RU" sz="1600" dirty="0" smtClean="0"/>
              <a:t>Польша успешно реализует политику таргетирования инфляции с 1998 года.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97" y="1490870"/>
            <a:ext cx="4662520" cy="455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9782" y="5796997"/>
            <a:ext cx="4403035" cy="4919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cap="none" baseline="0" dirty="0" smtClean="0">
                <a:solidFill>
                  <a:schemeClr val="tx2"/>
                </a:solidFill>
              </a:rPr>
              <a:t>Положение</a:t>
            </a:r>
            <a:r>
              <a:rPr lang="ru-RU" sz="1400" cap="none" dirty="0" smtClean="0">
                <a:solidFill>
                  <a:schemeClr val="tx2"/>
                </a:solidFill>
              </a:rPr>
              <a:t> ставки </a:t>
            </a:r>
            <a:r>
              <a:rPr lang="en-US" sz="1400" cap="none" dirty="0" smtClean="0">
                <a:solidFill>
                  <a:schemeClr val="tx2"/>
                </a:solidFill>
              </a:rPr>
              <a:t>POLONIA </a:t>
            </a:r>
            <a:r>
              <a:rPr lang="ru-RU" sz="1400" cap="none" dirty="0" smtClean="0">
                <a:solidFill>
                  <a:schemeClr val="tx2"/>
                </a:solidFill>
              </a:rPr>
              <a:t>внутри процентного коридора Национального банка Польши</a:t>
            </a:r>
            <a:endParaRPr lang="ru-RU" sz="1400" cap="none" baseline="0" dirty="0" smtClean="0">
              <a:solidFill>
                <a:schemeClr val="tx2"/>
              </a:solidFill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285784" y="369621"/>
            <a:ext cx="390193" cy="3651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/>
          <a:lstStyle>
            <a:defPPr>
              <a:defRPr lang="ru-RU"/>
            </a:defPPr>
            <a:lvl1pPr algn="ctr">
              <a:defRPr sz="1400"/>
            </a:lvl1pPr>
          </a:lstStyle>
          <a:p>
            <a:pPr>
              <a:defRPr/>
            </a:pPr>
            <a:fld id="{9C07D7B3-4EE9-4140-A186-D8261AE41AD6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739138" y="374480"/>
            <a:ext cx="4445431" cy="521731"/>
          </a:xfrm>
          <a:prstGeom prst="rect">
            <a:avLst/>
          </a:prstGeom>
        </p:spPr>
        <p:txBody>
          <a:bodyPr/>
          <a:lstStyle>
            <a:lvl1pPr marL="78230" indent="-7823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460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6087" indent="-79627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4317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546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 smtClean="0"/>
              <a:t>ПРИЛОЖЕНИЕ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8366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66" y="765312"/>
            <a:ext cx="9501808" cy="725557"/>
          </a:xfrm>
        </p:spPr>
        <p:txBody>
          <a:bodyPr/>
          <a:lstStyle/>
          <a:p>
            <a:r>
              <a:rPr lang="ru-RU" dirty="0" smtClean="0"/>
              <a:t>Управление ставками денежного рынка в Южной Корее (ЮК)</a:t>
            </a:r>
            <a:endParaRPr lang="ru-RU" dirty="0"/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285784" y="369621"/>
            <a:ext cx="390193" cy="3651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/>
          <a:lstStyle>
            <a:defPPr>
              <a:defRPr lang="ru-RU"/>
            </a:defPPr>
            <a:lvl1pPr algn="ctr">
              <a:defRPr sz="1400"/>
            </a:lvl1pPr>
          </a:lstStyle>
          <a:p>
            <a:pPr>
              <a:defRPr/>
            </a:pPr>
            <a:fld id="{9C07D7B3-4EE9-4140-A186-D8261AE41AD6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95300" y="2046513"/>
            <a:ext cx="4004129" cy="407965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ЮК структурный профицит ликвидности вызван операциями, проводимыми в рамках курсовой политики, затем – операциями по пополнению международных резервов;</a:t>
            </a:r>
          </a:p>
          <a:p>
            <a:r>
              <a:rPr lang="ru-RU" sz="1600" dirty="0" smtClean="0"/>
              <a:t>ЮК эффективно управляет ставками денежного рынка в рамках коридора процентных ставок;</a:t>
            </a:r>
          </a:p>
          <a:p>
            <a:r>
              <a:rPr lang="ru-RU" sz="1600" dirty="0" smtClean="0"/>
              <a:t>Основные операции – обратные </a:t>
            </a:r>
            <a:r>
              <a:rPr lang="ru-RU" sz="1600" dirty="0" err="1" smtClean="0"/>
              <a:t>репо</a:t>
            </a:r>
            <a:r>
              <a:rPr lang="ru-RU" sz="1600" dirty="0" smtClean="0"/>
              <a:t> на срок 1 неделя;</a:t>
            </a:r>
          </a:p>
          <a:p>
            <a:r>
              <a:rPr lang="ru-RU" sz="1600" dirty="0" smtClean="0"/>
              <a:t>Также выпускаются облигации Банка Кореи на длительные сроки;</a:t>
            </a:r>
          </a:p>
          <a:p>
            <a:r>
              <a:rPr lang="ru-RU" sz="1600" dirty="0" smtClean="0"/>
              <a:t>ЮК успешно реализует политику таргетирования инфляции с 1998 года.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9" name="Рисунок 8" descr="T:\DOCS_2_UAFU\OAPLBS\MONETARY POLICY\Профицит ликвидности\Международный опыт\Материалы_Южная Корея\Безымянный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86" y="1600204"/>
            <a:ext cx="4484914" cy="36394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621289" y="5400452"/>
            <a:ext cx="4049485" cy="14514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cap="none" baseline="0" dirty="0" smtClean="0">
                <a:solidFill>
                  <a:schemeClr val="tx2"/>
                </a:solidFill>
              </a:rPr>
              <a:t>Ставка денежного</a:t>
            </a:r>
            <a:r>
              <a:rPr lang="ru-RU" sz="1400" cap="none" dirty="0" smtClean="0">
                <a:solidFill>
                  <a:schemeClr val="tx2"/>
                </a:solidFill>
              </a:rPr>
              <a:t> рынка и базовая ставка Банка Кореи (левая шкала); спред базовой ставки и ставки денежного рынка (на графике синяя область, правая шкала). 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chemeClr val="tx2"/>
                </a:solidFill>
              </a:rPr>
              <a:t>В течение почти всего рассматриваемого периода (2013-2015 гг.</a:t>
            </a:r>
            <a:r>
              <a:rPr lang="en-US" sz="1400" dirty="0" smtClean="0">
                <a:solidFill>
                  <a:schemeClr val="tx2"/>
                </a:solidFill>
              </a:rPr>
              <a:t>)</a:t>
            </a:r>
            <a:r>
              <a:rPr lang="ru-RU" sz="1400" dirty="0" smtClean="0">
                <a:solidFill>
                  <a:schemeClr val="tx2"/>
                </a:solidFill>
              </a:rPr>
              <a:t> этот спред не превышал 10 б.п. </a:t>
            </a:r>
            <a:r>
              <a:rPr lang="ru-RU" sz="1400" cap="none" dirty="0" smtClean="0">
                <a:solidFill>
                  <a:schemeClr val="tx2"/>
                </a:solidFill>
              </a:rPr>
              <a:t> </a:t>
            </a:r>
            <a:endParaRPr lang="ru-RU" sz="1400" cap="none" baseline="0" dirty="0" smtClean="0">
              <a:solidFill>
                <a:schemeClr val="tx2"/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2739138" y="374480"/>
            <a:ext cx="4445431" cy="521731"/>
          </a:xfrm>
          <a:prstGeom prst="rect">
            <a:avLst/>
          </a:prstGeom>
        </p:spPr>
        <p:txBody>
          <a:bodyPr/>
          <a:lstStyle>
            <a:lvl1pPr marL="78230" indent="-7823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460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6087" indent="-79627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4317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546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 smtClean="0"/>
              <a:t>ПРИЛОЖЕНИЕ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9292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9642" y="4481780"/>
            <a:ext cx="4964675" cy="7899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1. Реализация денежно-кредитной политики Банка России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98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5"/>
            <a:ext cx="8828946" cy="76010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Банк России реализует денежно-кредитную политику (ДКП) через систему коридора процентных ставок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988318"/>
            <a:ext cx="8828946" cy="4193822"/>
          </a:xfrm>
        </p:spPr>
        <p:txBody>
          <a:bodyPr>
            <a:normAutofit/>
          </a:bodyPr>
          <a:lstStyle/>
          <a:p>
            <a:pPr marL="180975" indent="-180975" algn="just"/>
            <a:r>
              <a:rPr lang="ru-RU" sz="1800" b="1" dirty="0" smtClean="0"/>
              <a:t>Цель ДКП</a:t>
            </a:r>
            <a:r>
              <a:rPr lang="ru-RU" sz="1800" dirty="0" smtClean="0"/>
              <a:t>: снижение инфляции до 4% годовых в среднесрочной перспективе;</a:t>
            </a:r>
          </a:p>
          <a:p>
            <a:pPr marL="180975" indent="-180975" algn="just"/>
            <a:r>
              <a:rPr lang="ru-RU" sz="1800" b="1" dirty="0" smtClean="0"/>
              <a:t>Операционная </a:t>
            </a:r>
            <a:r>
              <a:rPr lang="ru-RU" sz="1800" b="1" dirty="0"/>
              <a:t>цель ДКП</a:t>
            </a:r>
            <a:r>
              <a:rPr lang="ru-RU" sz="1800" dirty="0"/>
              <a:t>: сближение ставки o/n денежного рынка </a:t>
            </a:r>
            <a:r>
              <a:rPr lang="ru-RU" sz="1800" dirty="0" smtClean="0"/>
              <a:t>с </a:t>
            </a:r>
            <a:r>
              <a:rPr lang="ru-RU" sz="1800" dirty="0"/>
              <a:t>ключевой ставкой Банка </a:t>
            </a:r>
            <a:r>
              <a:rPr lang="ru-RU" sz="1800" dirty="0" smtClean="0"/>
              <a:t>России;</a:t>
            </a:r>
            <a:endParaRPr lang="ru-RU" sz="1800" dirty="0"/>
          </a:p>
          <a:p>
            <a:pPr marL="180975" indent="-180975" algn="just"/>
            <a:r>
              <a:rPr lang="ru-RU" sz="1800" b="1" dirty="0" smtClean="0"/>
              <a:t>Инструменты Банка России</a:t>
            </a:r>
            <a:r>
              <a:rPr lang="ru-RU" sz="1800" dirty="0" smtClean="0"/>
              <a:t>: ключевая ставка, которая действует через операции Банка России по управлению </a:t>
            </a:r>
            <a:r>
              <a:rPr lang="ru-RU" sz="1800" dirty="0"/>
              <a:t>л</a:t>
            </a:r>
            <a:r>
              <a:rPr lang="ru-RU" sz="1800" dirty="0" smtClean="0"/>
              <a:t>иквидностью банковского сектора.</a:t>
            </a:r>
          </a:p>
          <a:p>
            <a:pPr marL="179388" indent="-179388" algn="just">
              <a:spcAft>
                <a:spcPts val="1200"/>
              </a:spcAft>
            </a:pPr>
            <a:r>
              <a:rPr lang="ru-RU" sz="1800" dirty="0" smtClean="0"/>
              <a:t>Коридор процентных ставок:  </a:t>
            </a:r>
            <a:endParaRPr lang="ru-RU" sz="1800" dirty="0"/>
          </a:p>
          <a:p>
            <a:pPr marL="800100" lvl="1" indent="-342900" algn="just">
              <a:spcAft>
                <a:spcPts val="1200"/>
              </a:spcAft>
              <a:buFont typeface="Courier New" pitchFamily="49" charset="0"/>
              <a:buChar char="o"/>
            </a:pPr>
            <a:r>
              <a:rPr lang="ru-RU" sz="1800" u="sng" dirty="0"/>
              <a:t>Середина коридора</a:t>
            </a:r>
            <a:r>
              <a:rPr lang="ru-RU" sz="1800" dirty="0"/>
              <a:t> – ключевая ставка Банка </a:t>
            </a:r>
            <a:r>
              <a:rPr lang="ru-RU" sz="1800" dirty="0" smtClean="0"/>
              <a:t>России (КС);</a:t>
            </a:r>
            <a:endParaRPr lang="ru-RU" sz="1800" dirty="0"/>
          </a:p>
          <a:p>
            <a:pPr marL="800100" lvl="1" indent="-342900" algn="just">
              <a:spcAft>
                <a:spcPts val="1200"/>
              </a:spcAft>
              <a:buFont typeface="Courier New" pitchFamily="49" charset="0"/>
              <a:buChar char="o"/>
            </a:pPr>
            <a:r>
              <a:rPr lang="ru-RU" sz="1800" u="sng" dirty="0" smtClean="0"/>
              <a:t>Верхняя </a:t>
            </a:r>
            <a:r>
              <a:rPr lang="ru-RU" sz="1800" u="sng" dirty="0"/>
              <a:t>граница </a:t>
            </a:r>
            <a:r>
              <a:rPr lang="ru-RU" sz="1800" dirty="0"/>
              <a:t>– ставка по операциям по предоставлению ликвидности постоянного действия: КС + 100 </a:t>
            </a:r>
            <a:r>
              <a:rPr lang="ru-RU" sz="1800" dirty="0" err="1"/>
              <a:t>б.п</a:t>
            </a:r>
            <a:r>
              <a:rPr lang="ru-RU" sz="1800" dirty="0" smtClean="0"/>
              <a:t>.;</a:t>
            </a:r>
            <a:endParaRPr lang="ru-RU" sz="1800" dirty="0"/>
          </a:p>
          <a:p>
            <a:pPr marL="800100" lvl="1" indent="-342900" algn="just">
              <a:spcAft>
                <a:spcPts val="1200"/>
              </a:spcAft>
              <a:buFont typeface="Courier New" pitchFamily="49" charset="0"/>
              <a:buChar char="o"/>
            </a:pPr>
            <a:r>
              <a:rPr lang="ru-RU" sz="1800" u="sng" dirty="0"/>
              <a:t>Нижняя граница</a:t>
            </a:r>
            <a:r>
              <a:rPr lang="ru-RU" sz="1800" dirty="0"/>
              <a:t> – ставка по операциям по абсорбированию ликвидности  постоянного действия: КС - 100 б.п</a:t>
            </a:r>
            <a:r>
              <a:rPr lang="ru-RU" sz="1800" dirty="0" smtClean="0"/>
              <a:t>.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739138" y="374480"/>
            <a:ext cx="4445431" cy="521731"/>
          </a:xfrm>
          <a:prstGeom prst="rect">
            <a:avLst/>
          </a:prstGeom>
        </p:spPr>
        <p:txBody>
          <a:bodyPr/>
          <a:lstStyle>
            <a:lvl1pPr marL="78230" indent="-7823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460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6087" indent="-79627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4317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546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 smtClean="0"/>
              <a:t>1. РЕАЛИЗАЦИЯ ДЕНЕЖНО-КРЕДИТНОЙ ПОЛИТИКИ БАНКА РОССИИ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527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84" y="734746"/>
            <a:ext cx="9580727" cy="6495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ea typeface="+mn-ea"/>
                <a:cs typeface="Times New Roman" pitchFamily="18" charset="0"/>
              </a:rPr>
              <a:t>Банк России оценивает спрос на ликвидность и ее предложение</a:t>
            </a:r>
            <a:endParaRPr lang="ru-RU" sz="2400" dirty="0"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84" y="1255594"/>
            <a:ext cx="9216025" cy="544545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800" b="1" dirty="0"/>
              <a:t>Спрос</a:t>
            </a:r>
            <a:r>
              <a:rPr lang="ru-RU" sz="1800" dirty="0">
                <a:latin typeface="+mj-lt"/>
                <a:ea typeface="+mj-ea"/>
                <a:cs typeface="+mj-cs"/>
              </a:rPr>
              <a:t> банковского сектора на ликвидность – остатки </a:t>
            </a:r>
            <a:r>
              <a:rPr lang="ru-RU" sz="1800" dirty="0" smtClean="0">
                <a:latin typeface="+mj-lt"/>
                <a:ea typeface="+mj-ea"/>
                <a:cs typeface="+mj-cs"/>
              </a:rPr>
              <a:t>средств на </a:t>
            </a:r>
            <a:r>
              <a:rPr lang="ru-RU" sz="1800" dirty="0">
                <a:latin typeface="+mj-lt"/>
                <a:ea typeface="+mj-ea"/>
                <a:cs typeface="+mj-cs"/>
              </a:rPr>
              <a:t>корреспондентских счетах кредитных организаций в Банке России</a:t>
            </a:r>
            <a:r>
              <a:rPr lang="ru-RU" sz="18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 smtClean="0">
                <a:latin typeface="+mj-lt"/>
                <a:ea typeface="+mj-ea"/>
                <a:cs typeface="+mj-cs"/>
              </a:rPr>
              <a:t>Спрос на ликвидность определяется: 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+mj-lt"/>
                <a:ea typeface="+mj-ea"/>
                <a:cs typeface="+mj-cs"/>
              </a:rPr>
              <a:t>потребностью банковского сектора в усреднении обязательных резервов;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+mj-lt"/>
                <a:ea typeface="+mj-ea"/>
                <a:cs typeface="+mj-cs"/>
              </a:rPr>
              <a:t>Потребностью в средствах для осуществления расчетов.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800" b="1" dirty="0" smtClean="0">
                <a:latin typeface="+mj-lt"/>
                <a:ea typeface="+mj-ea"/>
                <a:cs typeface="+mj-cs"/>
              </a:rPr>
              <a:t>Предложение</a:t>
            </a:r>
            <a:r>
              <a:rPr lang="ru-RU" sz="18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1800" dirty="0">
                <a:latin typeface="+mj-lt"/>
                <a:ea typeface="+mj-ea"/>
                <a:cs typeface="+mj-cs"/>
              </a:rPr>
              <a:t>ликвидности формируется:</a:t>
            </a:r>
          </a:p>
          <a:p>
            <a:pPr marL="342900" lvl="1" indent="-342900" algn="just">
              <a:lnSpc>
                <a:spcPct val="100000"/>
              </a:lnSpc>
              <a:spcBef>
                <a:spcPts val="300"/>
              </a:spcBef>
            </a:pPr>
            <a:r>
              <a:rPr lang="ru-RU" sz="1800" dirty="0">
                <a:latin typeface="+mj-lt"/>
                <a:ea typeface="+mj-ea"/>
                <a:cs typeface="+mj-cs"/>
              </a:rPr>
              <a:t>действием </a:t>
            </a:r>
            <a:r>
              <a:rPr lang="ru-RU" sz="1800" i="1" dirty="0" smtClean="0">
                <a:latin typeface="+mj-lt"/>
                <a:ea typeface="+mj-ea"/>
                <a:cs typeface="+mj-cs"/>
              </a:rPr>
              <a:t>автономных</a:t>
            </a:r>
            <a:r>
              <a:rPr lang="en-US" sz="1800" i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1800" i="1" dirty="0" smtClean="0">
                <a:latin typeface="+mj-lt"/>
                <a:ea typeface="+mj-ea"/>
                <a:cs typeface="+mj-cs"/>
              </a:rPr>
              <a:t>факторов </a:t>
            </a:r>
            <a:r>
              <a:rPr lang="ru-RU" sz="1800" i="1" dirty="0">
                <a:latin typeface="+mj-lt"/>
                <a:ea typeface="+mj-ea"/>
                <a:cs typeface="+mj-cs"/>
              </a:rPr>
              <a:t>формирования </a:t>
            </a:r>
            <a:r>
              <a:rPr lang="ru-RU" sz="1800" i="1" dirty="0" smtClean="0">
                <a:latin typeface="+mj-lt"/>
                <a:ea typeface="+mj-ea"/>
                <a:cs typeface="+mj-cs"/>
              </a:rPr>
              <a:t>ликвидности (АФФЛ)</a:t>
            </a:r>
            <a:r>
              <a:rPr lang="ru-RU" sz="1800" dirty="0" smtClean="0">
                <a:latin typeface="+mj-lt"/>
                <a:ea typeface="+mj-ea"/>
                <a:cs typeface="+mj-cs"/>
              </a:rPr>
              <a:t>, т.е</a:t>
            </a:r>
            <a:r>
              <a:rPr lang="ru-RU" sz="1800" dirty="0">
                <a:latin typeface="+mj-lt"/>
                <a:ea typeface="+mj-ea"/>
                <a:cs typeface="+mj-cs"/>
              </a:rPr>
              <a:t>. факторов, находящихся вне прямого контроля системы управления ликвидностью центрального банка</a:t>
            </a:r>
            <a:r>
              <a:rPr lang="ru-RU" sz="1800" dirty="0" smtClean="0">
                <a:latin typeface="+mj-lt"/>
                <a:ea typeface="+mj-ea"/>
                <a:cs typeface="+mj-cs"/>
              </a:rPr>
              <a:t>;</a:t>
            </a:r>
            <a:endParaRPr lang="ru-RU" sz="1800" dirty="0">
              <a:latin typeface="+mj-lt"/>
              <a:ea typeface="+mj-ea"/>
              <a:cs typeface="+mj-cs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300"/>
              </a:spcBef>
            </a:pPr>
            <a:r>
              <a:rPr lang="ru-RU" sz="1800" dirty="0">
                <a:latin typeface="+mj-lt"/>
                <a:ea typeface="+mj-ea"/>
                <a:cs typeface="+mj-cs"/>
              </a:rPr>
              <a:t>сальдо операций с центральным банком</a:t>
            </a:r>
            <a:r>
              <a:rPr lang="ru-RU" sz="18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800" dirty="0" smtClean="0">
                <a:latin typeface="+mj-lt"/>
                <a:ea typeface="+mj-ea"/>
                <a:cs typeface="+mj-cs"/>
              </a:rPr>
              <a:t>К </a:t>
            </a:r>
            <a:r>
              <a:rPr lang="ru-RU" sz="1800" i="1" dirty="0" smtClean="0">
                <a:latin typeface="+mj-lt"/>
                <a:ea typeface="+mj-ea"/>
                <a:cs typeface="+mj-cs"/>
              </a:rPr>
              <a:t>АФФЛ</a:t>
            </a:r>
            <a:r>
              <a:rPr lang="ru-RU" sz="1800" dirty="0" smtClean="0">
                <a:latin typeface="+mj-lt"/>
                <a:ea typeface="+mj-ea"/>
                <a:cs typeface="+mj-cs"/>
              </a:rPr>
              <a:t> относятся 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(в скобках влияние на ликвидность)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:</a:t>
            </a:r>
            <a:endParaRPr lang="ru-RU" sz="1400" dirty="0">
              <a:latin typeface="+mj-lt"/>
              <a:ea typeface="+mj-ea"/>
              <a:cs typeface="+mj-cs"/>
            </a:endParaRP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</a:pPr>
            <a:r>
              <a:rPr lang="ru-RU" sz="1800" dirty="0">
                <a:latin typeface="+mj-lt"/>
                <a:ea typeface="+mj-ea"/>
                <a:cs typeface="+mj-cs"/>
              </a:rPr>
              <a:t>изменение </a:t>
            </a:r>
            <a:r>
              <a:rPr lang="ru-RU" sz="1800" dirty="0" smtClean="0">
                <a:latin typeface="+mj-lt"/>
                <a:ea typeface="+mj-ea"/>
                <a:cs typeface="+mj-cs"/>
              </a:rPr>
              <a:t>объема наличных </a:t>
            </a:r>
            <a:r>
              <a:rPr lang="ru-RU" sz="1800" dirty="0">
                <a:latin typeface="+mj-lt"/>
                <a:ea typeface="+mj-ea"/>
                <a:cs typeface="+mj-cs"/>
              </a:rPr>
              <a:t>денег в </a:t>
            </a:r>
            <a:r>
              <a:rPr lang="ru-RU" sz="1800" dirty="0" smtClean="0">
                <a:latin typeface="+mj-lt"/>
                <a:ea typeface="+mj-ea"/>
                <a:cs typeface="+mj-cs"/>
              </a:rPr>
              <a:t>обращении 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(рост «-», снижение «+»)</a:t>
            </a:r>
            <a:r>
              <a:rPr lang="ru-RU" sz="1800" dirty="0" smtClean="0"/>
              <a:t>;</a:t>
            </a:r>
            <a:r>
              <a:rPr lang="ru-RU" sz="1800" dirty="0" smtClean="0">
                <a:latin typeface="+mj-lt"/>
                <a:ea typeface="+mj-ea"/>
                <a:cs typeface="+mj-cs"/>
              </a:rPr>
              <a:t> </a:t>
            </a:r>
            <a:endParaRPr lang="ru-RU" sz="1800" dirty="0">
              <a:latin typeface="+mj-lt"/>
              <a:ea typeface="+mj-ea"/>
              <a:cs typeface="+mj-cs"/>
            </a:endParaRP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</a:pPr>
            <a:r>
              <a:rPr lang="ru-RU" sz="1800" dirty="0">
                <a:latin typeface="+mj-lt"/>
                <a:ea typeface="+mj-ea"/>
                <a:cs typeface="+mj-cs"/>
              </a:rPr>
              <a:t>изменение остатков средств на счетах расширенного правительства в Банке </a:t>
            </a:r>
            <a:r>
              <a:rPr lang="ru-RU" sz="1800" dirty="0" smtClean="0">
                <a:latin typeface="+mj-lt"/>
                <a:ea typeface="+mj-ea"/>
                <a:cs typeface="+mj-cs"/>
              </a:rPr>
              <a:t>России 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(рост «-», снижение «+»)</a:t>
            </a:r>
            <a:r>
              <a:rPr lang="ru-RU" sz="1800" dirty="0" smtClean="0">
                <a:latin typeface="+mj-lt"/>
                <a:ea typeface="+mj-ea"/>
                <a:cs typeface="+mj-cs"/>
              </a:rPr>
              <a:t>;</a:t>
            </a:r>
            <a:endParaRPr lang="ru-RU" sz="1800" dirty="0"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</a:pPr>
            <a:r>
              <a:rPr lang="ru-RU" altLang="ru-RU" sz="1800" dirty="0" smtClean="0">
                <a:latin typeface="+mj-lt"/>
                <a:ea typeface="+mj-ea"/>
                <a:cs typeface="+mj-cs"/>
              </a:rPr>
              <a:t>операции по покупке/продажи валюты на внутреннем валютном рынке     </a:t>
            </a:r>
            <a:r>
              <a:rPr lang="ru-RU" altLang="ru-RU" sz="1600" dirty="0" smtClean="0">
                <a:latin typeface="+mj-lt"/>
                <a:ea typeface="+mj-ea"/>
                <a:cs typeface="+mj-cs"/>
              </a:rPr>
              <a:t>(покупка «+», продажа «-»)</a:t>
            </a:r>
            <a:r>
              <a:rPr lang="ru-RU" altLang="ru-RU" sz="1800" dirty="0" smtClean="0">
                <a:latin typeface="+mj-lt"/>
                <a:ea typeface="+mj-ea"/>
                <a:cs typeface="+mj-cs"/>
              </a:rPr>
              <a:t>;</a:t>
            </a:r>
            <a:endParaRPr lang="ru-RU" altLang="ru-RU" sz="1800" dirty="0">
              <a:latin typeface="+mj-lt"/>
              <a:ea typeface="+mj-ea"/>
              <a:cs typeface="+mj-cs"/>
            </a:endParaRP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</a:pPr>
            <a:r>
              <a:rPr lang="ru-RU" altLang="ru-RU" sz="1800" dirty="0">
                <a:latin typeface="+mj-lt"/>
                <a:ea typeface="+mj-ea"/>
                <a:cs typeface="+mj-cs"/>
              </a:rPr>
              <a:t>регулирование </a:t>
            </a:r>
            <a:r>
              <a:rPr lang="ru-RU" altLang="ru-RU" sz="1800" dirty="0" smtClean="0">
                <a:latin typeface="+mj-lt"/>
                <a:ea typeface="+mj-ea"/>
                <a:cs typeface="+mj-cs"/>
              </a:rPr>
              <a:t>обязательных резервов </a:t>
            </a:r>
            <a:r>
              <a:rPr lang="ru-RU" altLang="ru-RU" sz="1600" dirty="0" smtClean="0">
                <a:latin typeface="+mj-lt"/>
                <a:ea typeface="+mj-ea"/>
                <a:cs typeface="+mj-cs"/>
              </a:rPr>
              <a:t>(рост «-», снижение «+»)</a:t>
            </a:r>
            <a:r>
              <a:rPr lang="ru-RU" sz="1800" dirty="0" smtClean="0">
                <a:latin typeface="+mj-lt"/>
                <a:ea typeface="+mj-ea"/>
                <a:cs typeface="+mj-cs"/>
              </a:rPr>
              <a:t>.</a:t>
            </a:r>
            <a:endParaRPr lang="ru-RU" sz="18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285784" y="369621"/>
            <a:ext cx="390193" cy="3651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/>
          <a:lstStyle>
            <a:defPPr>
              <a:defRPr lang="ru-RU"/>
            </a:defPPr>
            <a:lvl1pPr algn="ctr">
              <a:defRPr sz="1400"/>
            </a:lvl1pPr>
          </a:lstStyle>
          <a:p>
            <a:pPr>
              <a:defRPr/>
            </a:pPr>
            <a:fld id="{9C07D7B3-4EE9-4140-A186-D8261AE41AD6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739138" y="374480"/>
            <a:ext cx="4445431" cy="521731"/>
          </a:xfrm>
          <a:prstGeom prst="rect">
            <a:avLst/>
          </a:prstGeom>
        </p:spPr>
        <p:txBody>
          <a:bodyPr/>
          <a:lstStyle>
            <a:lvl1pPr marL="78230" indent="-7823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460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6087" indent="-79627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4317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546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 smtClean="0"/>
              <a:t>1. РЕАЛИЗАЦИЯ ДЕНЕЖНО-КРЕДИТНОЙ ПОЛИТИКИ БАНКА РОССИИ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712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979371"/>
            <a:ext cx="9376227" cy="10230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Предоставляя или абсорбируя необходимый объем ликвидности, Банк России создает условия для формирования ставок вблизи ключевой ставки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675" y="2067339"/>
            <a:ext cx="8915400" cy="4232083"/>
          </a:xfrm>
        </p:spPr>
        <p:txBody>
          <a:bodyPr/>
          <a:lstStyle/>
          <a:p>
            <a:pPr marL="0" indent="0">
              <a:buNone/>
            </a:pPr>
            <a:r>
              <a:rPr lang="ru-RU" sz="1500" i="1" dirty="0"/>
              <a:t>Упрощенный механизм действия спроса и предложения на </a:t>
            </a:r>
            <a:r>
              <a:rPr lang="ru-RU" sz="1500" i="1" dirty="0" smtClean="0"/>
              <a:t>рынке межбанковского кредитования</a:t>
            </a:r>
            <a:endParaRPr lang="ru-RU" sz="1500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39464428"/>
              </p:ext>
            </p:extLst>
          </p:nvPr>
        </p:nvGraphicFramePr>
        <p:xfrm>
          <a:off x="967483" y="2242848"/>
          <a:ext cx="8274755" cy="4398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67733" y="399779"/>
            <a:ext cx="39019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9C07D7B3-4EE9-4140-A186-D8261AE41AD6}" type="slidenum">
              <a:rPr lang="ru-RU" sz="1400">
                <a:solidFill>
                  <a:schemeClr val="tx1"/>
                </a:solidFill>
                <a:latin typeface="+mn-lt"/>
              </a:rPr>
              <a:pPr/>
              <a:t>6</a:t>
            </a:fld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739138" y="374480"/>
            <a:ext cx="4445431" cy="521731"/>
          </a:xfrm>
          <a:prstGeom prst="rect">
            <a:avLst/>
          </a:prstGeom>
        </p:spPr>
        <p:txBody>
          <a:bodyPr/>
          <a:lstStyle>
            <a:lvl1pPr marL="78230" indent="-7823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460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6087" indent="-79627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4317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546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 smtClean="0"/>
              <a:t>1. РЕАЛИЗАЦИЯ ДЕНЕЖНО-КРЕДИТНОЙ ПОЛИТИКИ БАНКА РОССИИ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1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62" y="858109"/>
            <a:ext cx="9006439" cy="614555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 расчета лимита на неделю. Внутринедельные разрывы компенсируются с помощью механизма усреднения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31" y="1476099"/>
            <a:ext cx="8304876" cy="349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9C07D7B3-4EE9-4140-A186-D8261AE41AD6}" type="slidenum">
              <a:rPr lang="ru-RU" sz="1400">
                <a:solidFill>
                  <a:schemeClr val="tx1"/>
                </a:solidFill>
                <a:latin typeface="+mn-lt"/>
              </a:rPr>
              <a:pPr>
                <a:defRPr/>
              </a:pPr>
              <a:t>7</a:t>
            </a:fld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279812"/>
              </p:ext>
            </p:extLst>
          </p:nvPr>
        </p:nvGraphicFramePr>
        <p:xfrm>
          <a:off x="798896" y="5005136"/>
          <a:ext cx="8585736" cy="1742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97933" y="4466122"/>
            <a:ext cx="914401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endParaRPr lang="ru-RU" sz="2000" cap="none" baseline="0" dirty="0" smtClean="0">
              <a:solidFill>
                <a:schemeClr val="tx2"/>
              </a:solidFill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739138" y="374480"/>
            <a:ext cx="4445431" cy="521731"/>
          </a:xfrm>
          <a:prstGeom prst="rect">
            <a:avLst/>
          </a:prstGeom>
        </p:spPr>
        <p:txBody>
          <a:bodyPr/>
          <a:lstStyle>
            <a:lvl1pPr marL="78230" indent="-7823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460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6087" indent="-79627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4317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546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 smtClean="0"/>
              <a:t>1. РЕАЛИЗАЦИЯ ДЕНЕЖНО-КРЕДИТНОЙ ПОЛИТИКИ БАНКА РОССИИ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539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Спред ставок денежного рынка к ключевой ставке снижается по мере сокращения структурного дефицита ликвидности</a:t>
            </a: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67733" y="399779"/>
            <a:ext cx="39019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9E631E-9F86-49E2-B580-DD206DF7AD73}" type="slidenum">
              <a:rPr lang="ru-RU" sz="1400" smtClean="0"/>
              <a:pPr>
                <a:defRPr/>
              </a:pPr>
              <a:t>8</a:t>
            </a:fld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6782231" cy="521731"/>
          </a:xfrm>
        </p:spPr>
        <p:txBody>
          <a:bodyPr/>
          <a:lstStyle/>
          <a:p>
            <a:r>
              <a:rPr lang="ru-RU" sz="800" dirty="0"/>
              <a:t>1. Реализация денежно-кредитной политики Банка России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785157"/>
              </p:ext>
            </p:extLst>
          </p:nvPr>
        </p:nvGraphicFramePr>
        <p:xfrm>
          <a:off x="389300" y="1871002"/>
          <a:ext cx="9144000" cy="472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25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85" y="851414"/>
            <a:ext cx="9346131" cy="116989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Высокие процентные ставки и спрос на </a:t>
            </a:r>
            <a:r>
              <a:rPr lang="ru-RU" sz="2000" dirty="0"/>
              <a:t>аукционах репо Банка России в </a:t>
            </a:r>
            <a:r>
              <a:rPr lang="ru-RU" sz="2000" dirty="0" smtClean="0"/>
              <a:t>рублях не оказывают значимого влияния на ставки рынка МБК. Спрос на аукционе и потребность банковского сектора в ликвидности – не одно и то же. </a:t>
            </a:r>
            <a:endParaRPr lang="ru-RU" sz="2800" dirty="0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67733" y="399779"/>
            <a:ext cx="39019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9C07D7B3-4EE9-4140-A186-D8261AE41AD6}" type="slidenum">
              <a:rPr lang="ru-RU" sz="1400">
                <a:solidFill>
                  <a:schemeClr val="tx1"/>
                </a:solidFill>
                <a:latin typeface="+mn-lt"/>
              </a:rPr>
              <a:pPr/>
              <a:t>9</a:t>
            </a:fld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4445431" cy="521731"/>
          </a:xfrm>
        </p:spPr>
        <p:txBody>
          <a:bodyPr/>
          <a:lstStyle/>
          <a:p>
            <a:r>
              <a:rPr lang="ru-RU" sz="800" dirty="0"/>
              <a:t>1. Реализация денежно-кредитной политики Банка России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238108"/>
              </p:ext>
            </p:extLst>
          </p:nvPr>
        </p:nvGraphicFramePr>
        <p:xfrm>
          <a:off x="681038" y="2033516"/>
          <a:ext cx="8829675" cy="459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52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BRF print">
      <a:dk1>
        <a:srgbClr val="000000"/>
      </a:dk1>
      <a:lt1>
        <a:sysClr val="window" lastClr="FFFFFF"/>
      </a:lt1>
      <a:dk2>
        <a:srgbClr val="000000"/>
      </a:dk2>
      <a:lt2>
        <a:srgbClr val="E7E6E6"/>
      </a:lt2>
      <a:accent1>
        <a:srgbClr val="77777A"/>
      </a:accent1>
      <a:accent2>
        <a:srgbClr val="89B4E0"/>
      </a:accent2>
      <a:accent3>
        <a:srgbClr val="ABA9D4"/>
      </a:accent3>
      <a:accent4>
        <a:srgbClr val="C3B8BA"/>
      </a:accent4>
      <a:accent5>
        <a:srgbClr val="C88683"/>
      </a:accent5>
      <a:accent6>
        <a:srgbClr val="D3B599"/>
      </a:accent6>
      <a:hlink>
        <a:srgbClr val="0F0F0F"/>
      </a:hlink>
      <a:folHlink>
        <a:srgbClr val="0F0F0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19890</TotalTime>
  <Words>1181</Words>
  <Application>Microsoft Office PowerPoint</Application>
  <PresentationFormat>Лист A4 (210x297 мм)</PresentationFormat>
  <Paragraphs>163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Операции Банка России                    по управлению ликвидностью банковского сектора в условиях снижения структурного дефицита ликвидности</vt:lpstr>
      <vt:lpstr>Презентация PowerPoint</vt:lpstr>
      <vt:lpstr>1. Реализация денежно-кредитной политики Банка России</vt:lpstr>
      <vt:lpstr>Банк России реализует денежно-кредитную политику (ДКП) через систему коридора процентных ставок</vt:lpstr>
      <vt:lpstr>Банк России оценивает спрос на ликвидность и ее предложение</vt:lpstr>
      <vt:lpstr>Предоставляя или абсорбируя необходимый объем ликвидности, Банк России создает условия для формирования ставок вблизи ключевой ставки</vt:lpstr>
      <vt:lpstr>Пример расчета лимита на неделю. Внутринедельные разрывы компенсируются с помощью механизма усреднения</vt:lpstr>
      <vt:lpstr>Спред ставок денежного рынка к ключевой ставке снижается по мере сокращения структурного дефицита ликвидности</vt:lpstr>
      <vt:lpstr>Высокие процентные ставки и спрос на аукционах репо Банка России в рублях не оказывают значимого влияния на ставки рынка МБК. Спрос на аукционе и потребность банковского сектора в ликвидности – не одно и то же. </vt:lpstr>
      <vt:lpstr>2. Динамика структурного дефицита ликвидности</vt:lpstr>
      <vt:lpstr>Что такое дефицит / профицит ликвидности?</vt:lpstr>
      <vt:lpstr>Динамика структурного дефицита ликвидности определяется действием АФФЛ </vt:lpstr>
      <vt:lpstr>Операции рефинансирования компенсируют действие факторов формирования ликвидности </vt:lpstr>
      <vt:lpstr>Для наличных средств в обращении характерна внутригодовая сезонность…</vt:lpstr>
      <vt:lpstr>… как и для остатков на счетах расширенного правительства в Банке России </vt:lpstr>
      <vt:lpstr>3. Прогноз ликвидности.  Управление ставками в ситуации структурного профицита</vt:lpstr>
      <vt:lpstr>Прогноз ликвидности банковского сектора на среднесрочную перспективу</vt:lpstr>
      <vt:lpstr>Управление ставками денежного рынка в условиях профицита ликвидности</vt:lpstr>
      <vt:lpstr>Приложение. Управление ставками       в условиях профицита ликвидности  в других странах</vt:lpstr>
      <vt:lpstr>Управление ставками денежного рынка в Польше</vt:lpstr>
      <vt:lpstr>Управление ставками денежного рынка в Южной Корее (ЮК)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Olga Yatsyk</cp:lastModifiedBy>
  <cp:revision>399</cp:revision>
  <cp:lastPrinted>2016-03-09T07:31:20Z</cp:lastPrinted>
  <dcterms:created xsi:type="dcterms:W3CDTF">2014-11-11T13:51:28Z</dcterms:created>
  <dcterms:modified xsi:type="dcterms:W3CDTF">2016-03-09T10:24:16Z</dcterms:modified>
</cp:coreProperties>
</file>