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98" r:id="rId5"/>
  </p:sldMasterIdLst>
  <p:notesMasterIdLst>
    <p:notesMasterId r:id="rId10"/>
  </p:notesMasterIdLst>
  <p:handoutMasterIdLst>
    <p:handoutMasterId r:id="rId11"/>
  </p:handoutMasterIdLst>
  <p:sldIdLst>
    <p:sldId id="267" r:id="rId6"/>
    <p:sldId id="270" r:id="rId7"/>
    <p:sldId id="268" r:id="rId8"/>
    <p:sldId id="265" r:id="rId9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84" userDrawn="1">
          <p15:clr>
            <a:srgbClr val="A4A3A4"/>
          </p15:clr>
        </p15:guide>
        <p15:guide id="2" pos="3016" userDrawn="1">
          <p15:clr>
            <a:srgbClr val="A4A3A4"/>
          </p15:clr>
        </p15:guide>
        <p15:guide id="3" orient="horz" pos="2694" userDrawn="1">
          <p15:clr>
            <a:srgbClr val="A4A3A4"/>
          </p15:clr>
        </p15:guide>
        <p15:guide id="4" pos="269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882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3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788" y="114"/>
      </p:cViewPr>
      <p:guideLst>
        <p:guide orient="horz" pos="1684"/>
        <p:guide pos="3016"/>
        <p:guide orient="horz" pos="2694"/>
        <p:guide pos="26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4128" y="8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3E62F192-D0B6-4B95-BDB0-D37AA110AB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846B7D7-E9DA-471A-870C-7A1A3A229A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B959A-2DF1-4A51-B21B-005D1D0D5576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620CDA5-88B4-4FFF-ACBF-99878B95D92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1E0322C-912E-4C09-94ED-36E22D9F96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B015F-BB4C-4D96-B75D-D16115E77D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45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FD8E2D-8E55-40DD-9FCD-6B948BCD5099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17A63-D2E9-4EDC-AC6D-D405B4580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131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Изображение выглядит как объект, сидит, часы, стол&#10;&#10;Автоматически созданное описание">
            <a:extLst>
              <a:ext uri="{FF2B5EF4-FFF2-40B4-BE49-F238E27FC236}">
                <a16:creationId xmlns:a16="http://schemas.microsoft.com/office/drawing/2014/main" id="{3166A255-423A-44D0-901F-E79770959B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815" t="-100"/>
          <a:stretch/>
        </p:blipFill>
        <p:spPr>
          <a:xfrm>
            <a:off x="0" y="-9053"/>
            <a:ext cx="9144000" cy="6858000"/>
          </a:xfrm>
          <a:prstGeom prst="rect">
            <a:avLst/>
          </a:prstGeom>
        </p:spPr>
      </p:pic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id="{D91FED7A-F75E-4E3C-8771-A9D4EC8622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1" name="Текст 6">
            <a:extLst>
              <a:ext uri="{FF2B5EF4-FFF2-40B4-BE49-F238E27FC236}">
                <a16:creationId xmlns:a16="http://schemas.microsoft.com/office/drawing/2014/main" id="{5A115B65-DBF1-4178-A0A0-6D6665C947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15" name="Picture 6">
            <a:extLst>
              <a:ext uri="{FF2B5EF4-FFF2-40B4-BE49-F238E27FC236}">
                <a16:creationId xmlns:a16="http://schemas.microsoft.com/office/drawing/2014/main" id="{51F048FE-90DE-4D20-B8A2-E43E98E0B58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37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Изображение выглядит как стол&#10;&#10;Автоматически созданное описание">
            <a:extLst>
              <a:ext uri="{FF2B5EF4-FFF2-40B4-BE49-F238E27FC236}">
                <a16:creationId xmlns:a16="http://schemas.microsoft.com/office/drawing/2014/main" id="{DEA946BE-7C0F-42A3-B3A5-30A3D0AAFF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31"/>
          <a:stretch/>
        </p:blipFill>
        <p:spPr>
          <a:xfrm>
            <a:off x="-3468" y="1868"/>
            <a:ext cx="9140529" cy="685800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E5EEE3A-D881-42CD-8144-6A82F7EBA8E3}"/>
              </a:ext>
            </a:extLst>
          </p:cNvPr>
          <p:cNvSpPr/>
          <p:nvPr userDrawn="1"/>
        </p:nvSpPr>
        <p:spPr>
          <a:xfrm>
            <a:off x="3470" y="-4762"/>
            <a:ext cx="9133592" cy="6858000"/>
          </a:xfrm>
          <a:prstGeom prst="rect">
            <a:avLst/>
          </a:prstGeom>
          <a:gradFill>
            <a:gsLst>
              <a:gs pos="19000">
                <a:schemeClr val="accent1"/>
              </a:gs>
              <a:gs pos="40000">
                <a:srgbClr val="002284">
                  <a:alpha val="84000"/>
                </a:srgbClr>
              </a:gs>
              <a:gs pos="77000">
                <a:schemeClr val="accent1">
                  <a:alpha val="16000"/>
                </a:schemeClr>
              </a:gs>
            </a:gsLst>
            <a:lin ang="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rPr>
              <a:t>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B801563-A332-4CAE-AA86-636238780B71}"/>
              </a:ext>
            </a:extLst>
          </p:cNvPr>
          <p:cNvSpPr/>
          <p:nvPr userDrawn="1"/>
        </p:nvSpPr>
        <p:spPr>
          <a:xfrm>
            <a:off x="6939" y="-1447"/>
            <a:ext cx="9137061" cy="6858000"/>
          </a:xfrm>
          <a:prstGeom prst="rect">
            <a:avLst/>
          </a:prstGeom>
          <a:gradFill>
            <a:gsLst>
              <a:gs pos="0">
                <a:schemeClr val="accent1">
                  <a:alpha val="86000"/>
                </a:schemeClr>
              </a:gs>
              <a:gs pos="40000">
                <a:schemeClr val="accent1">
                  <a:alpha val="16000"/>
                </a:schemeClr>
              </a:gs>
            </a:gsLst>
            <a:lin ang="72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rPr>
              <a:t> </a:t>
            </a:r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8452471C-5CF7-40A8-BE8C-75F2CE3CE0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4" name="Текст 6">
            <a:extLst>
              <a:ext uri="{FF2B5EF4-FFF2-40B4-BE49-F238E27FC236}">
                <a16:creationId xmlns:a16="http://schemas.microsoft.com/office/drawing/2014/main" id="{85C724CE-A8B8-42DA-8160-4CA876E587D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10" name="Picture 6">
            <a:extLst>
              <a:ext uri="{FF2B5EF4-FFF2-40B4-BE49-F238E27FC236}">
                <a16:creationId xmlns:a16="http://schemas.microsoft.com/office/drawing/2014/main" id="{3F48BF8F-482C-5347-B355-0F8C1B056D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379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46D1F53-73F5-449F-8DCA-FADDDCBDB4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8877" y="-1"/>
            <a:ext cx="7335123" cy="685800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E5EEE3A-D881-42CD-8144-6A82F7EBA8E3}"/>
              </a:ext>
            </a:extLst>
          </p:cNvPr>
          <p:cNvSpPr/>
          <p:nvPr userDrawn="1"/>
        </p:nvSpPr>
        <p:spPr>
          <a:xfrm>
            <a:off x="3470" y="-4762"/>
            <a:ext cx="9140530" cy="6858000"/>
          </a:xfrm>
          <a:prstGeom prst="rect">
            <a:avLst/>
          </a:prstGeom>
          <a:gradFill>
            <a:gsLst>
              <a:gs pos="19000">
                <a:schemeClr val="accent1"/>
              </a:gs>
              <a:gs pos="40000">
                <a:srgbClr val="002284">
                  <a:alpha val="84000"/>
                </a:srgbClr>
              </a:gs>
              <a:gs pos="77000">
                <a:schemeClr val="accent1">
                  <a:alpha val="16000"/>
                </a:schemeClr>
              </a:gs>
            </a:gsLst>
            <a:lin ang="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rPr>
              <a:t> </a:t>
            </a:r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B523D360-2A3B-4CB0-9331-535C873E31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3" name="Текст 6">
            <a:extLst>
              <a:ext uri="{FF2B5EF4-FFF2-40B4-BE49-F238E27FC236}">
                <a16:creationId xmlns:a16="http://schemas.microsoft.com/office/drawing/2014/main" id="{F67B62D6-422F-453A-8942-FAF1E73A53A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10" name="Picture 6">
            <a:extLst>
              <a:ext uri="{FF2B5EF4-FFF2-40B4-BE49-F238E27FC236}">
                <a16:creationId xmlns:a16="http://schemas.microsoft.com/office/drawing/2014/main" id="{E3BBE947-F0DA-DB4C-B30B-0E460EEC59D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30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Изображение выглядит как внешний, здание, большой, небоскреб&#10;&#10;Автоматически созданное описание">
            <a:extLst>
              <a:ext uri="{FF2B5EF4-FFF2-40B4-BE49-F238E27FC236}">
                <a16:creationId xmlns:a16="http://schemas.microsoft.com/office/drawing/2014/main" id="{85D88FD6-BD07-4E10-923F-7A16BDF338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613767A-0DB0-4BAC-B528-5E9FD16CADF5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9000">
                <a:schemeClr val="accent1"/>
              </a:gs>
              <a:gs pos="40000">
                <a:srgbClr val="002284">
                  <a:alpha val="84000"/>
                </a:srgbClr>
              </a:gs>
              <a:gs pos="77000">
                <a:schemeClr val="accent1">
                  <a:alpha val="0"/>
                </a:schemeClr>
              </a:gs>
            </a:gsLst>
            <a:lin ang="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rPr>
              <a:t> </a:t>
            </a:r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F7A57C7F-0036-4F8E-958D-9BF1217E61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4" name="Текст 6">
            <a:extLst>
              <a:ext uri="{FF2B5EF4-FFF2-40B4-BE49-F238E27FC236}">
                <a16:creationId xmlns:a16="http://schemas.microsoft.com/office/drawing/2014/main" id="{546F2B76-9BB9-4697-97BE-9AEE241216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516ADFA2-87E7-DF47-93B7-134C5CB713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15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Изображение выглядит как вода, укладывает, звезда, синий&#10;&#10;Автоматически созданное описание">
            <a:extLst>
              <a:ext uri="{FF2B5EF4-FFF2-40B4-BE49-F238E27FC236}">
                <a16:creationId xmlns:a16="http://schemas.microsoft.com/office/drawing/2014/main" id="{06750923-5407-48F6-AAA4-EA396DE060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834" b="-6864"/>
          <a:stretch/>
        </p:blipFill>
        <p:spPr>
          <a:xfrm rot="886821">
            <a:off x="-540455" y="-1032243"/>
            <a:ext cx="10446455" cy="8649040"/>
          </a:xfrm>
          <a:custGeom>
            <a:avLst/>
            <a:gdLst>
              <a:gd name="connsiteX0" fmla="*/ 8707549 w 10446455"/>
              <a:gd name="connsiteY0" fmla="*/ 0 h 8649040"/>
              <a:gd name="connsiteX1" fmla="*/ 10446455 w 10446455"/>
              <a:gd name="connsiteY1" fmla="*/ 6590644 h 8649040"/>
              <a:gd name="connsiteX2" fmla="*/ 10446455 w 10446455"/>
              <a:gd name="connsiteY2" fmla="*/ 6634147 h 8649040"/>
              <a:gd name="connsiteX3" fmla="*/ 2809787 w 10446455"/>
              <a:gd name="connsiteY3" fmla="*/ 8649040 h 8649040"/>
              <a:gd name="connsiteX4" fmla="*/ 0 w 10446455"/>
              <a:gd name="connsiteY4" fmla="*/ 8649040 h 8649040"/>
              <a:gd name="connsiteX5" fmla="*/ 0 w 10446455"/>
              <a:gd name="connsiteY5" fmla="*/ 2297440 h 86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6455" h="8649040">
                <a:moveTo>
                  <a:pt x="8707549" y="0"/>
                </a:moveTo>
                <a:lnTo>
                  <a:pt x="10446455" y="6590644"/>
                </a:lnTo>
                <a:lnTo>
                  <a:pt x="10446455" y="6634147"/>
                </a:lnTo>
                <a:lnTo>
                  <a:pt x="2809787" y="8649040"/>
                </a:lnTo>
                <a:lnTo>
                  <a:pt x="0" y="8649040"/>
                </a:lnTo>
                <a:lnTo>
                  <a:pt x="0" y="2297440"/>
                </a:lnTo>
                <a:close/>
              </a:path>
            </a:pathLst>
          </a:cu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29AB0B14-C632-4F54-89A8-580DFEAC56B8}"/>
              </a:ext>
            </a:extLst>
          </p:cNvPr>
          <p:cNvSpPr/>
          <p:nvPr userDrawn="1"/>
        </p:nvSpPr>
        <p:spPr>
          <a:xfrm>
            <a:off x="3470" y="-4762"/>
            <a:ext cx="9140530" cy="6858000"/>
          </a:xfrm>
          <a:prstGeom prst="rect">
            <a:avLst/>
          </a:prstGeom>
          <a:gradFill>
            <a:gsLst>
              <a:gs pos="19000">
                <a:schemeClr val="accent1"/>
              </a:gs>
              <a:gs pos="40000">
                <a:srgbClr val="002284">
                  <a:alpha val="84000"/>
                </a:srgbClr>
              </a:gs>
              <a:gs pos="77000">
                <a:schemeClr val="accent1">
                  <a:alpha val="0"/>
                </a:schemeClr>
              </a:gs>
            </a:gsLst>
            <a:lin ang="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rPr>
              <a:t> </a:t>
            </a:r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C45E2661-40F1-4756-839D-0CA796890FD5}"/>
              </a:ext>
            </a:extLst>
          </p:cNvPr>
          <p:cNvSpPr/>
          <p:nvPr userDrawn="1"/>
        </p:nvSpPr>
        <p:spPr>
          <a:xfrm>
            <a:off x="14514" y="1"/>
            <a:ext cx="9129486" cy="6864860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>
                  <a:alpha val="56000"/>
                </a:schemeClr>
              </a:gs>
              <a:gs pos="54000">
                <a:schemeClr val="accent1">
                  <a:alpha val="0"/>
                </a:schemeClr>
              </a:gs>
            </a:gsLst>
            <a:lin ang="27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sp>
        <p:nvSpPr>
          <p:cNvPr id="10" name="Заголовок 3">
            <a:extLst>
              <a:ext uri="{FF2B5EF4-FFF2-40B4-BE49-F238E27FC236}">
                <a16:creationId xmlns:a16="http://schemas.microsoft.com/office/drawing/2014/main" id="{63FDDC7D-AC02-4140-BF88-2A535482DC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1" name="Текст 6">
            <a:extLst>
              <a:ext uri="{FF2B5EF4-FFF2-40B4-BE49-F238E27FC236}">
                <a16:creationId xmlns:a16="http://schemas.microsoft.com/office/drawing/2014/main" id="{9763BE0E-D326-4D23-99B9-F990155D861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12" name="Picture 6">
            <a:extLst>
              <a:ext uri="{FF2B5EF4-FFF2-40B4-BE49-F238E27FC236}">
                <a16:creationId xmlns:a16="http://schemas.microsoft.com/office/drawing/2014/main" id="{0C793D6B-858F-AA41-8BD0-99526650AA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80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1920x1080 Wallpaper mountains, peaks, clouds, blue, sky">
            <a:extLst>
              <a:ext uri="{FF2B5EF4-FFF2-40B4-BE49-F238E27FC236}">
                <a16:creationId xmlns:a16="http://schemas.microsoft.com/office/drawing/2014/main" id="{85A8063D-129E-4A87-92BA-449BDD3E8DA1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32"/>
          <a:stretch/>
        </p:blipFill>
        <p:spPr bwMode="auto">
          <a:xfrm flipH="1">
            <a:off x="0" y="0"/>
            <a:ext cx="9144000" cy="687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196F3112-7CEE-4056-A06D-4706E6D115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4" name="Текст 6">
            <a:extLst>
              <a:ext uri="{FF2B5EF4-FFF2-40B4-BE49-F238E27FC236}">
                <a16:creationId xmlns:a16="http://schemas.microsoft.com/office/drawing/2014/main" id="{0FEA9AB4-50B9-4E45-8DD8-2453E4E9073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802D05DB-CCB1-6F4B-A2F4-813086BE11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17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1920x1080 Wallpaper sea, lake, island, mountains">
            <a:extLst>
              <a:ext uri="{FF2B5EF4-FFF2-40B4-BE49-F238E27FC236}">
                <a16:creationId xmlns:a16="http://schemas.microsoft.com/office/drawing/2014/main" id="{BE2A0DAF-DB37-4321-9F08-6C6E7F8992A9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993008" y="0"/>
            <a:ext cx="81509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398769B-B783-4358-80DA-B7DB5DCC0ACF}"/>
              </a:ext>
            </a:extLst>
          </p:cNvPr>
          <p:cNvSpPr/>
          <p:nvPr userDrawn="1"/>
        </p:nvSpPr>
        <p:spPr>
          <a:xfrm flipH="1">
            <a:off x="-1" y="-10185"/>
            <a:ext cx="9144000" cy="6873838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100000">
                <a:schemeClr val="accent1">
                  <a:alpha val="0"/>
                </a:schemeClr>
              </a:gs>
              <a:gs pos="54000">
                <a:schemeClr val="accent1">
                  <a:alpha val="9000"/>
                </a:schemeClr>
              </a:gs>
            </a:gsLst>
            <a:lin ang="27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3BE8AB46-77C3-4C9D-B38B-FC26E179B6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4" name="Текст 6">
            <a:extLst>
              <a:ext uri="{FF2B5EF4-FFF2-40B4-BE49-F238E27FC236}">
                <a16:creationId xmlns:a16="http://schemas.microsoft.com/office/drawing/2014/main" id="{8964FFEA-4EF8-4CB2-8D98-36D4FEEFFA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D095AA96-63CD-594E-85E6-3D09ACA588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2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Изображение выглядит как человек, ноутбук, сидит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9E546EFA-E182-40DD-8781-665C7A104E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723"/>
          <a:stretch/>
        </p:blipFill>
        <p:spPr>
          <a:xfrm flipH="1">
            <a:off x="683491" y="512618"/>
            <a:ext cx="8460508" cy="6345381"/>
          </a:xfrm>
          <a:prstGeom prst="rect">
            <a:avLst/>
          </a:prstGeom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4E27ED43-BAB8-461E-B659-A9B068A4E398}"/>
              </a:ext>
            </a:extLst>
          </p:cNvPr>
          <p:cNvSpPr/>
          <p:nvPr userDrawn="1"/>
        </p:nvSpPr>
        <p:spPr>
          <a:xfrm rot="5400000">
            <a:off x="5713346" y="-1343230"/>
            <a:ext cx="2087415" cy="4773881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0"/>
                </a:schemeClr>
              </a:gs>
              <a:gs pos="76000">
                <a:schemeClr val="bg1"/>
              </a:gs>
            </a:gsLst>
            <a:lin ang="108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9E99906C-FB76-415A-B6C2-F73DBE9F6FAD}"/>
              </a:ext>
            </a:extLst>
          </p:cNvPr>
          <p:cNvSpPr/>
          <p:nvPr userDrawn="1"/>
        </p:nvSpPr>
        <p:spPr>
          <a:xfrm>
            <a:off x="1854541" y="0"/>
            <a:ext cx="7289459" cy="6858000"/>
          </a:xfrm>
          <a:prstGeom prst="rect">
            <a:avLst/>
          </a:prstGeom>
          <a:gradFill flip="none" rotWithShape="1">
            <a:gsLst>
              <a:gs pos="0">
                <a:srgbClr val="2C388F"/>
              </a:gs>
              <a:gs pos="27000">
                <a:srgbClr val="2C388F">
                  <a:alpha val="27000"/>
                </a:srgbClr>
              </a:gs>
              <a:gs pos="90000">
                <a:srgbClr val="2C388F">
                  <a:alpha val="0"/>
                </a:srgbClr>
              </a:gs>
            </a:gsLst>
            <a:lin ang="19200000" scaled="0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20CC6AA1-D6F4-4F11-83DB-97F157F8646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3" name="Текст 6">
            <a:extLst>
              <a:ext uri="{FF2B5EF4-FFF2-40B4-BE49-F238E27FC236}">
                <a16:creationId xmlns:a16="http://schemas.microsoft.com/office/drawing/2014/main" id="{0C086B33-76A6-47DF-9C84-1BA0C34D17A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10" name="Picture 6">
            <a:extLst>
              <a:ext uri="{FF2B5EF4-FFF2-40B4-BE49-F238E27FC236}">
                <a16:creationId xmlns:a16="http://schemas.microsoft.com/office/drawing/2014/main" id="{22C3BC6D-4245-A942-BF9B-1954B00ADA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17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Изображение выглядит как человек, стол, внутренний, окно&#10;&#10;Автоматически созданное описание">
            <a:extLst>
              <a:ext uri="{FF2B5EF4-FFF2-40B4-BE49-F238E27FC236}">
                <a16:creationId xmlns:a16="http://schemas.microsoft.com/office/drawing/2014/main" id="{833D8C0A-973C-40AE-AD1A-D16654C34D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6545" y="1248247"/>
            <a:ext cx="5957455" cy="5609754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0BF6835-D4B4-4C5E-BA94-840AF483B715}"/>
              </a:ext>
            </a:extLst>
          </p:cNvPr>
          <p:cNvSpPr/>
          <p:nvPr userDrawn="1"/>
        </p:nvSpPr>
        <p:spPr>
          <a:xfrm>
            <a:off x="1748803" y="-8210"/>
            <a:ext cx="7395197" cy="6858000"/>
          </a:xfrm>
          <a:prstGeom prst="rect">
            <a:avLst/>
          </a:prstGeom>
          <a:gradFill flip="none" rotWithShape="1">
            <a:gsLst>
              <a:gs pos="0">
                <a:srgbClr val="2C388F"/>
              </a:gs>
              <a:gs pos="37000">
                <a:srgbClr val="2C388F">
                  <a:alpha val="27000"/>
                </a:srgbClr>
              </a:gs>
              <a:gs pos="90000">
                <a:srgbClr val="2C388F">
                  <a:alpha val="0"/>
                </a:srgbClr>
              </a:gs>
            </a:gsLst>
            <a:lin ang="19200000" scaled="0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0FEC2FD2-9E86-4BA2-BBA4-F04EF5B898F1}"/>
              </a:ext>
            </a:extLst>
          </p:cNvPr>
          <p:cNvSpPr/>
          <p:nvPr userDrawn="1"/>
        </p:nvSpPr>
        <p:spPr>
          <a:xfrm rot="5400000">
            <a:off x="4120737" y="249382"/>
            <a:ext cx="5272645" cy="4773881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0"/>
                </a:schemeClr>
              </a:gs>
              <a:gs pos="76000">
                <a:schemeClr val="bg1"/>
              </a:gs>
            </a:gsLst>
            <a:lin ang="108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56BEB79B-E4A1-4A9D-B94E-0D6409E552FB}"/>
              </a:ext>
            </a:extLst>
          </p:cNvPr>
          <p:cNvSpPr/>
          <p:nvPr userDrawn="1"/>
        </p:nvSpPr>
        <p:spPr>
          <a:xfrm rot="10800000">
            <a:off x="1854539" y="-1"/>
            <a:ext cx="7289459" cy="6872480"/>
          </a:xfrm>
          <a:prstGeom prst="rect">
            <a:avLst/>
          </a:prstGeom>
          <a:gradFill flip="none" rotWithShape="1">
            <a:gsLst>
              <a:gs pos="0">
                <a:srgbClr val="2C388F">
                  <a:alpha val="12000"/>
                </a:srgbClr>
              </a:gs>
              <a:gs pos="40000">
                <a:srgbClr val="2C388F">
                  <a:alpha val="27000"/>
                </a:srgbClr>
              </a:gs>
              <a:gs pos="90000">
                <a:srgbClr val="2C388F">
                  <a:alpha val="0"/>
                </a:srgbClr>
              </a:gs>
            </a:gsLst>
            <a:lin ang="19200000" scaled="0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</a:endParaRPr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BCC138E7-D016-45EC-B601-02C648F4BA03}"/>
              </a:ext>
            </a:extLst>
          </p:cNvPr>
          <p:cNvSpPr/>
          <p:nvPr userDrawn="1"/>
        </p:nvSpPr>
        <p:spPr>
          <a:xfrm>
            <a:off x="0" y="-8210"/>
            <a:ext cx="5891478" cy="6873838"/>
          </a:xfrm>
          <a:custGeom>
            <a:avLst/>
            <a:gdLst>
              <a:gd name="connsiteX0" fmla="*/ 5891478 w 5891478"/>
              <a:gd name="connsiteY0" fmla="*/ 0 h 6873838"/>
              <a:gd name="connsiteX1" fmla="*/ 3399996 w 5891478"/>
              <a:gd name="connsiteY1" fmla="*/ 6873838 h 6873838"/>
              <a:gd name="connsiteX2" fmla="*/ 0 w 5891478"/>
              <a:gd name="connsiteY2" fmla="*/ 6866260 h 6873838"/>
              <a:gd name="connsiteX3" fmla="*/ 0 w 5891478"/>
              <a:gd name="connsiteY3" fmla="*/ 9333 h 6873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1478" h="6873838">
                <a:moveTo>
                  <a:pt x="5891478" y="0"/>
                </a:moveTo>
                <a:lnTo>
                  <a:pt x="3399996" y="6873838"/>
                </a:lnTo>
                <a:lnTo>
                  <a:pt x="0" y="6866260"/>
                </a:lnTo>
                <a:lnTo>
                  <a:pt x="0" y="9333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002882"/>
            </a:solidFill>
          </a:ln>
          <a:effectLst>
            <a:outerShdw blurRad="304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ru-RU" sz="1350" dirty="0">
              <a:solidFill>
                <a:srgbClr val="FFFFFF"/>
              </a:solidFill>
              <a:latin typeface="VTB Group Regular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65B8C206-5A2D-4C33-B6C6-FABAFBCB1321}"/>
              </a:ext>
            </a:extLst>
          </p:cNvPr>
          <p:cNvCxnSpPr>
            <a:cxnSpLocks/>
          </p:cNvCxnSpPr>
          <p:nvPr userDrawn="1"/>
        </p:nvCxnSpPr>
        <p:spPr>
          <a:xfrm flipV="1">
            <a:off x="3405313" y="-1358"/>
            <a:ext cx="2492555" cy="6856025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Заголовок 3">
            <a:extLst>
              <a:ext uri="{FF2B5EF4-FFF2-40B4-BE49-F238E27FC236}">
                <a16:creationId xmlns:a16="http://schemas.microsoft.com/office/drawing/2014/main" id="{475B2365-0ABB-4ECC-AB27-BB7657334D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6" name="Текст 6">
            <a:extLst>
              <a:ext uri="{FF2B5EF4-FFF2-40B4-BE49-F238E27FC236}">
                <a16:creationId xmlns:a16="http://schemas.microsoft.com/office/drawing/2014/main" id="{0B5A745A-2BEB-44E3-ABFD-636481DDCD6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3724380"/>
            <a:ext cx="3318669" cy="387798"/>
          </a:xfrm>
          <a:prstGeom prst="rect">
            <a:avLst/>
          </a:prstGeom>
        </p:spPr>
        <p:txBody>
          <a:bodyPr lIns="0" tIns="0" rIns="0" bIns="0" anchor="ctr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1200" dirty="0" smtClean="0">
                <a:solidFill>
                  <a:schemeClr val="accent4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C54B0F84-29D7-CA47-9338-9DDE2DB5A15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77" y="779854"/>
            <a:ext cx="1281827" cy="45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267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B783677-0531-439A-8E10-6A204868B0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460CDD11-EA61-477D-87E8-AB1B111E6436}"/>
              </a:ext>
            </a:extLst>
          </p:cNvPr>
          <p:cNvSpPr/>
          <p:nvPr userDrawn="1"/>
        </p:nvSpPr>
        <p:spPr>
          <a:xfrm>
            <a:off x="-5715" y="-1"/>
            <a:ext cx="9149715" cy="6858000"/>
          </a:xfrm>
          <a:prstGeom prst="rect">
            <a:avLst/>
          </a:prstGeom>
          <a:gradFill>
            <a:gsLst>
              <a:gs pos="0">
                <a:schemeClr val="accent1">
                  <a:alpha val="86000"/>
                </a:schemeClr>
              </a:gs>
              <a:gs pos="40000">
                <a:schemeClr val="accent1">
                  <a:alpha val="16000"/>
                </a:schemeClr>
              </a:gs>
            </a:gsLst>
            <a:lin ang="72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rPr>
              <a:t> 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B9CC7C4F-954B-47EF-B880-CE7220ACCECA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E6178010-3A28-453A-88F2-B2FDFEF3CFD2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CB5F9D73-E9CE-4B89-98CD-16A656E1D305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4F4A89E5-6606-497E-98AD-099957A1A472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0F0A666F-AB61-41E2-8884-DA07841DED27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FA6A1FCE-6C43-4DDF-B75E-30244F60584C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17" name="Picture 6">
            <a:extLst>
              <a:ext uri="{FF2B5EF4-FFF2-40B4-BE49-F238E27FC236}">
                <a16:creationId xmlns:a16="http://schemas.microsoft.com/office/drawing/2014/main" id="{2FCF64E2-3C9D-4734-B040-994477505A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8" name="Заголовок 3">
            <a:extLst>
              <a:ext uri="{FF2B5EF4-FFF2-40B4-BE49-F238E27FC236}">
                <a16:creationId xmlns:a16="http://schemas.microsoft.com/office/drawing/2014/main" id="{7EAC4101-BDEB-4D28-B1E4-C2691061283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24" name="Текст 5">
            <a:extLst>
              <a:ext uri="{FF2B5EF4-FFF2-40B4-BE49-F238E27FC236}">
                <a16:creationId xmlns:a16="http://schemas.microsoft.com/office/drawing/2014/main" id="{00375B27-1365-413D-8544-B8F9B56F82E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2222719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DE775E3-B861-46DE-AE93-C97BE91515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alphaModFix amt="68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55981" y="2216550"/>
            <a:ext cx="4276265" cy="2679748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D141140-089E-4F8D-8BD3-ADCE0259A034}"/>
              </a:ext>
            </a:extLst>
          </p:cNvPr>
          <p:cNvSpPr/>
          <p:nvPr userDrawn="1"/>
        </p:nvSpPr>
        <p:spPr>
          <a:xfrm>
            <a:off x="0" y="0"/>
            <a:ext cx="9140530" cy="6858000"/>
          </a:xfrm>
          <a:prstGeom prst="rect">
            <a:avLst/>
          </a:prstGeom>
          <a:gradFill>
            <a:gsLst>
              <a:gs pos="19000">
                <a:schemeClr val="accent1"/>
              </a:gs>
              <a:gs pos="40000">
                <a:srgbClr val="002284">
                  <a:alpha val="84000"/>
                </a:srgbClr>
              </a:gs>
              <a:gs pos="77000">
                <a:schemeClr val="accent1">
                  <a:alpha val="0"/>
                </a:schemeClr>
              </a:gs>
            </a:gsLst>
            <a:lin ang="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rPr>
              <a:t> 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986C39D3-60DF-4669-9272-089679A9A768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7087345F-362D-4CE3-A793-912475187CFB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57948BD3-F934-47C1-A30D-48D38C008616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146B6223-740A-4EC9-870C-912B9DDC45C4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ACAC4B83-3E9D-4676-AEF3-B1F3D210D2F9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AB3D87FA-D16C-4240-9CFF-733A71C7509A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28" name="Picture 6">
            <a:extLst>
              <a:ext uri="{FF2B5EF4-FFF2-40B4-BE49-F238E27FC236}">
                <a16:creationId xmlns:a16="http://schemas.microsoft.com/office/drawing/2014/main" id="{C7773D20-E00A-4E28-AE20-EA6D433CB43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A30149C4-02C4-42F0-92DC-B207DB01E1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4" name="Текст 5">
            <a:extLst>
              <a:ext uri="{FF2B5EF4-FFF2-40B4-BE49-F238E27FC236}">
                <a16:creationId xmlns:a16="http://schemas.microsoft.com/office/drawing/2014/main" id="{D9FCF0D5-64A2-493A-AB9E-2FABD7EB5E0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1850788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Пользовательский макет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46;p6">
            <a:extLst>
              <a:ext uri="{FF2B5EF4-FFF2-40B4-BE49-F238E27FC236}">
                <a16:creationId xmlns:a16="http://schemas.microsoft.com/office/drawing/2014/main" id="{52A85A54-C04D-49E9-8CCE-510D74B04107}"/>
              </a:ext>
            </a:extLst>
          </p:cNvPr>
          <p:cNvSpPr/>
          <p:nvPr userDrawn="1"/>
        </p:nvSpPr>
        <p:spPr>
          <a:xfrm>
            <a:off x="1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48000">
                <a:srgbClr val="0A2896">
                  <a:alpha val="86666"/>
                </a:srgbClr>
              </a:gs>
              <a:gs pos="100000">
                <a:schemeClr val="accent1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35AE3C81-AD98-4027-87CB-7D4F198793FF}"/>
              </a:ext>
            </a:extLst>
          </p:cNvPr>
          <p:cNvGrpSpPr/>
          <p:nvPr userDrawn="1"/>
        </p:nvGrpSpPr>
        <p:grpSpPr>
          <a:xfrm>
            <a:off x="4714392" y="2995501"/>
            <a:ext cx="3997808" cy="2768387"/>
            <a:chOff x="5767380" y="2286357"/>
            <a:chExt cx="6264531" cy="4338039"/>
          </a:xfrm>
        </p:grpSpPr>
        <p:sp>
          <p:nvSpPr>
            <p:cNvPr id="17" name="Google Shape;48;p6">
              <a:extLst>
                <a:ext uri="{FF2B5EF4-FFF2-40B4-BE49-F238E27FC236}">
                  <a16:creationId xmlns:a16="http://schemas.microsoft.com/office/drawing/2014/main" id="{743555E7-9946-474D-83BB-1A1D6EB36A5A}"/>
                </a:ext>
              </a:extLst>
            </p:cNvPr>
            <p:cNvSpPr/>
            <p:nvPr/>
          </p:nvSpPr>
          <p:spPr>
            <a:xfrm>
              <a:off x="7636105" y="4934695"/>
              <a:ext cx="1270743" cy="1423231"/>
            </a:xfrm>
            <a:custGeom>
              <a:avLst/>
              <a:gdLst/>
              <a:ahLst/>
              <a:cxnLst/>
              <a:rect l="l" t="t" r="r" b="b"/>
              <a:pathLst>
                <a:path w="1071562" h="1200150" extrusionOk="0">
                  <a:moveTo>
                    <a:pt x="527766" y="31100"/>
                  </a:moveTo>
                  <a:lnTo>
                    <a:pt x="75138" y="264272"/>
                  </a:lnTo>
                  <a:cubicBezTo>
                    <a:pt x="24560" y="289990"/>
                    <a:pt x="4844" y="352569"/>
                    <a:pt x="30561" y="403147"/>
                  </a:cubicBezTo>
                  <a:lnTo>
                    <a:pt x="405179" y="1130095"/>
                  </a:lnTo>
                  <a:cubicBezTo>
                    <a:pt x="430897" y="1180673"/>
                    <a:pt x="493476" y="1200390"/>
                    <a:pt x="544054" y="1174672"/>
                  </a:cubicBezTo>
                  <a:lnTo>
                    <a:pt x="996682" y="941500"/>
                  </a:lnTo>
                  <a:cubicBezTo>
                    <a:pt x="1047259" y="915782"/>
                    <a:pt x="1066977" y="853203"/>
                    <a:pt x="1041259" y="802625"/>
                  </a:cubicBezTo>
                  <a:lnTo>
                    <a:pt x="666641" y="75677"/>
                  </a:lnTo>
                  <a:cubicBezTo>
                    <a:pt x="640923" y="24242"/>
                    <a:pt x="579201" y="4526"/>
                    <a:pt x="527766" y="31100"/>
                  </a:cubicBez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19" name="Google Shape;49;p6">
              <a:extLst>
                <a:ext uri="{FF2B5EF4-FFF2-40B4-BE49-F238E27FC236}">
                  <a16:creationId xmlns:a16="http://schemas.microsoft.com/office/drawing/2014/main" id="{36AE5449-BCDB-44E1-BEBA-079F2B20E860}"/>
                </a:ext>
              </a:extLst>
            </p:cNvPr>
            <p:cNvSpPr/>
            <p:nvPr/>
          </p:nvSpPr>
          <p:spPr>
            <a:xfrm>
              <a:off x="7692781" y="5091960"/>
              <a:ext cx="1148752" cy="1108088"/>
            </a:xfrm>
            <a:custGeom>
              <a:avLst/>
              <a:gdLst/>
              <a:ahLst/>
              <a:cxnLst/>
              <a:rect l="l" t="t" r="r" b="b"/>
              <a:pathLst>
                <a:path w="968692" h="934402" extrusionOk="0">
                  <a:moveTo>
                    <a:pt x="25979" y="353674"/>
                  </a:moveTo>
                  <a:lnTo>
                    <a:pt x="662400" y="25979"/>
                  </a:lnTo>
                  <a:lnTo>
                    <a:pt x="951243" y="586944"/>
                  </a:lnTo>
                  <a:lnTo>
                    <a:pt x="314822" y="914639"/>
                  </a:ln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20" name="Google Shape;50;p6">
              <a:extLst>
                <a:ext uri="{FF2B5EF4-FFF2-40B4-BE49-F238E27FC236}">
                  <a16:creationId xmlns:a16="http://schemas.microsoft.com/office/drawing/2014/main" id="{1D97C05B-3D24-4CDA-A6FF-16D8240D79BB}"/>
                </a:ext>
              </a:extLst>
            </p:cNvPr>
            <p:cNvSpPr/>
            <p:nvPr/>
          </p:nvSpPr>
          <p:spPr>
            <a:xfrm>
              <a:off x="8408868" y="6010026"/>
              <a:ext cx="142323" cy="142323"/>
            </a:xfrm>
            <a:custGeom>
              <a:avLst/>
              <a:gdLst/>
              <a:ahLst/>
              <a:cxnLst/>
              <a:rect l="l" t="t" r="r" b="b"/>
              <a:pathLst>
                <a:path w="120015" h="120015" extrusionOk="0">
                  <a:moveTo>
                    <a:pt x="105013" y="62151"/>
                  </a:moveTo>
                  <a:cubicBezTo>
                    <a:pt x="105013" y="85823"/>
                    <a:pt x="85823" y="105013"/>
                    <a:pt x="62151" y="105013"/>
                  </a:cubicBezTo>
                  <a:cubicBezTo>
                    <a:pt x="38479" y="105013"/>
                    <a:pt x="19288" y="85823"/>
                    <a:pt x="19288" y="62151"/>
                  </a:cubicBezTo>
                  <a:cubicBezTo>
                    <a:pt x="19288" y="38478"/>
                    <a:pt x="38479" y="19288"/>
                    <a:pt x="62151" y="19288"/>
                  </a:cubicBezTo>
                  <a:cubicBezTo>
                    <a:pt x="85823" y="19288"/>
                    <a:pt x="105013" y="38478"/>
                    <a:pt x="105013" y="62151"/>
                  </a:cubicBez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21" name="Google Shape;51;p6">
              <a:extLst>
                <a:ext uri="{FF2B5EF4-FFF2-40B4-BE49-F238E27FC236}">
                  <a16:creationId xmlns:a16="http://schemas.microsoft.com/office/drawing/2014/main" id="{85A30907-4CA2-4CD7-888F-63E10518B655}"/>
                </a:ext>
              </a:extLst>
            </p:cNvPr>
            <p:cNvSpPr/>
            <p:nvPr/>
          </p:nvSpPr>
          <p:spPr>
            <a:xfrm>
              <a:off x="8208599" y="5061544"/>
              <a:ext cx="71162" cy="71162"/>
            </a:xfrm>
            <a:custGeom>
              <a:avLst/>
              <a:gdLst/>
              <a:ahLst/>
              <a:cxnLst/>
              <a:rect l="l" t="t" r="r" b="b"/>
              <a:pathLst>
                <a:path w="60007" h="60007" extrusionOk="0">
                  <a:moveTo>
                    <a:pt x="57864" y="32147"/>
                  </a:moveTo>
                  <a:cubicBezTo>
                    <a:pt x="57864" y="46350"/>
                    <a:pt x="46350" y="57864"/>
                    <a:pt x="32147" y="57864"/>
                  </a:cubicBezTo>
                  <a:cubicBezTo>
                    <a:pt x="17943" y="57864"/>
                    <a:pt x="6429" y="46350"/>
                    <a:pt x="6429" y="32147"/>
                  </a:cubicBezTo>
                  <a:cubicBezTo>
                    <a:pt x="6429" y="17944"/>
                    <a:pt x="17943" y="6429"/>
                    <a:pt x="32147" y="6429"/>
                  </a:cubicBezTo>
                  <a:cubicBezTo>
                    <a:pt x="46350" y="6429"/>
                    <a:pt x="57864" y="17944"/>
                    <a:pt x="57864" y="32147"/>
                  </a:cubicBezTo>
                  <a:close/>
                </a:path>
              </a:pathLst>
            </a:custGeom>
            <a:noFill/>
            <a:ln w="15875" cap="flat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22" name="Google Shape;52;p6">
              <a:extLst>
                <a:ext uri="{FF2B5EF4-FFF2-40B4-BE49-F238E27FC236}">
                  <a16:creationId xmlns:a16="http://schemas.microsoft.com/office/drawing/2014/main" id="{F5DAD661-21BF-4CA0-9EE5-28612598620C}"/>
                </a:ext>
              </a:extLst>
            </p:cNvPr>
            <p:cNvSpPr/>
            <p:nvPr/>
          </p:nvSpPr>
          <p:spPr>
            <a:xfrm>
              <a:off x="7878292" y="5109410"/>
              <a:ext cx="304978" cy="193153"/>
            </a:xfrm>
            <a:custGeom>
              <a:avLst/>
              <a:gdLst/>
              <a:ahLst/>
              <a:cxnLst/>
              <a:rect l="l" t="t" r="r" b="b"/>
              <a:pathLst>
                <a:path w="257175" h="162877" extrusionOk="0">
                  <a:moveTo>
                    <a:pt x="237815" y="65508"/>
                  </a:moveTo>
                  <a:lnTo>
                    <a:pt x="51792" y="161520"/>
                  </a:lnTo>
                  <a:cubicBezTo>
                    <a:pt x="36361" y="169235"/>
                    <a:pt x="17502" y="163234"/>
                    <a:pt x="9786" y="147804"/>
                  </a:cubicBezTo>
                  <a:lnTo>
                    <a:pt x="9786" y="147804"/>
                  </a:lnTo>
                  <a:cubicBezTo>
                    <a:pt x="2071" y="132373"/>
                    <a:pt x="8072" y="113514"/>
                    <a:pt x="23503" y="105798"/>
                  </a:cubicBezTo>
                  <a:lnTo>
                    <a:pt x="209526" y="9786"/>
                  </a:lnTo>
                  <a:cubicBezTo>
                    <a:pt x="224956" y="2071"/>
                    <a:pt x="243816" y="8072"/>
                    <a:pt x="251531" y="23503"/>
                  </a:cubicBezTo>
                  <a:lnTo>
                    <a:pt x="251531" y="23503"/>
                  </a:lnTo>
                  <a:cubicBezTo>
                    <a:pt x="259246" y="38076"/>
                    <a:pt x="253245" y="57793"/>
                    <a:pt x="237815" y="65508"/>
                  </a:cubicBezTo>
                  <a:close/>
                </a:path>
              </a:pathLst>
            </a:custGeom>
            <a:noFill/>
            <a:ln w="15875" cap="flat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23" name="Google Shape;53;p6">
              <a:extLst>
                <a:ext uri="{FF2B5EF4-FFF2-40B4-BE49-F238E27FC236}">
                  <a16:creationId xmlns:a16="http://schemas.microsoft.com/office/drawing/2014/main" id="{92F37268-E92A-444B-8A5D-494712CFF501}"/>
                </a:ext>
              </a:extLst>
            </p:cNvPr>
            <p:cNvSpPr/>
            <p:nvPr/>
          </p:nvSpPr>
          <p:spPr>
            <a:xfrm>
              <a:off x="8460719" y="5095707"/>
              <a:ext cx="142323" cy="162655"/>
            </a:xfrm>
            <a:custGeom>
              <a:avLst/>
              <a:gdLst/>
              <a:ahLst/>
              <a:cxnLst/>
              <a:rect l="l" t="t" r="r" b="b"/>
              <a:pathLst>
                <a:path w="120015" h="137160" extrusionOk="0">
                  <a:moveTo>
                    <a:pt x="25979" y="44424"/>
                  </a:moveTo>
                  <a:lnTo>
                    <a:pt x="61802" y="25979"/>
                  </a:lnTo>
                  <a:lnTo>
                    <a:pt x="97907" y="96100"/>
                  </a:lnTo>
                  <a:lnTo>
                    <a:pt x="62085" y="114545"/>
                  </a:ln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24" name="Google Shape;54;p6">
              <a:extLst>
                <a:ext uri="{FF2B5EF4-FFF2-40B4-BE49-F238E27FC236}">
                  <a16:creationId xmlns:a16="http://schemas.microsoft.com/office/drawing/2014/main" id="{453A1BE3-DD90-44A7-BE40-A34C46A00713}"/>
                </a:ext>
              </a:extLst>
            </p:cNvPr>
            <p:cNvSpPr/>
            <p:nvPr/>
          </p:nvSpPr>
          <p:spPr>
            <a:xfrm>
              <a:off x="8530215" y="5229565"/>
              <a:ext cx="142323" cy="162655"/>
            </a:xfrm>
            <a:custGeom>
              <a:avLst/>
              <a:gdLst/>
              <a:ahLst/>
              <a:cxnLst/>
              <a:rect l="l" t="t" r="r" b="b"/>
              <a:pathLst>
                <a:path w="120015" h="137160" extrusionOk="0">
                  <a:moveTo>
                    <a:pt x="25979" y="44424"/>
                  </a:moveTo>
                  <a:lnTo>
                    <a:pt x="61802" y="25979"/>
                  </a:lnTo>
                  <a:lnTo>
                    <a:pt x="97907" y="96100"/>
                  </a:lnTo>
                  <a:lnTo>
                    <a:pt x="62085" y="114545"/>
                  </a:ln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25" name="Google Shape;55;p6">
              <a:extLst>
                <a:ext uri="{FF2B5EF4-FFF2-40B4-BE49-F238E27FC236}">
                  <a16:creationId xmlns:a16="http://schemas.microsoft.com/office/drawing/2014/main" id="{54809C5C-4C65-495C-B165-3D2AB66AFF09}"/>
                </a:ext>
              </a:extLst>
            </p:cNvPr>
            <p:cNvSpPr/>
            <p:nvPr/>
          </p:nvSpPr>
          <p:spPr>
            <a:xfrm>
              <a:off x="7898805" y="5961499"/>
              <a:ext cx="142323" cy="162655"/>
            </a:xfrm>
            <a:custGeom>
              <a:avLst/>
              <a:gdLst/>
              <a:ahLst/>
              <a:cxnLst/>
              <a:rect l="l" t="t" r="r" b="b"/>
              <a:pathLst>
                <a:path w="120015" h="137160" extrusionOk="0">
                  <a:moveTo>
                    <a:pt x="25979" y="44424"/>
                  </a:moveTo>
                  <a:lnTo>
                    <a:pt x="61802" y="25979"/>
                  </a:lnTo>
                  <a:lnTo>
                    <a:pt x="97907" y="96100"/>
                  </a:lnTo>
                  <a:lnTo>
                    <a:pt x="62084" y="114545"/>
                  </a:ln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grpSp>
          <p:nvGrpSpPr>
            <p:cNvPr id="26" name="Группа 25">
              <a:extLst>
                <a:ext uri="{FF2B5EF4-FFF2-40B4-BE49-F238E27FC236}">
                  <a16:creationId xmlns:a16="http://schemas.microsoft.com/office/drawing/2014/main" id="{44B24336-02B4-4BC6-A2EC-7668519ABC21}"/>
                </a:ext>
              </a:extLst>
            </p:cNvPr>
            <p:cNvGrpSpPr/>
            <p:nvPr/>
          </p:nvGrpSpPr>
          <p:grpSpPr>
            <a:xfrm>
              <a:off x="5767380" y="3080455"/>
              <a:ext cx="1172133" cy="1077589"/>
              <a:chOff x="4653571" y="4416007"/>
              <a:chExt cx="1172133" cy="1077589"/>
            </a:xfrm>
          </p:grpSpPr>
          <p:sp>
            <p:nvSpPr>
              <p:cNvPr id="105" name="Google Shape;63;p6">
                <a:extLst>
                  <a:ext uri="{FF2B5EF4-FFF2-40B4-BE49-F238E27FC236}">
                    <a16:creationId xmlns:a16="http://schemas.microsoft.com/office/drawing/2014/main" id="{1FEE7FB6-8DE4-4916-A71F-8BEC547EFA38}"/>
                  </a:ext>
                </a:extLst>
              </p:cNvPr>
              <p:cNvSpPr/>
              <p:nvPr/>
            </p:nvSpPr>
            <p:spPr>
              <a:xfrm>
                <a:off x="4653571" y="4416007"/>
                <a:ext cx="1077589" cy="1077589"/>
              </a:xfrm>
              <a:custGeom>
                <a:avLst/>
                <a:gdLst/>
                <a:ahLst/>
                <a:cxnLst/>
                <a:rect l="l" t="t" r="r" b="b"/>
                <a:pathLst>
                  <a:path w="908685" h="908685" extrusionOk="0">
                    <a:moveTo>
                      <a:pt x="893683" y="456486"/>
                    </a:moveTo>
                    <a:cubicBezTo>
                      <a:pt x="893683" y="697943"/>
                      <a:pt x="697943" y="893683"/>
                      <a:pt x="456486" y="893683"/>
                    </a:cubicBezTo>
                    <a:cubicBezTo>
                      <a:pt x="215028" y="893683"/>
                      <a:pt x="19288" y="697943"/>
                      <a:pt x="19288" y="456486"/>
                    </a:cubicBezTo>
                    <a:cubicBezTo>
                      <a:pt x="19288" y="215028"/>
                      <a:pt x="215028" y="19288"/>
                      <a:pt x="456486" y="19288"/>
                    </a:cubicBezTo>
                    <a:cubicBezTo>
                      <a:pt x="697943" y="19288"/>
                      <a:pt x="893683" y="215028"/>
                      <a:pt x="893683" y="456486"/>
                    </a:cubicBez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106" name="Google Shape;64;p6">
                <a:extLst>
                  <a:ext uri="{FF2B5EF4-FFF2-40B4-BE49-F238E27FC236}">
                    <a16:creationId xmlns:a16="http://schemas.microsoft.com/office/drawing/2014/main" id="{F5D34B3E-E27E-4DE4-84E3-959553A5817D}"/>
                  </a:ext>
                </a:extLst>
              </p:cNvPr>
              <p:cNvSpPr/>
              <p:nvPr/>
            </p:nvSpPr>
            <p:spPr>
              <a:xfrm>
                <a:off x="4798944" y="4560364"/>
                <a:ext cx="1026760" cy="792943"/>
              </a:xfrm>
              <a:custGeom>
                <a:avLst/>
                <a:gdLst/>
                <a:ahLst/>
                <a:cxnLst/>
                <a:rect l="l" t="t" r="r" b="b"/>
                <a:pathLst>
                  <a:path w="865822" h="668655" extrusionOk="0">
                    <a:moveTo>
                      <a:pt x="801100" y="289322"/>
                    </a:moveTo>
                    <a:lnTo>
                      <a:pt x="646795" y="289322"/>
                    </a:lnTo>
                    <a:cubicBezTo>
                      <a:pt x="624507" y="136731"/>
                      <a:pt x="493347" y="19288"/>
                      <a:pt x="334756" y="19288"/>
                    </a:cubicBezTo>
                    <a:cubicBezTo>
                      <a:pt x="160734" y="19288"/>
                      <a:pt x="19288" y="160734"/>
                      <a:pt x="19288" y="334756"/>
                    </a:cubicBezTo>
                    <a:cubicBezTo>
                      <a:pt x="19288" y="508778"/>
                      <a:pt x="160734" y="650224"/>
                      <a:pt x="334756" y="650224"/>
                    </a:cubicBezTo>
                    <a:cubicBezTo>
                      <a:pt x="493347" y="650224"/>
                      <a:pt x="625364" y="532781"/>
                      <a:pt x="646795" y="380190"/>
                    </a:cubicBezTo>
                    <a:lnTo>
                      <a:pt x="801100" y="380190"/>
                    </a:lnTo>
                    <a:cubicBezTo>
                      <a:pt x="825960" y="380190"/>
                      <a:pt x="846534" y="359616"/>
                      <a:pt x="846534" y="334756"/>
                    </a:cubicBezTo>
                    <a:cubicBezTo>
                      <a:pt x="845677" y="309896"/>
                      <a:pt x="825960" y="289322"/>
                      <a:pt x="801100" y="289322"/>
                    </a:cubicBez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107" name="Google Shape;65;p6">
                <a:extLst>
                  <a:ext uri="{FF2B5EF4-FFF2-40B4-BE49-F238E27FC236}">
                    <a16:creationId xmlns:a16="http://schemas.microsoft.com/office/drawing/2014/main" id="{AB4CDD68-600F-4168-9E8C-DE889D7C1B13}"/>
                  </a:ext>
                </a:extLst>
              </p:cNvPr>
              <p:cNvSpPr/>
              <p:nvPr/>
            </p:nvSpPr>
            <p:spPr>
              <a:xfrm>
                <a:off x="4875188" y="4637625"/>
                <a:ext cx="630288" cy="630288"/>
              </a:xfrm>
              <a:custGeom>
                <a:avLst/>
                <a:gdLst/>
                <a:ahLst/>
                <a:cxnLst/>
                <a:rect l="l" t="t" r="r" b="b"/>
                <a:pathLst>
                  <a:path w="531495" h="531495" extrusionOk="0">
                    <a:moveTo>
                      <a:pt x="519922" y="269605"/>
                    </a:moveTo>
                    <a:cubicBezTo>
                      <a:pt x="519922" y="407851"/>
                      <a:pt x="407851" y="519922"/>
                      <a:pt x="269605" y="519922"/>
                    </a:cubicBezTo>
                    <a:cubicBezTo>
                      <a:pt x="131359" y="519922"/>
                      <a:pt x="19288" y="407851"/>
                      <a:pt x="19288" y="269605"/>
                    </a:cubicBezTo>
                    <a:cubicBezTo>
                      <a:pt x="19288" y="131359"/>
                      <a:pt x="131359" y="19288"/>
                      <a:pt x="269605" y="19288"/>
                    </a:cubicBezTo>
                    <a:cubicBezTo>
                      <a:pt x="407851" y="19288"/>
                      <a:pt x="519922" y="131359"/>
                      <a:pt x="519922" y="269605"/>
                    </a:cubicBez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108" name="Google Shape;66;p6">
                <a:extLst>
                  <a:ext uri="{FF2B5EF4-FFF2-40B4-BE49-F238E27FC236}">
                    <a16:creationId xmlns:a16="http://schemas.microsoft.com/office/drawing/2014/main" id="{215D028F-9134-4AA8-A7DA-8BC438EB8154}"/>
                  </a:ext>
                </a:extLst>
              </p:cNvPr>
              <p:cNvSpPr/>
              <p:nvPr/>
            </p:nvSpPr>
            <p:spPr>
              <a:xfrm>
                <a:off x="4908737" y="4670156"/>
                <a:ext cx="477800" cy="477800"/>
              </a:xfrm>
              <a:custGeom>
                <a:avLst/>
                <a:gdLst/>
                <a:ahLst/>
                <a:cxnLst/>
                <a:rect l="l" t="t" r="r" b="b"/>
                <a:pathLst>
                  <a:path w="402907" h="402907" extrusionOk="0">
                    <a:moveTo>
                      <a:pt x="400764" y="69009"/>
                    </a:moveTo>
                    <a:cubicBezTo>
                      <a:pt x="357902" y="29575"/>
                      <a:pt x="301323" y="6429"/>
                      <a:pt x="241316" y="6429"/>
                    </a:cubicBezTo>
                    <a:cubicBezTo>
                      <a:pt x="111871" y="6429"/>
                      <a:pt x="6429" y="111871"/>
                      <a:pt x="6429" y="241316"/>
                    </a:cubicBezTo>
                    <a:cubicBezTo>
                      <a:pt x="6429" y="301323"/>
                      <a:pt x="28718" y="357902"/>
                      <a:pt x="69009" y="400764"/>
                    </a:cubicBezTo>
                    <a:cubicBezTo>
                      <a:pt x="61293" y="375047"/>
                      <a:pt x="57007" y="348472"/>
                      <a:pt x="57007" y="321897"/>
                    </a:cubicBezTo>
                    <a:cubicBezTo>
                      <a:pt x="57007" y="175308"/>
                      <a:pt x="176165" y="56150"/>
                      <a:pt x="322755" y="56150"/>
                    </a:cubicBezTo>
                    <a:cubicBezTo>
                      <a:pt x="348472" y="57007"/>
                      <a:pt x="375904" y="61293"/>
                      <a:pt x="400764" y="69009"/>
                    </a:cubicBezTo>
                    <a:close/>
                  </a:path>
                </a:pathLst>
              </a:custGeom>
              <a:noFill/>
              <a:ln w="15875" cap="flat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</p:grpSp>
        <p:grpSp>
          <p:nvGrpSpPr>
            <p:cNvPr id="27" name="Группа 26">
              <a:extLst>
                <a:ext uri="{FF2B5EF4-FFF2-40B4-BE49-F238E27FC236}">
                  <a16:creationId xmlns:a16="http://schemas.microsoft.com/office/drawing/2014/main" id="{85F9BFE6-6427-4673-9CE9-577CB62DD619}"/>
                </a:ext>
              </a:extLst>
            </p:cNvPr>
            <p:cNvGrpSpPr/>
            <p:nvPr/>
          </p:nvGrpSpPr>
          <p:grpSpPr>
            <a:xfrm>
              <a:off x="7649339" y="2286357"/>
              <a:ext cx="3349810" cy="2919545"/>
              <a:chOff x="7649339" y="2286357"/>
              <a:chExt cx="3349810" cy="2919545"/>
            </a:xfrm>
          </p:grpSpPr>
          <p:sp>
            <p:nvSpPr>
              <p:cNvPr id="56" name="Google Shape;67;p6">
                <a:extLst>
                  <a:ext uri="{FF2B5EF4-FFF2-40B4-BE49-F238E27FC236}">
                    <a16:creationId xmlns:a16="http://schemas.microsoft.com/office/drawing/2014/main" id="{0988C796-1073-48F2-A22D-02A4311EFD9D}"/>
                  </a:ext>
                </a:extLst>
              </p:cNvPr>
              <p:cNvSpPr/>
              <p:nvPr/>
            </p:nvSpPr>
            <p:spPr>
              <a:xfrm>
                <a:off x="7649339" y="2674583"/>
                <a:ext cx="3120944" cy="2531319"/>
              </a:xfrm>
              <a:custGeom>
                <a:avLst/>
                <a:gdLst/>
                <a:ahLst/>
                <a:cxnLst/>
                <a:rect l="l" t="t" r="r" b="b"/>
                <a:pathLst>
                  <a:path w="2631757" h="2134552" extrusionOk="0">
                    <a:moveTo>
                      <a:pt x="2003077" y="2108406"/>
                    </a:moveTo>
                    <a:lnTo>
                      <a:pt x="93124" y="1361742"/>
                    </a:lnTo>
                    <a:cubicBezTo>
                      <a:pt x="33974" y="1338596"/>
                      <a:pt x="3970" y="1271730"/>
                      <a:pt x="27116" y="1211723"/>
                    </a:cubicBezTo>
                    <a:lnTo>
                      <a:pt x="493460" y="19288"/>
                    </a:lnTo>
                    <a:lnTo>
                      <a:pt x="2618583" y="849963"/>
                    </a:lnTo>
                    <a:lnTo>
                      <a:pt x="2152239" y="2042398"/>
                    </a:lnTo>
                    <a:cubicBezTo>
                      <a:pt x="2129093" y="2101548"/>
                      <a:pt x="2062227" y="2131552"/>
                      <a:pt x="2003077" y="2108406"/>
                    </a:cubicBez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7" name="Google Shape;68;p6">
                <a:extLst>
                  <a:ext uri="{FF2B5EF4-FFF2-40B4-BE49-F238E27FC236}">
                    <a16:creationId xmlns:a16="http://schemas.microsoft.com/office/drawing/2014/main" id="{F208F71F-5057-4359-86E3-42FE63F73066}"/>
                  </a:ext>
                </a:extLst>
              </p:cNvPr>
              <p:cNvSpPr/>
              <p:nvPr/>
            </p:nvSpPr>
            <p:spPr>
              <a:xfrm>
                <a:off x="8193350" y="2379770"/>
                <a:ext cx="2795634" cy="1321572"/>
              </a:xfrm>
              <a:custGeom>
                <a:avLst/>
                <a:gdLst/>
                <a:ahLst/>
                <a:cxnLst/>
                <a:rect l="l" t="t" r="r" b="b"/>
                <a:pathLst>
                  <a:path w="2357437" h="1114425" extrusionOk="0">
                    <a:moveTo>
                      <a:pt x="2159842" y="1098566"/>
                    </a:moveTo>
                    <a:lnTo>
                      <a:pt x="34719" y="267891"/>
                    </a:lnTo>
                    <a:lnTo>
                      <a:pt x="19288" y="19288"/>
                    </a:lnTo>
                    <a:lnTo>
                      <a:pt x="2339864" y="926259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8" name="Google Shape;69;p6">
                <a:extLst>
                  <a:ext uri="{FF2B5EF4-FFF2-40B4-BE49-F238E27FC236}">
                    <a16:creationId xmlns:a16="http://schemas.microsoft.com/office/drawing/2014/main" id="{1113126A-36D2-44C1-BB5C-2784A31C3AF2}"/>
                  </a:ext>
                </a:extLst>
              </p:cNvPr>
              <p:cNvSpPr/>
              <p:nvPr/>
            </p:nvSpPr>
            <p:spPr>
              <a:xfrm>
                <a:off x="8193350" y="2286357"/>
                <a:ext cx="2805799" cy="1209747"/>
              </a:xfrm>
              <a:custGeom>
                <a:avLst/>
                <a:gdLst/>
                <a:ahLst/>
                <a:cxnLst/>
                <a:rect l="l" t="t" r="r" b="b"/>
                <a:pathLst>
                  <a:path w="2366010" h="1020127" extrusionOk="0">
                    <a:moveTo>
                      <a:pt x="2269570" y="843867"/>
                    </a:moveTo>
                    <a:lnTo>
                      <a:pt x="180451" y="27766"/>
                    </a:lnTo>
                    <a:cubicBezTo>
                      <a:pt x="116157" y="2905"/>
                      <a:pt x="44148" y="34623"/>
                      <a:pt x="19288" y="98060"/>
                    </a:cubicBezTo>
                    <a:lnTo>
                      <a:pt x="19288" y="98060"/>
                    </a:lnTo>
                    <a:lnTo>
                      <a:pt x="2339864" y="1005031"/>
                    </a:lnTo>
                    <a:lnTo>
                      <a:pt x="2339864" y="1005031"/>
                    </a:lnTo>
                    <a:cubicBezTo>
                      <a:pt x="2364724" y="941594"/>
                      <a:pt x="2333006" y="868728"/>
                      <a:pt x="2269570" y="843867"/>
                    </a:cubicBez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9" name="Google Shape;70;p6">
                <a:extLst>
                  <a:ext uri="{FF2B5EF4-FFF2-40B4-BE49-F238E27FC236}">
                    <a16:creationId xmlns:a16="http://schemas.microsoft.com/office/drawing/2014/main" id="{58313012-9F5A-4251-BDCB-E5DF7D5AA1EF}"/>
                  </a:ext>
                </a:extLst>
              </p:cNvPr>
              <p:cNvSpPr/>
              <p:nvPr/>
            </p:nvSpPr>
            <p:spPr>
              <a:xfrm>
                <a:off x="8297043" y="2523110"/>
                <a:ext cx="2510987" cy="1067424"/>
              </a:xfrm>
              <a:custGeom>
                <a:avLst/>
                <a:gdLst/>
                <a:ahLst/>
                <a:cxnLst/>
                <a:rect l="l" t="t" r="r" b="b"/>
                <a:pathLst>
                  <a:path w="2117407" h="900112" extrusionOk="0">
                    <a:moveTo>
                      <a:pt x="23574" y="91297"/>
                    </a:moveTo>
                    <a:lnTo>
                      <a:pt x="19288" y="19288"/>
                    </a:lnTo>
                    <a:lnTo>
                      <a:pt x="2105834" y="834533"/>
                    </a:lnTo>
                    <a:lnTo>
                      <a:pt x="2053542" y="884253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0" name="Google Shape;71;p6">
                <a:extLst>
                  <a:ext uri="{FF2B5EF4-FFF2-40B4-BE49-F238E27FC236}">
                    <a16:creationId xmlns:a16="http://schemas.microsoft.com/office/drawing/2014/main" id="{7C65CD74-BEB9-4EDD-9BE8-BC986AFBCBF8}"/>
                  </a:ext>
                </a:extLst>
              </p:cNvPr>
              <p:cNvSpPr/>
              <p:nvPr/>
            </p:nvSpPr>
            <p:spPr>
              <a:xfrm>
                <a:off x="8297043" y="2523110"/>
                <a:ext cx="2510987" cy="1067424"/>
              </a:xfrm>
              <a:custGeom>
                <a:avLst/>
                <a:gdLst/>
                <a:ahLst/>
                <a:cxnLst/>
                <a:rect l="l" t="t" r="r" b="b"/>
                <a:pathLst>
                  <a:path w="2117407" h="900112" extrusionOk="0">
                    <a:moveTo>
                      <a:pt x="23574" y="91297"/>
                    </a:moveTo>
                    <a:lnTo>
                      <a:pt x="19288" y="19288"/>
                    </a:lnTo>
                    <a:lnTo>
                      <a:pt x="2105834" y="834533"/>
                    </a:lnTo>
                    <a:lnTo>
                      <a:pt x="2053542" y="884253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1" name="Google Shape;72;p6">
                <a:extLst>
                  <a:ext uri="{FF2B5EF4-FFF2-40B4-BE49-F238E27FC236}">
                    <a16:creationId xmlns:a16="http://schemas.microsoft.com/office/drawing/2014/main" id="{757ACEF6-418C-443C-938C-1C19FFEE907F}"/>
                  </a:ext>
                </a:extLst>
              </p:cNvPr>
              <p:cNvSpPr/>
              <p:nvPr/>
            </p:nvSpPr>
            <p:spPr>
              <a:xfrm>
                <a:off x="8584102" y="4155429"/>
                <a:ext cx="823442" cy="609956"/>
              </a:xfrm>
              <a:custGeom>
                <a:avLst/>
                <a:gdLst/>
                <a:ahLst/>
                <a:cxnLst/>
                <a:rect l="l" t="t" r="r" b="b"/>
                <a:pathLst>
                  <a:path w="694372" h="514350" extrusionOk="0">
                    <a:moveTo>
                      <a:pt x="125121" y="24984"/>
                    </a:moveTo>
                    <a:lnTo>
                      <a:pt x="670457" y="238048"/>
                    </a:lnTo>
                    <a:lnTo>
                      <a:pt x="570320" y="494348"/>
                    </a:lnTo>
                    <a:lnTo>
                      <a:pt x="24984" y="281284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2" name="Google Shape;73;p6">
                <a:extLst>
                  <a:ext uri="{FF2B5EF4-FFF2-40B4-BE49-F238E27FC236}">
                    <a16:creationId xmlns:a16="http://schemas.microsoft.com/office/drawing/2014/main" id="{647BF255-592E-4CEF-B043-650CE343F7AD}"/>
                  </a:ext>
                </a:extLst>
              </p:cNvPr>
              <p:cNvSpPr/>
              <p:nvPr/>
            </p:nvSpPr>
            <p:spPr>
              <a:xfrm>
                <a:off x="8628452" y="4371277"/>
                <a:ext cx="254149" cy="121991"/>
              </a:xfrm>
              <a:custGeom>
                <a:avLst/>
                <a:gdLst/>
                <a:ahLst/>
                <a:cxnLst/>
                <a:rect l="l" t="t" r="r" b="b"/>
                <a:pathLst>
                  <a:path w="214312" h="102870" extrusionOk="0">
                    <a:moveTo>
                      <a:pt x="19288" y="19288"/>
                    </a:moveTo>
                    <a:lnTo>
                      <a:pt x="197596" y="89583"/>
                    </a:lnTo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3" name="Google Shape;74;p6">
                <a:extLst>
                  <a:ext uri="{FF2B5EF4-FFF2-40B4-BE49-F238E27FC236}">
                    <a16:creationId xmlns:a16="http://schemas.microsoft.com/office/drawing/2014/main" id="{271B43C3-44E2-42AD-A55C-3F9EEF6C3874}"/>
                  </a:ext>
                </a:extLst>
              </p:cNvPr>
              <p:cNvSpPr/>
              <p:nvPr/>
            </p:nvSpPr>
            <p:spPr>
              <a:xfrm>
                <a:off x="9063555" y="4542065"/>
                <a:ext cx="254149" cy="121991"/>
              </a:xfrm>
              <a:custGeom>
                <a:avLst/>
                <a:gdLst/>
                <a:ahLst/>
                <a:cxnLst/>
                <a:rect l="l" t="t" r="r" b="b"/>
                <a:pathLst>
                  <a:path w="214312" h="102870" extrusionOk="0">
                    <a:moveTo>
                      <a:pt x="19288" y="19288"/>
                    </a:moveTo>
                    <a:lnTo>
                      <a:pt x="197596" y="88725"/>
                    </a:lnTo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4" name="Google Shape;75;p6">
                <a:extLst>
                  <a:ext uri="{FF2B5EF4-FFF2-40B4-BE49-F238E27FC236}">
                    <a16:creationId xmlns:a16="http://schemas.microsoft.com/office/drawing/2014/main" id="{6C220395-D22D-44D3-B4E7-A49797951E2C}"/>
                  </a:ext>
                </a:extLst>
              </p:cNvPr>
              <p:cNvSpPr/>
              <p:nvPr/>
            </p:nvSpPr>
            <p:spPr>
              <a:xfrm>
                <a:off x="8015084" y="3644944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5" name="Google Shape;76;p6">
                <a:extLst>
                  <a:ext uri="{FF2B5EF4-FFF2-40B4-BE49-F238E27FC236}">
                    <a16:creationId xmlns:a16="http://schemas.microsoft.com/office/drawing/2014/main" id="{0F1B3572-D46D-43E5-9A9C-E95DB8DB51EC}"/>
                  </a:ext>
                </a:extLst>
              </p:cNvPr>
              <p:cNvSpPr/>
              <p:nvPr/>
            </p:nvSpPr>
            <p:spPr>
              <a:xfrm>
                <a:off x="8230529" y="3729315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6" name="Google Shape;77;p6">
                <a:extLst>
                  <a:ext uri="{FF2B5EF4-FFF2-40B4-BE49-F238E27FC236}">
                    <a16:creationId xmlns:a16="http://schemas.microsoft.com/office/drawing/2014/main" id="{8C2D4E89-E58C-4469-AC98-938EAFFABB1C}"/>
                  </a:ext>
                </a:extLst>
              </p:cNvPr>
              <p:cNvSpPr/>
              <p:nvPr/>
            </p:nvSpPr>
            <p:spPr>
              <a:xfrm>
                <a:off x="8452582" y="3820284"/>
                <a:ext cx="1077589" cy="559127"/>
              </a:xfrm>
              <a:custGeom>
                <a:avLst/>
                <a:gdLst/>
                <a:ahLst/>
                <a:cxnLst/>
                <a:rect l="l" t="t" r="r" b="b"/>
                <a:pathLst>
                  <a:path w="908685" h="471487" extrusionOk="0">
                    <a:moveTo>
                      <a:pt x="787384" y="303038"/>
                    </a:moveTo>
                    <a:lnTo>
                      <a:pt x="60436" y="19288"/>
                    </a:lnTo>
                    <a:lnTo>
                      <a:pt x="19288" y="126444"/>
                    </a:lnTo>
                    <a:lnTo>
                      <a:pt x="746236" y="410194"/>
                    </a:lnTo>
                    <a:lnTo>
                      <a:pt x="852535" y="452199"/>
                    </a:lnTo>
                    <a:lnTo>
                      <a:pt x="894540" y="345043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7" name="Google Shape;78;p6">
                <a:extLst>
                  <a:ext uri="{FF2B5EF4-FFF2-40B4-BE49-F238E27FC236}">
                    <a16:creationId xmlns:a16="http://schemas.microsoft.com/office/drawing/2014/main" id="{66992E35-D29E-4A88-89D0-1107C4EFF417}"/>
                  </a:ext>
                </a:extLst>
              </p:cNvPr>
              <p:cNvSpPr/>
              <p:nvPr/>
            </p:nvSpPr>
            <p:spPr>
              <a:xfrm>
                <a:off x="9522616" y="4234230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8" name="Google Shape;79;p6">
                <a:extLst>
                  <a:ext uri="{FF2B5EF4-FFF2-40B4-BE49-F238E27FC236}">
                    <a16:creationId xmlns:a16="http://schemas.microsoft.com/office/drawing/2014/main" id="{F09720CD-D734-411A-BEEB-D296CF8A96E0}"/>
                  </a:ext>
                </a:extLst>
              </p:cNvPr>
              <p:cNvSpPr/>
              <p:nvPr/>
            </p:nvSpPr>
            <p:spPr>
              <a:xfrm>
                <a:off x="9738061" y="4318601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69" name="Google Shape;80;p6">
                <a:extLst>
                  <a:ext uri="{FF2B5EF4-FFF2-40B4-BE49-F238E27FC236}">
                    <a16:creationId xmlns:a16="http://schemas.microsoft.com/office/drawing/2014/main" id="{94595721-FCBB-43E5-B8F8-D13AFBC1B538}"/>
                  </a:ext>
                </a:extLst>
              </p:cNvPr>
              <p:cNvSpPr/>
              <p:nvPr/>
            </p:nvSpPr>
            <p:spPr>
              <a:xfrm>
                <a:off x="8096775" y="3457359"/>
                <a:ext cx="437136" cy="304978"/>
              </a:xfrm>
              <a:custGeom>
                <a:avLst/>
                <a:gdLst/>
                <a:ahLst/>
                <a:cxnLst/>
                <a:rect l="l" t="t" r="r" b="b"/>
                <a:pathLst>
                  <a:path w="368617" h="257175" extrusionOk="0">
                    <a:moveTo>
                      <a:pt x="243030" y="90440"/>
                    </a:moveTo>
                    <a:lnTo>
                      <a:pt x="61293" y="19288"/>
                    </a:lnTo>
                    <a:lnTo>
                      <a:pt x="19288" y="126444"/>
                    </a:lnTo>
                    <a:lnTo>
                      <a:pt x="201025" y="197596"/>
                    </a:lnTo>
                    <a:lnTo>
                      <a:pt x="308181" y="239601"/>
                    </a:lnTo>
                    <a:lnTo>
                      <a:pt x="350186" y="13244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0" name="Google Shape;81;p6">
                <a:extLst>
                  <a:ext uri="{FF2B5EF4-FFF2-40B4-BE49-F238E27FC236}">
                    <a16:creationId xmlns:a16="http://schemas.microsoft.com/office/drawing/2014/main" id="{2496EBD5-AD8E-4B64-845A-C569932FAAC0}"/>
                  </a:ext>
                </a:extLst>
              </p:cNvPr>
              <p:cNvSpPr/>
              <p:nvPr/>
            </p:nvSpPr>
            <p:spPr>
              <a:xfrm>
                <a:off x="8521177" y="3619250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1" name="Google Shape;82;p6">
                <a:extLst>
                  <a:ext uri="{FF2B5EF4-FFF2-40B4-BE49-F238E27FC236}">
                    <a16:creationId xmlns:a16="http://schemas.microsoft.com/office/drawing/2014/main" id="{3723DFFF-32AD-415F-8876-3F5D3E55BC21}"/>
                  </a:ext>
                </a:extLst>
              </p:cNvPr>
              <p:cNvSpPr/>
              <p:nvPr/>
            </p:nvSpPr>
            <p:spPr>
              <a:xfrm>
                <a:off x="8736620" y="3703622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2" name="Google Shape;83;p6">
                <a:extLst>
                  <a:ext uri="{FF2B5EF4-FFF2-40B4-BE49-F238E27FC236}">
                    <a16:creationId xmlns:a16="http://schemas.microsoft.com/office/drawing/2014/main" id="{6D49E8DC-2910-4D09-A69F-AA0B597B9BA6}"/>
                  </a:ext>
                </a:extLst>
              </p:cNvPr>
              <p:cNvSpPr/>
              <p:nvPr/>
            </p:nvSpPr>
            <p:spPr>
              <a:xfrm>
                <a:off x="8952434" y="3787047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3" name="Google Shape;84;p6">
                <a:extLst>
                  <a:ext uri="{FF2B5EF4-FFF2-40B4-BE49-F238E27FC236}">
                    <a16:creationId xmlns:a16="http://schemas.microsoft.com/office/drawing/2014/main" id="{60B4BD53-DF09-4E2E-B939-24A830686CDF}"/>
                  </a:ext>
                </a:extLst>
              </p:cNvPr>
              <p:cNvSpPr/>
              <p:nvPr/>
            </p:nvSpPr>
            <p:spPr>
              <a:xfrm>
                <a:off x="9598766" y="4040163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4" name="Google Shape;85;p6">
                <a:extLst>
                  <a:ext uri="{FF2B5EF4-FFF2-40B4-BE49-F238E27FC236}">
                    <a16:creationId xmlns:a16="http://schemas.microsoft.com/office/drawing/2014/main" id="{77073911-4F95-4BD6-B0DB-B40C4A248851}"/>
                  </a:ext>
                </a:extLst>
              </p:cNvPr>
              <p:cNvSpPr/>
              <p:nvPr/>
            </p:nvSpPr>
            <p:spPr>
              <a:xfrm>
                <a:off x="9814210" y="4124535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5" name="Google Shape;86;p6">
                <a:extLst>
                  <a:ext uri="{FF2B5EF4-FFF2-40B4-BE49-F238E27FC236}">
                    <a16:creationId xmlns:a16="http://schemas.microsoft.com/office/drawing/2014/main" id="{8E3F93F5-CF13-4F9A-82FD-90468C0D9B51}"/>
                  </a:ext>
                </a:extLst>
              </p:cNvPr>
              <p:cNvSpPr/>
              <p:nvPr/>
            </p:nvSpPr>
            <p:spPr>
              <a:xfrm>
                <a:off x="9960191" y="4215738"/>
                <a:ext cx="294813" cy="406637"/>
              </a:xfrm>
              <a:custGeom>
                <a:avLst/>
                <a:gdLst/>
                <a:ahLst/>
                <a:cxnLst/>
                <a:rect l="l" t="t" r="r" b="b"/>
                <a:pathLst>
                  <a:path w="248602" h="342900" extrusionOk="0">
                    <a:moveTo>
                      <a:pt x="125587" y="19288"/>
                    </a:moveTo>
                    <a:lnTo>
                      <a:pt x="83582" y="125587"/>
                    </a:lnTo>
                    <a:lnTo>
                      <a:pt x="19288" y="290179"/>
                    </a:lnTo>
                    <a:lnTo>
                      <a:pt x="126444" y="331327"/>
                    </a:lnTo>
                    <a:lnTo>
                      <a:pt x="190738" y="167592"/>
                    </a:lnTo>
                    <a:lnTo>
                      <a:pt x="231886" y="60436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6" name="Google Shape;87;p6">
                <a:extLst>
                  <a:ext uri="{FF2B5EF4-FFF2-40B4-BE49-F238E27FC236}">
                    <a16:creationId xmlns:a16="http://schemas.microsoft.com/office/drawing/2014/main" id="{0F73499F-1341-474E-9DA8-6F2362B2A95E}"/>
                  </a:ext>
                </a:extLst>
              </p:cNvPr>
              <p:cNvSpPr/>
              <p:nvPr/>
            </p:nvSpPr>
            <p:spPr>
              <a:xfrm>
                <a:off x="8166439" y="3256439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7" name="Google Shape;88;p6">
                <a:extLst>
                  <a:ext uri="{FF2B5EF4-FFF2-40B4-BE49-F238E27FC236}">
                    <a16:creationId xmlns:a16="http://schemas.microsoft.com/office/drawing/2014/main" id="{759453C9-FA9C-4EBD-AC70-E6AC30420720}"/>
                  </a:ext>
                </a:extLst>
              </p:cNvPr>
              <p:cNvSpPr/>
              <p:nvPr/>
            </p:nvSpPr>
            <p:spPr>
              <a:xfrm>
                <a:off x="8381882" y="3340811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8" name="Google Shape;89;p6">
                <a:extLst>
                  <a:ext uri="{FF2B5EF4-FFF2-40B4-BE49-F238E27FC236}">
                    <a16:creationId xmlns:a16="http://schemas.microsoft.com/office/drawing/2014/main" id="{FA97C0F3-C40C-4B2C-B199-408B92A018FA}"/>
                  </a:ext>
                </a:extLst>
              </p:cNvPr>
              <p:cNvSpPr/>
              <p:nvPr/>
            </p:nvSpPr>
            <p:spPr>
              <a:xfrm>
                <a:off x="8597327" y="3425184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79" name="Google Shape;90;p6">
                <a:extLst>
                  <a:ext uri="{FF2B5EF4-FFF2-40B4-BE49-F238E27FC236}">
                    <a16:creationId xmlns:a16="http://schemas.microsoft.com/office/drawing/2014/main" id="{3BA954A7-09A5-45F3-AFDB-F0B7130766A2}"/>
                  </a:ext>
                </a:extLst>
              </p:cNvPr>
              <p:cNvSpPr/>
              <p:nvPr/>
            </p:nvSpPr>
            <p:spPr>
              <a:xfrm>
                <a:off x="8813140" y="3508609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0" name="Google Shape;91;p6">
                <a:extLst>
                  <a:ext uri="{FF2B5EF4-FFF2-40B4-BE49-F238E27FC236}">
                    <a16:creationId xmlns:a16="http://schemas.microsoft.com/office/drawing/2014/main" id="{610A0DC9-8943-432B-AD35-A50D7BDF6FA2}"/>
                  </a:ext>
                </a:extLst>
              </p:cNvPr>
              <p:cNvSpPr/>
              <p:nvPr/>
            </p:nvSpPr>
            <p:spPr>
              <a:xfrm>
                <a:off x="9028585" y="3592980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1" name="Google Shape;92;p6">
                <a:extLst>
                  <a:ext uri="{FF2B5EF4-FFF2-40B4-BE49-F238E27FC236}">
                    <a16:creationId xmlns:a16="http://schemas.microsoft.com/office/drawing/2014/main" id="{1F38A076-E7E7-47A3-9B2B-27C7106A6040}"/>
                  </a:ext>
                </a:extLst>
              </p:cNvPr>
              <p:cNvSpPr/>
              <p:nvPr/>
            </p:nvSpPr>
            <p:spPr>
              <a:xfrm>
                <a:off x="9244029" y="3677352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2" name="Google Shape;93;p6">
                <a:extLst>
                  <a:ext uri="{FF2B5EF4-FFF2-40B4-BE49-F238E27FC236}">
                    <a16:creationId xmlns:a16="http://schemas.microsoft.com/office/drawing/2014/main" id="{3DA63BFA-6F40-4408-91CC-CD16BB24070C}"/>
                  </a:ext>
                </a:extLst>
              </p:cNvPr>
              <p:cNvSpPr/>
              <p:nvPr/>
            </p:nvSpPr>
            <p:spPr>
              <a:xfrm>
                <a:off x="9174364" y="3768437"/>
                <a:ext cx="508297" cy="416804"/>
              </a:xfrm>
              <a:custGeom>
                <a:avLst/>
                <a:gdLst/>
                <a:ahLst/>
                <a:cxnLst/>
                <a:rect l="l" t="t" r="r" b="b"/>
                <a:pathLst>
                  <a:path w="428625" h="351472" extrusionOk="0">
                    <a:moveTo>
                      <a:pt x="307324" y="19288"/>
                    </a:moveTo>
                    <a:lnTo>
                      <a:pt x="243030" y="183023"/>
                    </a:lnTo>
                    <a:lnTo>
                      <a:pt x="168450" y="153876"/>
                    </a:lnTo>
                    <a:lnTo>
                      <a:pt x="61294" y="112728"/>
                    </a:lnTo>
                    <a:lnTo>
                      <a:pt x="19288" y="219027"/>
                    </a:lnTo>
                    <a:lnTo>
                      <a:pt x="126444" y="261033"/>
                    </a:lnTo>
                    <a:lnTo>
                      <a:pt x="201025" y="290179"/>
                    </a:lnTo>
                    <a:lnTo>
                      <a:pt x="308181" y="332184"/>
                    </a:lnTo>
                    <a:lnTo>
                      <a:pt x="350186" y="225028"/>
                    </a:lnTo>
                    <a:lnTo>
                      <a:pt x="413623" y="61293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3" name="Google Shape;94;p6">
                <a:extLst>
                  <a:ext uri="{FF2B5EF4-FFF2-40B4-BE49-F238E27FC236}">
                    <a16:creationId xmlns:a16="http://schemas.microsoft.com/office/drawing/2014/main" id="{DC4258CC-7A87-46E7-8794-12AF007290C6}"/>
                  </a:ext>
                </a:extLst>
              </p:cNvPr>
              <p:cNvSpPr/>
              <p:nvPr/>
            </p:nvSpPr>
            <p:spPr>
              <a:xfrm>
                <a:off x="9674916" y="3846096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4" name="Google Shape;95;p6">
                <a:extLst>
                  <a:ext uri="{FF2B5EF4-FFF2-40B4-BE49-F238E27FC236}">
                    <a16:creationId xmlns:a16="http://schemas.microsoft.com/office/drawing/2014/main" id="{A8A4758B-31E9-457F-A608-99E273FFB2F4}"/>
                  </a:ext>
                </a:extLst>
              </p:cNvPr>
              <p:cNvSpPr/>
              <p:nvPr/>
            </p:nvSpPr>
            <p:spPr>
              <a:xfrm>
                <a:off x="9890362" y="3930467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5" name="Google Shape;96;p6">
                <a:extLst>
                  <a:ext uri="{FF2B5EF4-FFF2-40B4-BE49-F238E27FC236}">
                    <a16:creationId xmlns:a16="http://schemas.microsoft.com/office/drawing/2014/main" id="{9861179A-3E55-4329-AE4C-4280B6E80E16}"/>
                  </a:ext>
                </a:extLst>
              </p:cNvPr>
              <p:cNvSpPr/>
              <p:nvPr/>
            </p:nvSpPr>
            <p:spPr>
              <a:xfrm>
                <a:off x="10106175" y="4013893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6" name="Google Shape;97;p6">
                <a:extLst>
                  <a:ext uri="{FF2B5EF4-FFF2-40B4-BE49-F238E27FC236}">
                    <a16:creationId xmlns:a16="http://schemas.microsoft.com/office/drawing/2014/main" id="{30B36C6E-8A2C-4A5B-A957-433F2062CEB1}"/>
                  </a:ext>
                </a:extLst>
              </p:cNvPr>
              <p:cNvSpPr/>
              <p:nvPr/>
            </p:nvSpPr>
            <p:spPr>
              <a:xfrm>
                <a:off x="8249263" y="3069021"/>
                <a:ext cx="437136" cy="304978"/>
              </a:xfrm>
              <a:custGeom>
                <a:avLst/>
                <a:gdLst/>
                <a:ahLst/>
                <a:cxnLst/>
                <a:rect l="l" t="t" r="r" b="b"/>
                <a:pathLst>
                  <a:path w="368617" h="257175" extrusionOk="0">
                    <a:moveTo>
                      <a:pt x="243030" y="90440"/>
                    </a:moveTo>
                    <a:lnTo>
                      <a:pt x="61294" y="19288"/>
                    </a:lnTo>
                    <a:lnTo>
                      <a:pt x="19288" y="126444"/>
                    </a:lnTo>
                    <a:lnTo>
                      <a:pt x="201025" y="197596"/>
                    </a:lnTo>
                    <a:lnTo>
                      <a:pt x="308181" y="238744"/>
                    </a:lnTo>
                    <a:lnTo>
                      <a:pt x="349329" y="13244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7" name="Google Shape;98;p6">
                <a:extLst>
                  <a:ext uri="{FF2B5EF4-FFF2-40B4-BE49-F238E27FC236}">
                    <a16:creationId xmlns:a16="http://schemas.microsoft.com/office/drawing/2014/main" id="{9D18374B-E17E-4B42-9E66-1117BFD7B83A}"/>
                  </a:ext>
                </a:extLst>
              </p:cNvPr>
              <p:cNvSpPr/>
              <p:nvPr/>
            </p:nvSpPr>
            <p:spPr>
              <a:xfrm>
                <a:off x="8673848" y="3230169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8" name="Google Shape;99;p6">
                <a:extLst>
                  <a:ext uri="{FF2B5EF4-FFF2-40B4-BE49-F238E27FC236}">
                    <a16:creationId xmlns:a16="http://schemas.microsoft.com/office/drawing/2014/main" id="{8C5135CD-103D-4A3D-9585-DDCA2CC2E45B}"/>
                  </a:ext>
                </a:extLst>
              </p:cNvPr>
              <p:cNvSpPr/>
              <p:nvPr/>
            </p:nvSpPr>
            <p:spPr>
              <a:xfrm>
                <a:off x="8889291" y="3314541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89" name="Google Shape;100;p6">
                <a:extLst>
                  <a:ext uri="{FF2B5EF4-FFF2-40B4-BE49-F238E27FC236}">
                    <a16:creationId xmlns:a16="http://schemas.microsoft.com/office/drawing/2014/main" id="{0D04266A-49E3-4C97-B30A-D635117B1BE8}"/>
                  </a:ext>
                </a:extLst>
              </p:cNvPr>
              <p:cNvSpPr/>
              <p:nvPr/>
            </p:nvSpPr>
            <p:spPr>
              <a:xfrm>
                <a:off x="9103788" y="3398543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0" name="Google Shape;101;p6">
                <a:extLst>
                  <a:ext uri="{FF2B5EF4-FFF2-40B4-BE49-F238E27FC236}">
                    <a16:creationId xmlns:a16="http://schemas.microsoft.com/office/drawing/2014/main" id="{04206BF6-7EC1-440C-90C7-3002C9FC98B3}"/>
                  </a:ext>
                </a:extLst>
              </p:cNvPr>
              <p:cNvSpPr/>
              <p:nvPr/>
            </p:nvSpPr>
            <p:spPr>
              <a:xfrm>
                <a:off x="9319232" y="3482916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1" name="Google Shape;102;p6">
                <a:extLst>
                  <a:ext uri="{FF2B5EF4-FFF2-40B4-BE49-F238E27FC236}">
                    <a16:creationId xmlns:a16="http://schemas.microsoft.com/office/drawing/2014/main" id="{9800499A-0AF3-4959-8A8F-B75977060577}"/>
                  </a:ext>
                </a:extLst>
              </p:cNvPr>
              <p:cNvSpPr/>
              <p:nvPr/>
            </p:nvSpPr>
            <p:spPr>
              <a:xfrm>
                <a:off x="9534677" y="3567286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2" name="Google Shape;103;p6">
                <a:extLst>
                  <a:ext uri="{FF2B5EF4-FFF2-40B4-BE49-F238E27FC236}">
                    <a16:creationId xmlns:a16="http://schemas.microsoft.com/office/drawing/2014/main" id="{EBF2F145-DB8A-451E-84E0-2041B4FCCA9B}"/>
                  </a:ext>
                </a:extLst>
              </p:cNvPr>
              <p:cNvSpPr/>
              <p:nvPr/>
            </p:nvSpPr>
            <p:spPr>
              <a:xfrm>
                <a:off x="9750120" y="3651659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3" name="Google Shape;104;p6">
                <a:extLst>
                  <a:ext uri="{FF2B5EF4-FFF2-40B4-BE49-F238E27FC236}">
                    <a16:creationId xmlns:a16="http://schemas.microsoft.com/office/drawing/2014/main" id="{76E959D4-75A5-419F-B9D6-7C1CCC901154}"/>
                  </a:ext>
                </a:extLst>
              </p:cNvPr>
              <p:cNvSpPr/>
              <p:nvPr/>
            </p:nvSpPr>
            <p:spPr>
              <a:xfrm>
                <a:off x="9965934" y="3735084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4" name="Google Shape;105;p6">
                <a:extLst>
                  <a:ext uri="{FF2B5EF4-FFF2-40B4-BE49-F238E27FC236}">
                    <a16:creationId xmlns:a16="http://schemas.microsoft.com/office/drawing/2014/main" id="{42A6E43D-607B-41D8-8D06-AC1F13BABB0C}"/>
                  </a:ext>
                </a:extLst>
              </p:cNvPr>
              <p:cNvSpPr/>
              <p:nvPr/>
            </p:nvSpPr>
            <p:spPr>
              <a:xfrm>
                <a:off x="10181377" y="3819456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5" name="Google Shape;106;p6">
                <a:extLst>
                  <a:ext uri="{FF2B5EF4-FFF2-40B4-BE49-F238E27FC236}">
                    <a16:creationId xmlns:a16="http://schemas.microsoft.com/office/drawing/2014/main" id="{C44CDFF1-8629-4C94-B31A-1E8B152AB1A7}"/>
                  </a:ext>
                </a:extLst>
              </p:cNvPr>
              <p:cNvSpPr/>
              <p:nvPr/>
            </p:nvSpPr>
            <p:spPr>
              <a:xfrm>
                <a:off x="8317793" y="2867935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6" name="Google Shape;107;p6">
                <a:extLst>
                  <a:ext uri="{FF2B5EF4-FFF2-40B4-BE49-F238E27FC236}">
                    <a16:creationId xmlns:a16="http://schemas.microsoft.com/office/drawing/2014/main" id="{6560D553-1D34-434B-953F-480BE55D0FF9}"/>
                  </a:ext>
                </a:extLst>
              </p:cNvPr>
              <p:cNvSpPr/>
              <p:nvPr/>
            </p:nvSpPr>
            <p:spPr>
              <a:xfrm>
                <a:off x="8533607" y="2951360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7" name="Google Shape;108;p6">
                <a:extLst>
                  <a:ext uri="{FF2B5EF4-FFF2-40B4-BE49-F238E27FC236}">
                    <a16:creationId xmlns:a16="http://schemas.microsoft.com/office/drawing/2014/main" id="{700D1CC2-7FC6-4E3A-9FFC-6F5E61216291}"/>
                  </a:ext>
                </a:extLst>
              </p:cNvPr>
              <p:cNvSpPr/>
              <p:nvPr/>
            </p:nvSpPr>
            <p:spPr>
              <a:xfrm>
                <a:off x="8749050" y="3035732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8" name="Google Shape;109;p6">
                <a:extLst>
                  <a:ext uri="{FF2B5EF4-FFF2-40B4-BE49-F238E27FC236}">
                    <a16:creationId xmlns:a16="http://schemas.microsoft.com/office/drawing/2014/main" id="{F70AC703-4EEB-4CCB-A232-CF73A8D0A436}"/>
                  </a:ext>
                </a:extLst>
              </p:cNvPr>
              <p:cNvSpPr/>
              <p:nvPr/>
            </p:nvSpPr>
            <p:spPr>
              <a:xfrm>
                <a:off x="8964495" y="3120105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99" name="Google Shape;110;p6">
                <a:extLst>
                  <a:ext uri="{FF2B5EF4-FFF2-40B4-BE49-F238E27FC236}">
                    <a16:creationId xmlns:a16="http://schemas.microsoft.com/office/drawing/2014/main" id="{EF93A745-55B6-4F91-934E-39BAC51A5445}"/>
                  </a:ext>
                </a:extLst>
              </p:cNvPr>
              <p:cNvSpPr/>
              <p:nvPr/>
            </p:nvSpPr>
            <p:spPr>
              <a:xfrm>
                <a:off x="9179939" y="3204477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100" name="Google Shape;111;p6">
                <a:extLst>
                  <a:ext uri="{FF2B5EF4-FFF2-40B4-BE49-F238E27FC236}">
                    <a16:creationId xmlns:a16="http://schemas.microsoft.com/office/drawing/2014/main" id="{27816197-6E77-4215-9820-B2BC54F284E9}"/>
                  </a:ext>
                </a:extLst>
              </p:cNvPr>
              <p:cNvSpPr/>
              <p:nvPr/>
            </p:nvSpPr>
            <p:spPr>
              <a:xfrm>
                <a:off x="9395382" y="3288848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101" name="Google Shape;112;p6">
                <a:extLst>
                  <a:ext uri="{FF2B5EF4-FFF2-40B4-BE49-F238E27FC236}">
                    <a16:creationId xmlns:a16="http://schemas.microsoft.com/office/drawing/2014/main" id="{D7B5099E-691B-4BC4-A1E2-C36684DE249A}"/>
                  </a:ext>
                </a:extLst>
              </p:cNvPr>
              <p:cNvSpPr/>
              <p:nvPr/>
            </p:nvSpPr>
            <p:spPr>
              <a:xfrm>
                <a:off x="9610827" y="3373220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5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102" name="Google Shape;113;p6">
                <a:extLst>
                  <a:ext uri="{FF2B5EF4-FFF2-40B4-BE49-F238E27FC236}">
                    <a16:creationId xmlns:a16="http://schemas.microsoft.com/office/drawing/2014/main" id="{ECCF7A84-0484-4836-929D-E543FC848974}"/>
                  </a:ext>
                </a:extLst>
              </p:cNvPr>
              <p:cNvSpPr/>
              <p:nvPr/>
            </p:nvSpPr>
            <p:spPr>
              <a:xfrm>
                <a:off x="9826640" y="3456645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103" name="Google Shape;114;p6">
                <a:extLst>
                  <a:ext uri="{FF2B5EF4-FFF2-40B4-BE49-F238E27FC236}">
                    <a16:creationId xmlns:a16="http://schemas.microsoft.com/office/drawing/2014/main" id="{AD356218-8D5E-43CF-B78E-87B90BDD78C3}"/>
                  </a:ext>
                </a:extLst>
              </p:cNvPr>
              <p:cNvSpPr/>
              <p:nvPr/>
            </p:nvSpPr>
            <p:spPr>
              <a:xfrm>
                <a:off x="10042085" y="3541018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5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104" name="Google Shape;115;p6">
                <a:extLst>
                  <a:ext uri="{FF2B5EF4-FFF2-40B4-BE49-F238E27FC236}">
                    <a16:creationId xmlns:a16="http://schemas.microsoft.com/office/drawing/2014/main" id="{6E24DC11-0A6C-4E5B-B34C-2182C827B02E}"/>
                  </a:ext>
                </a:extLst>
              </p:cNvPr>
              <p:cNvSpPr/>
              <p:nvPr/>
            </p:nvSpPr>
            <p:spPr>
              <a:xfrm>
                <a:off x="10257528" y="3625388"/>
                <a:ext cx="233817" cy="233817"/>
              </a:xfrm>
              <a:custGeom>
                <a:avLst/>
                <a:gdLst/>
                <a:ahLst/>
                <a:cxnLst/>
                <a:rect l="l" t="t" r="r" b="b"/>
                <a:pathLst>
                  <a:path w="197167" h="197167" extrusionOk="0">
                    <a:moveTo>
                      <a:pt x="66786" y="24984"/>
                    </a:moveTo>
                    <a:lnTo>
                      <a:pt x="173777" y="66786"/>
                    </a:lnTo>
                    <a:lnTo>
                      <a:pt x="131976" y="173777"/>
                    </a:lnTo>
                    <a:lnTo>
                      <a:pt x="24984" y="13197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</p:grpSp>
        <p:grpSp>
          <p:nvGrpSpPr>
            <p:cNvPr id="28" name="Группа 27">
              <a:extLst>
                <a:ext uri="{FF2B5EF4-FFF2-40B4-BE49-F238E27FC236}">
                  <a16:creationId xmlns:a16="http://schemas.microsoft.com/office/drawing/2014/main" id="{5AD0BD19-09AE-42A8-A263-88892440C94B}"/>
                </a:ext>
              </a:extLst>
            </p:cNvPr>
            <p:cNvGrpSpPr/>
            <p:nvPr/>
          </p:nvGrpSpPr>
          <p:grpSpPr>
            <a:xfrm rot="120000">
              <a:off x="6259928" y="4383681"/>
              <a:ext cx="1362236" cy="1646882"/>
              <a:chOff x="6074184" y="4326529"/>
              <a:chExt cx="1362236" cy="1646882"/>
            </a:xfrm>
          </p:grpSpPr>
          <p:sp>
            <p:nvSpPr>
              <p:cNvPr id="49" name="Google Shape;132;p6">
                <a:extLst>
                  <a:ext uri="{FF2B5EF4-FFF2-40B4-BE49-F238E27FC236}">
                    <a16:creationId xmlns:a16="http://schemas.microsoft.com/office/drawing/2014/main" id="{CD41DAFD-6C85-44BF-B6D0-42FD7A6D8730}"/>
                  </a:ext>
                </a:extLst>
              </p:cNvPr>
              <p:cNvSpPr/>
              <p:nvPr/>
            </p:nvSpPr>
            <p:spPr>
              <a:xfrm>
                <a:off x="6074184" y="4326529"/>
                <a:ext cx="1362236" cy="1646882"/>
              </a:xfrm>
              <a:custGeom>
                <a:avLst/>
                <a:gdLst/>
                <a:ahLst/>
                <a:cxnLst/>
                <a:rect l="l" t="t" r="r" b="b"/>
                <a:pathLst>
                  <a:path w="1148715" h="1388745" extrusionOk="0">
                    <a:moveTo>
                      <a:pt x="288376" y="23117"/>
                    </a:moveTo>
                    <a:lnTo>
                      <a:pt x="1132206" y="216974"/>
                    </a:lnTo>
                    <a:lnTo>
                      <a:pt x="866948" y="1371602"/>
                    </a:lnTo>
                    <a:lnTo>
                      <a:pt x="23117" y="1177744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0" name="Google Shape;133;p6">
                <a:extLst>
                  <a:ext uri="{FF2B5EF4-FFF2-40B4-BE49-F238E27FC236}">
                    <a16:creationId xmlns:a16="http://schemas.microsoft.com/office/drawing/2014/main" id="{9BDD7617-5AAC-4F7F-A154-8136AE057747}"/>
                  </a:ext>
                </a:extLst>
              </p:cNvPr>
              <p:cNvSpPr/>
              <p:nvPr/>
            </p:nvSpPr>
            <p:spPr>
              <a:xfrm>
                <a:off x="6501783" y="4610452"/>
                <a:ext cx="315145" cy="315145"/>
              </a:xfrm>
              <a:custGeom>
                <a:avLst/>
                <a:gdLst/>
                <a:ahLst/>
                <a:cxnLst/>
                <a:rect l="l" t="t" r="r" b="b"/>
                <a:pathLst>
                  <a:path w="265747" h="265747" extrusionOk="0">
                    <a:moveTo>
                      <a:pt x="64384" y="23117"/>
                    </a:moveTo>
                    <a:lnTo>
                      <a:pt x="244011" y="64384"/>
                    </a:lnTo>
                    <a:lnTo>
                      <a:pt x="202744" y="244011"/>
                    </a:lnTo>
                    <a:lnTo>
                      <a:pt x="23117" y="202744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1" name="Google Shape;134;p6">
                <a:extLst>
                  <a:ext uri="{FF2B5EF4-FFF2-40B4-BE49-F238E27FC236}">
                    <a16:creationId xmlns:a16="http://schemas.microsoft.com/office/drawing/2014/main" id="{16A1B198-3849-4447-8CC2-641E2E17A69E}"/>
                  </a:ext>
                </a:extLst>
              </p:cNvPr>
              <p:cNvSpPr/>
              <p:nvPr/>
            </p:nvSpPr>
            <p:spPr>
              <a:xfrm>
                <a:off x="6468191" y="5003599"/>
                <a:ext cx="609956" cy="172822"/>
              </a:xfrm>
              <a:custGeom>
                <a:avLst/>
                <a:gdLst/>
                <a:ahLst/>
                <a:cxnLst/>
                <a:rect l="l" t="t" r="r" b="b"/>
                <a:pathLst>
                  <a:path w="514350" h="145732" extrusionOk="0">
                    <a:moveTo>
                      <a:pt x="19288" y="19288"/>
                    </a:moveTo>
                    <a:lnTo>
                      <a:pt x="497634" y="129016"/>
                    </a:lnTo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2" name="Google Shape;135;p6">
                <a:extLst>
                  <a:ext uri="{FF2B5EF4-FFF2-40B4-BE49-F238E27FC236}">
                    <a16:creationId xmlns:a16="http://schemas.microsoft.com/office/drawing/2014/main" id="{574EF8F3-B906-4A58-87A2-C617F6EA64B7}"/>
                  </a:ext>
                </a:extLst>
              </p:cNvPr>
              <p:cNvSpPr/>
              <p:nvPr/>
            </p:nvSpPr>
            <p:spPr>
              <a:xfrm>
                <a:off x="6438710" y="5131689"/>
                <a:ext cx="609956" cy="172822"/>
              </a:xfrm>
              <a:custGeom>
                <a:avLst/>
                <a:gdLst/>
                <a:ahLst/>
                <a:cxnLst/>
                <a:rect l="l" t="t" r="r" b="b"/>
                <a:pathLst>
                  <a:path w="514350" h="145732" extrusionOk="0">
                    <a:moveTo>
                      <a:pt x="19288" y="19288"/>
                    </a:moveTo>
                    <a:lnTo>
                      <a:pt x="497634" y="129016"/>
                    </a:lnTo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3" name="Google Shape;136;p6">
                <a:extLst>
                  <a:ext uri="{FF2B5EF4-FFF2-40B4-BE49-F238E27FC236}">
                    <a16:creationId xmlns:a16="http://schemas.microsoft.com/office/drawing/2014/main" id="{376E9772-C74C-4C12-A24B-F62AF4B22FC9}"/>
                  </a:ext>
                </a:extLst>
              </p:cNvPr>
              <p:cNvSpPr/>
              <p:nvPr/>
            </p:nvSpPr>
            <p:spPr>
              <a:xfrm>
                <a:off x="6409229" y="5258763"/>
                <a:ext cx="609956" cy="172822"/>
              </a:xfrm>
              <a:custGeom>
                <a:avLst/>
                <a:gdLst/>
                <a:ahLst/>
                <a:cxnLst/>
                <a:rect l="l" t="t" r="r" b="b"/>
                <a:pathLst>
                  <a:path w="514350" h="145732" extrusionOk="0">
                    <a:moveTo>
                      <a:pt x="19288" y="19288"/>
                    </a:moveTo>
                    <a:lnTo>
                      <a:pt x="497634" y="129873"/>
                    </a:lnTo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4" name="Google Shape;137;p6">
                <a:extLst>
                  <a:ext uri="{FF2B5EF4-FFF2-40B4-BE49-F238E27FC236}">
                    <a16:creationId xmlns:a16="http://schemas.microsoft.com/office/drawing/2014/main" id="{010275A5-92F2-481D-8F1D-234989BD0C31}"/>
                  </a:ext>
                </a:extLst>
              </p:cNvPr>
              <p:cNvSpPr/>
              <p:nvPr/>
            </p:nvSpPr>
            <p:spPr>
              <a:xfrm>
                <a:off x="6379747" y="5386854"/>
                <a:ext cx="609956" cy="172822"/>
              </a:xfrm>
              <a:custGeom>
                <a:avLst/>
                <a:gdLst/>
                <a:ahLst/>
                <a:cxnLst/>
                <a:rect l="l" t="t" r="r" b="b"/>
                <a:pathLst>
                  <a:path w="514350" h="145732" extrusionOk="0">
                    <a:moveTo>
                      <a:pt x="19288" y="19288"/>
                    </a:moveTo>
                    <a:lnTo>
                      <a:pt x="497634" y="129873"/>
                    </a:lnTo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55" name="Google Shape;138;p6">
                <a:extLst>
                  <a:ext uri="{FF2B5EF4-FFF2-40B4-BE49-F238E27FC236}">
                    <a16:creationId xmlns:a16="http://schemas.microsoft.com/office/drawing/2014/main" id="{1D62AA85-2B35-4367-A46C-8682DBD755F7}"/>
                  </a:ext>
                </a:extLst>
              </p:cNvPr>
              <p:cNvSpPr/>
              <p:nvPr/>
            </p:nvSpPr>
            <p:spPr>
              <a:xfrm>
                <a:off x="6350266" y="5514945"/>
                <a:ext cx="609956" cy="172822"/>
              </a:xfrm>
              <a:custGeom>
                <a:avLst/>
                <a:gdLst/>
                <a:ahLst/>
                <a:cxnLst/>
                <a:rect l="l" t="t" r="r" b="b"/>
                <a:pathLst>
                  <a:path w="514350" h="145732" extrusionOk="0">
                    <a:moveTo>
                      <a:pt x="19288" y="19288"/>
                    </a:moveTo>
                    <a:lnTo>
                      <a:pt x="497634" y="129016"/>
                    </a:lnTo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</p:grpSp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DA87EAB8-8F34-41D0-B08D-F8F817162CD6}"/>
                </a:ext>
              </a:extLst>
            </p:cNvPr>
            <p:cNvGrpSpPr/>
            <p:nvPr/>
          </p:nvGrpSpPr>
          <p:grpSpPr>
            <a:xfrm>
              <a:off x="10141181" y="4488434"/>
              <a:ext cx="1890730" cy="2023022"/>
              <a:chOff x="10250365" y="4461138"/>
              <a:chExt cx="1890730" cy="2023022"/>
            </a:xfrm>
          </p:grpSpPr>
          <p:sp>
            <p:nvSpPr>
              <p:cNvPr id="44" name="Google Shape;139;p6">
                <a:extLst>
                  <a:ext uri="{FF2B5EF4-FFF2-40B4-BE49-F238E27FC236}">
                    <a16:creationId xmlns:a16="http://schemas.microsoft.com/office/drawing/2014/main" id="{46CA8035-ADD4-48AC-9F68-ACF06E23119E}"/>
                  </a:ext>
                </a:extLst>
              </p:cNvPr>
              <p:cNvSpPr/>
              <p:nvPr/>
            </p:nvSpPr>
            <p:spPr>
              <a:xfrm>
                <a:off x="10362055" y="4565946"/>
                <a:ext cx="1779040" cy="1890864"/>
              </a:xfrm>
              <a:custGeom>
                <a:avLst/>
                <a:gdLst/>
                <a:ahLst/>
                <a:cxnLst/>
                <a:rect l="l" t="t" r="r" b="b"/>
                <a:pathLst>
                  <a:path w="1500187" h="1594485" extrusionOk="0">
                    <a:moveTo>
                      <a:pt x="578853" y="25923"/>
                    </a:moveTo>
                    <a:lnTo>
                      <a:pt x="1481924" y="483534"/>
                    </a:lnTo>
                    <a:lnTo>
                      <a:pt x="928995" y="1574714"/>
                    </a:lnTo>
                    <a:lnTo>
                      <a:pt x="25923" y="1117103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45" name="Google Shape;140;p6">
                <a:extLst>
                  <a:ext uri="{FF2B5EF4-FFF2-40B4-BE49-F238E27FC236}">
                    <a16:creationId xmlns:a16="http://schemas.microsoft.com/office/drawing/2014/main" id="{CB8DB72B-56AE-45E3-A26B-A44F38956B2B}"/>
                  </a:ext>
                </a:extLst>
              </p:cNvPr>
              <p:cNvSpPr/>
              <p:nvPr/>
            </p:nvSpPr>
            <p:spPr>
              <a:xfrm>
                <a:off x="10250578" y="4461138"/>
                <a:ext cx="1850201" cy="2023022"/>
              </a:xfrm>
              <a:custGeom>
                <a:avLst/>
                <a:gdLst/>
                <a:ahLst/>
                <a:cxnLst/>
                <a:rect l="l" t="t" r="r" b="b"/>
                <a:pathLst>
                  <a:path w="1560195" h="1705927" extrusionOk="0">
                    <a:moveTo>
                      <a:pt x="634650" y="25923"/>
                    </a:moveTo>
                    <a:lnTo>
                      <a:pt x="1537721" y="483533"/>
                    </a:lnTo>
                    <a:lnTo>
                      <a:pt x="928995" y="1684825"/>
                    </a:lnTo>
                    <a:lnTo>
                      <a:pt x="25923" y="122721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46" name="Google Shape;141;p6">
                <a:extLst>
                  <a:ext uri="{FF2B5EF4-FFF2-40B4-BE49-F238E27FC236}">
                    <a16:creationId xmlns:a16="http://schemas.microsoft.com/office/drawing/2014/main" id="{3C96EC3C-92C2-4AA1-AB5B-3F7C90127FA5}"/>
                  </a:ext>
                </a:extLst>
              </p:cNvPr>
              <p:cNvSpPr/>
              <p:nvPr/>
            </p:nvSpPr>
            <p:spPr>
              <a:xfrm>
                <a:off x="11081936" y="5279127"/>
                <a:ext cx="731948" cy="579459"/>
              </a:xfrm>
              <a:custGeom>
                <a:avLst/>
                <a:gdLst/>
                <a:ahLst/>
                <a:cxnLst/>
                <a:rect l="l" t="t" r="r" b="b"/>
                <a:pathLst>
                  <a:path w="617220" h="488632" extrusionOk="0">
                    <a:moveTo>
                      <a:pt x="130929" y="25923"/>
                    </a:moveTo>
                    <a:lnTo>
                      <a:pt x="596612" y="261897"/>
                    </a:lnTo>
                    <a:lnTo>
                      <a:pt x="491606" y="469121"/>
                    </a:lnTo>
                    <a:lnTo>
                      <a:pt x="25923" y="233148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47" name="Google Shape;142;p6">
                <a:extLst>
                  <a:ext uri="{FF2B5EF4-FFF2-40B4-BE49-F238E27FC236}">
                    <a16:creationId xmlns:a16="http://schemas.microsoft.com/office/drawing/2014/main" id="{A842743C-B12C-4C25-9860-678726B6D2EB}"/>
                  </a:ext>
                </a:extLst>
              </p:cNvPr>
              <p:cNvSpPr/>
              <p:nvPr/>
            </p:nvSpPr>
            <p:spPr>
              <a:xfrm>
                <a:off x="11675185" y="4835860"/>
                <a:ext cx="335477" cy="355808"/>
              </a:xfrm>
              <a:custGeom>
                <a:avLst/>
                <a:gdLst/>
                <a:ahLst/>
                <a:cxnLst/>
                <a:rect l="l" t="t" r="r" b="b"/>
                <a:pathLst>
                  <a:path w="282892" h="300037" extrusionOk="0">
                    <a:moveTo>
                      <a:pt x="171879" y="287607"/>
                    </a:moveTo>
                    <a:lnTo>
                      <a:pt x="113586" y="213884"/>
                    </a:lnTo>
                    <a:lnTo>
                      <a:pt x="19288" y="210455"/>
                    </a:lnTo>
                    <a:lnTo>
                      <a:pt x="117015" y="19288"/>
                    </a:lnTo>
                    <a:lnTo>
                      <a:pt x="268748" y="96441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48" name="Google Shape;143;p6">
                <a:extLst>
                  <a:ext uri="{FF2B5EF4-FFF2-40B4-BE49-F238E27FC236}">
                    <a16:creationId xmlns:a16="http://schemas.microsoft.com/office/drawing/2014/main" id="{0ECB924F-4EB6-4926-8F04-CC2CFC0C778A}"/>
                  </a:ext>
                </a:extLst>
              </p:cNvPr>
              <p:cNvSpPr/>
              <p:nvPr/>
            </p:nvSpPr>
            <p:spPr>
              <a:xfrm>
                <a:off x="10250365" y="4461482"/>
                <a:ext cx="925101" cy="1555389"/>
              </a:xfrm>
              <a:custGeom>
                <a:avLst/>
                <a:gdLst/>
                <a:ahLst/>
                <a:cxnLst/>
                <a:rect l="l" t="t" r="r" b="b"/>
                <a:pathLst>
                  <a:path w="780097" h="1311592" extrusionOk="0">
                    <a:moveTo>
                      <a:pt x="634650" y="25923"/>
                    </a:moveTo>
                    <a:lnTo>
                      <a:pt x="757761" y="88307"/>
                    </a:lnTo>
                    <a:lnTo>
                      <a:pt x="149034" y="1289599"/>
                    </a:lnTo>
                    <a:lnTo>
                      <a:pt x="25923" y="1227215"/>
                    </a:ln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</p:grpSp>
        <p:sp>
          <p:nvSpPr>
            <p:cNvPr id="30" name="Google Shape;144;p6">
              <a:extLst>
                <a:ext uri="{FF2B5EF4-FFF2-40B4-BE49-F238E27FC236}">
                  <a16:creationId xmlns:a16="http://schemas.microsoft.com/office/drawing/2014/main" id="{2DF94EFB-C6AC-4930-8699-E8A28078F830}"/>
                </a:ext>
              </a:extLst>
            </p:cNvPr>
            <p:cNvSpPr/>
            <p:nvPr/>
          </p:nvSpPr>
          <p:spPr>
            <a:xfrm>
              <a:off x="9181579" y="5363059"/>
              <a:ext cx="457468" cy="853939"/>
            </a:xfrm>
            <a:custGeom>
              <a:avLst/>
              <a:gdLst/>
              <a:ahLst/>
              <a:cxnLst/>
              <a:rect l="l" t="t" r="r" b="b"/>
              <a:pathLst>
                <a:path w="385762" h="720090" extrusionOk="0">
                  <a:moveTo>
                    <a:pt x="247682" y="24586"/>
                  </a:moveTo>
                  <a:lnTo>
                    <a:pt x="361736" y="64607"/>
                  </a:lnTo>
                  <a:lnTo>
                    <a:pt x="138642" y="700403"/>
                  </a:lnTo>
                  <a:lnTo>
                    <a:pt x="24587" y="660383"/>
                  </a:ln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31" name="Google Shape;145;p6">
              <a:extLst>
                <a:ext uri="{FF2B5EF4-FFF2-40B4-BE49-F238E27FC236}">
                  <a16:creationId xmlns:a16="http://schemas.microsoft.com/office/drawing/2014/main" id="{7D0CADBF-CED2-434E-8BE9-C9847448459F}"/>
                </a:ext>
              </a:extLst>
            </p:cNvPr>
            <p:cNvSpPr/>
            <p:nvPr/>
          </p:nvSpPr>
          <p:spPr>
            <a:xfrm>
              <a:off x="9477309" y="5236920"/>
              <a:ext cx="162655" cy="213485"/>
            </a:xfrm>
            <a:custGeom>
              <a:avLst/>
              <a:gdLst/>
              <a:ahLst/>
              <a:cxnLst/>
              <a:rect l="l" t="t" r="r" b="b"/>
              <a:pathLst>
                <a:path w="137160" h="180022" extrusionOk="0">
                  <a:moveTo>
                    <a:pt x="99870" y="21420"/>
                  </a:moveTo>
                  <a:lnTo>
                    <a:pt x="99870" y="21420"/>
                  </a:lnTo>
                  <a:cubicBezTo>
                    <a:pt x="81010" y="14562"/>
                    <a:pt x="59579" y="24849"/>
                    <a:pt x="52721" y="43708"/>
                  </a:cubicBezTo>
                  <a:lnTo>
                    <a:pt x="19288" y="138863"/>
                  </a:lnTo>
                  <a:lnTo>
                    <a:pt x="88726" y="162866"/>
                  </a:lnTo>
                  <a:lnTo>
                    <a:pt x="122158" y="67711"/>
                  </a:lnTo>
                  <a:cubicBezTo>
                    <a:pt x="129016" y="49709"/>
                    <a:pt x="119586" y="28278"/>
                    <a:pt x="99870" y="21420"/>
                  </a:cubicBez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32" name="Google Shape;146;p6">
              <a:extLst>
                <a:ext uri="{FF2B5EF4-FFF2-40B4-BE49-F238E27FC236}">
                  <a16:creationId xmlns:a16="http://schemas.microsoft.com/office/drawing/2014/main" id="{3B4D982D-4E37-4DF6-BD68-CE2C577C360B}"/>
                </a:ext>
              </a:extLst>
            </p:cNvPr>
            <p:cNvSpPr/>
            <p:nvPr/>
          </p:nvSpPr>
          <p:spPr>
            <a:xfrm>
              <a:off x="9187580" y="6123884"/>
              <a:ext cx="172822" cy="182987"/>
            </a:xfrm>
            <a:custGeom>
              <a:avLst/>
              <a:gdLst/>
              <a:ahLst/>
              <a:cxnLst/>
              <a:rect l="l" t="t" r="r" b="b"/>
              <a:pathLst>
                <a:path w="145732" h="154305" extrusionOk="0">
                  <a:moveTo>
                    <a:pt x="19288" y="19288"/>
                  </a:moveTo>
                  <a:lnTo>
                    <a:pt x="27004" y="113586"/>
                  </a:lnTo>
                  <a:cubicBezTo>
                    <a:pt x="28718" y="134159"/>
                    <a:pt x="53578" y="142732"/>
                    <a:pt x="68151" y="128159"/>
                  </a:cubicBezTo>
                  <a:lnTo>
                    <a:pt x="133302" y="59579"/>
                  </a:lnTo>
                  <a:lnTo>
                    <a:pt x="19288" y="19288"/>
                  </a:ln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33" name="Google Shape;147;p6">
              <a:extLst>
                <a:ext uri="{FF2B5EF4-FFF2-40B4-BE49-F238E27FC236}">
                  <a16:creationId xmlns:a16="http://schemas.microsoft.com/office/drawing/2014/main" id="{CA7DBCF8-05CF-4C1A-A044-A1309D12BA40}"/>
                </a:ext>
              </a:extLst>
            </p:cNvPr>
            <p:cNvSpPr/>
            <p:nvPr/>
          </p:nvSpPr>
          <p:spPr>
            <a:xfrm>
              <a:off x="9181764" y="5937609"/>
              <a:ext cx="254149" cy="284646"/>
            </a:xfrm>
            <a:custGeom>
              <a:avLst/>
              <a:gdLst/>
              <a:ahLst/>
              <a:cxnLst/>
              <a:rect l="l" t="t" r="r" b="b"/>
              <a:pathLst>
                <a:path w="214312" h="240030" extrusionOk="0">
                  <a:moveTo>
                    <a:pt x="77664" y="24586"/>
                  </a:moveTo>
                  <a:lnTo>
                    <a:pt x="191719" y="64607"/>
                  </a:lnTo>
                  <a:lnTo>
                    <a:pt x="138641" y="215872"/>
                  </a:lnTo>
                  <a:lnTo>
                    <a:pt x="24587" y="175851"/>
                  </a:lnTo>
                  <a:close/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sp>
          <p:nvSpPr>
            <p:cNvPr id="34" name="Google Shape;148;p6">
              <a:extLst>
                <a:ext uri="{FF2B5EF4-FFF2-40B4-BE49-F238E27FC236}">
                  <a16:creationId xmlns:a16="http://schemas.microsoft.com/office/drawing/2014/main" id="{894870AC-C3CD-4114-BF7B-405B5F8CAFD0}"/>
                </a:ext>
              </a:extLst>
            </p:cNvPr>
            <p:cNvSpPr/>
            <p:nvPr/>
          </p:nvSpPr>
          <p:spPr>
            <a:xfrm>
              <a:off x="9427496" y="5440734"/>
              <a:ext cx="243983" cy="447301"/>
            </a:xfrm>
            <a:custGeom>
              <a:avLst/>
              <a:gdLst/>
              <a:ahLst/>
              <a:cxnLst/>
              <a:rect l="l" t="t" r="r" b="b"/>
              <a:pathLst>
                <a:path w="205740" h="377190" extrusionOk="0">
                  <a:moveTo>
                    <a:pt x="19288" y="19288"/>
                  </a:moveTo>
                  <a:lnTo>
                    <a:pt x="189881" y="79296"/>
                  </a:lnTo>
                  <a:lnTo>
                    <a:pt x="92154" y="357902"/>
                  </a:lnTo>
                </a:path>
              </a:pathLst>
            </a:custGeom>
            <a:noFill/>
            <a:ln w="15875" cap="rnd" cmpd="sng">
              <a:solidFill>
                <a:schemeClr val="accent2">
                  <a:lumMod val="60000"/>
                  <a:lumOff val="40000"/>
                  <a:alpha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id="{D8566B9C-E138-43A7-B925-521F4D06F255}"/>
                </a:ext>
              </a:extLst>
            </p:cNvPr>
            <p:cNvGrpSpPr/>
            <p:nvPr/>
          </p:nvGrpSpPr>
          <p:grpSpPr>
            <a:xfrm>
              <a:off x="6331687" y="6131886"/>
              <a:ext cx="1202669" cy="492510"/>
              <a:chOff x="6331687" y="6131886"/>
              <a:chExt cx="1202669" cy="492510"/>
            </a:xfrm>
          </p:grpSpPr>
          <p:sp>
            <p:nvSpPr>
              <p:cNvPr id="36" name="Google Shape;58;p6">
                <a:extLst>
                  <a:ext uri="{FF2B5EF4-FFF2-40B4-BE49-F238E27FC236}">
                    <a16:creationId xmlns:a16="http://schemas.microsoft.com/office/drawing/2014/main" id="{A906F168-0121-4EEB-B9BD-F8E26A40C8BB}"/>
                  </a:ext>
                </a:extLst>
              </p:cNvPr>
              <p:cNvSpPr/>
              <p:nvPr/>
            </p:nvSpPr>
            <p:spPr>
              <a:xfrm>
                <a:off x="6331687" y="6131886"/>
                <a:ext cx="467633" cy="406637"/>
              </a:xfrm>
              <a:custGeom>
                <a:avLst/>
                <a:gdLst/>
                <a:ahLst/>
                <a:cxnLst/>
                <a:rect l="l" t="t" r="r" b="b"/>
                <a:pathLst>
                  <a:path w="394335" h="342900" extrusionOk="0">
                    <a:moveTo>
                      <a:pt x="145540" y="310864"/>
                    </a:moveTo>
                    <a:lnTo>
                      <a:pt x="220978" y="323723"/>
                    </a:lnTo>
                    <a:cubicBezTo>
                      <a:pt x="290415" y="335724"/>
                      <a:pt x="356424" y="289433"/>
                      <a:pt x="368425" y="219996"/>
                    </a:cubicBezTo>
                    <a:lnTo>
                      <a:pt x="376998" y="168561"/>
                    </a:lnTo>
                    <a:cubicBezTo>
                      <a:pt x="382141" y="135985"/>
                      <a:pt x="369283" y="103409"/>
                      <a:pt x="342708" y="84550"/>
                    </a:cubicBezTo>
                    <a:lnTo>
                      <a:pt x="315276" y="64833"/>
                    </a:lnTo>
                    <a:cubicBezTo>
                      <a:pt x="267270" y="30543"/>
                      <a:pt x="208977" y="15113"/>
                      <a:pt x="150684" y="20256"/>
                    </a:cubicBezTo>
                    <a:lnTo>
                      <a:pt x="96677" y="25400"/>
                    </a:lnTo>
                    <a:cubicBezTo>
                      <a:pt x="50385" y="29686"/>
                      <a:pt x="16095" y="69977"/>
                      <a:pt x="19524" y="116268"/>
                    </a:cubicBezTo>
                    <a:lnTo>
                      <a:pt x="23811" y="175418"/>
                    </a:lnTo>
                    <a:cubicBezTo>
                      <a:pt x="28954" y="243998"/>
                      <a:pt x="78675" y="299720"/>
                      <a:pt x="145540" y="310864"/>
                    </a:cubicBezTo>
                    <a:close/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37" name="Google Shape;59;p6">
                <a:extLst>
                  <a:ext uri="{FF2B5EF4-FFF2-40B4-BE49-F238E27FC236}">
                    <a16:creationId xmlns:a16="http://schemas.microsoft.com/office/drawing/2014/main" id="{05065EC6-1243-4E60-8D94-9E199189398C}"/>
                  </a:ext>
                </a:extLst>
              </p:cNvPr>
              <p:cNvSpPr/>
              <p:nvPr/>
            </p:nvSpPr>
            <p:spPr>
              <a:xfrm>
                <a:off x="6756903" y="6308905"/>
                <a:ext cx="121991" cy="50830"/>
              </a:xfrm>
              <a:custGeom>
                <a:avLst/>
                <a:gdLst/>
                <a:ahLst/>
                <a:cxnLst/>
                <a:rect l="l" t="t" r="r" b="b"/>
                <a:pathLst>
                  <a:path w="102870" h="42862" extrusionOk="0">
                    <a:moveTo>
                      <a:pt x="19288" y="19288"/>
                    </a:moveTo>
                    <a:lnTo>
                      <a:pt x="90440" y="31290"/>
                    </a:lnTo>
                  </a:path>
                </a:pathLst>
              </a:custGeom>
              <a:noFill/>
              <a:ln w="15875" cap="rnd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sp>
            <p:nvSpPr>
              <p:cNvPr id="38" name="Google Shape;61;p6">
                <a:extLst>
                  <a:ext uri="{FF2B5EF4-FFF2-40B4-BE49-F238E27FC236}">
                    <a16:creationId xmlns:a16="http://schemas.microsoft.com/office/drawing/2014/main" id="{135DBE67-81E2-42F2-A5CC-A4BD3F9F6F5D}"/>
                  </a:ext>
                </a:extLst>
              </p:cNvPr>
              <p:cNvSpPr/>
              <p:nvPr/>
            </p:nvSpPr>
            <p:spPr>
              <a:xfrm>
                <a:off x="6365323" y="6165564"/>
                <a:ext cx="315145" cy="121991"/>
              </a:xfrm>
              <a:custGeom>
                <a:avLst/>
                <a:gdLst/>
                <a:ahLst/>
                <a:cxnLst/>
                <a:rect l="l" t="t" r="r" b="b"/>
                <a:pathLst>
                  <a:path w="265747" h="102870" extrusionOk="0">
                    <a:moveTo>
                      <a:pt x="6592" y="87868"/>
                    </a:moveTo>
                    <a:lnTo>
                      <a:pt x="7449" y="98155"/>
                    </a:lnTo>
                    <a:cubicBezTo>
                      <a:pt x="107747" y="100727"/>
                      <a:pt x="199473" y="78438"/>
                      <a:pt x="260337" y="37290"/>
                    </a:cubicBezTo>
                    <a:cubicBezTo>
                      <a:pt x="237192" y="23574"/>
                      <a:pt x="211474" y="14145"/>
                      <a:pt x="184900" y="9858"/>
                    </a:cubicBezTo>
                    <a:cubicBezTo>
                      <a:pt x="165183" y="6429"/>
                      <a:pt x="144609" y="5572"/>
                      <a:pt x="124892" y="7287"/>
                    </a:cubicBezTo>
                    <a:lnTo>
                      <a:pt x="70885" y="12430"/>
                    </a:lnTo>
                    <a:cubicBezTo>
                      <a:pt x="32309" y="16716"/>
                      <a:pt x="4020" y="49292"/>
                      <a:pt x="6592" y="87868"/>
                    </a:cubicBezTo>
                    <a:close/>
                  </a:path>
                </a:pathLst>
              </a:custGeom>
              <a:noFill/>
              <a:ln w="15875" cap="flat" cmpd="sng">
                <a:solidFill>
                  <a:schemeClr val="accent2">
                    <a:lumMod val="60000"/>
                    <a:lumOff val="40000"/>
                    <a:alpha val="85000"/>
                  </a:schemeClr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Roboto Light"/>
                  <a:ea typeface="Roboto Light"/>
                  <a:cs typeface="Roboto Light"/>
                  <a:sym typeface="Roboto Light"/>
                </a:endParaRPr>
              </a:p>
            </p:txBody>
          </p:sp>
          <p:grpSp>
            <p:nvGrpSpPr>
              <p:cNvPr id="39" name="Группа 38">
                <a:extLst>
                  <a:ext uri="{FF2B5EF4-FFF2-40B4-BE49-F238E27FC236}">
                    <a16:creationId xmlns:a16="http://schemas.microsoft.com/office/drawing/2014/main" id="{AD2C1576-7469-4602-B490-653D5EA7B3B6}"/>
                  </a:ext>
                </a:extLst>
              </p:cNvPr>
              <p:cNvGrpSpPr/>
              <p:nvPr/>
            </p:nvGrpSpPr>
            <p:grpSpPr>
              <a:xfrm>
                <a:off x="6811558" y="6227924"/>
                <a:ext cx="722798" cy="396472"/>
                <a:chOff x="4819042" y="5613554"/>
                <a:chExt cx="722798" cy="396472"/>
              </a:xfrm>
            </p:grpSpPr>
            <p:sp>
              <p:nvSpPr>
                <p:cNvPr id="40" name="Google Shape;56;p6">
                  <a:extLst>
                    <a:ext uri="{FF2B5EF4-FFF2-40B4-BE49-F238E27FC236}">
                      <a16:creationId xmlns:a16="http://schemas.microsoft.com/office/drawing/2014/main" id="{EF92D0DE-BD86-4914-8066-C039B2EEC3E0}"/>
                    </a:ext>
                  </a:extLst>
                </p:cNvPr>
                <p:cNvSpPr/>
                <p:nvPr/>
              </p:nvSpPr>
              <p:spPr>
                <a:xfrm>
                  <a:off x="4892024" y="5613554"/>
                  <a:ext cx="477800" cy="3964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907" h="334327" extrusionOk="0">
                      <a:moveTo>
                        <a:pt x="200347" y="317852"/>
                      </a:moveTo>
                      <a:lnTo>
                        <a:pt x="124909" y="304993"/>
                      </a:lnTo>
                      <a:cubicBezTo>
                        <a:pt x="55472" y="292992"/>
                        <a:pt x="9180" y="226984"/>
                        <a:pt x="21182" y="157546"/>
                      </a:cubicBezTo>
                      <a:lnTo>
                        <a:pt x="29754" y="106111"/>
                      </a:lnTo>
                      <a:cubicBezTo>
                        <a:pt x="34898" y="73536"/>
                        <a:pt x="58901" y="47818"/>
                        <a:pt x="90619" y="38389"/>
                      </a:cubicBezTo>
                      <a:lnTo>
                        <a:pt x="122337" y="28959"/>
                      </a:lnTo>
                      <a:cubicBezTo>
                        <a:pt x="178916" y="12671"/>
                        <a:pt x="238923" y="16958"/>
                        <a:pt x="292073" y="41818"/>
                      </a:cubicBezTo>
                      <a:lnTo>
                        <a:pt x="341793" y="64963"/>
                      </a:lnTo>
                      <a:cubicBezTo>
                        <a:pt x="383798" y="84680"/>
                        <a:pt x="402658" y="133543"/>
                        <a:pt x="383798" y="176406"/>
                      </a:cubicBezTo>
                      <a:lnTo>
                        <a:pt x="360653" y="231270"/>
                      </a:lnTo>
                      <a:cubicBezTo>
                        <a:pt x="333221" y="293849"/>
                        <a:pt x="267212" y="329854"/>
                        <a:pt x="200347" y="317852"/>
                      </a:cubicBezTo>
                      <a:close/>
                    </a:path>
                  </a:pathLst>
                </a:custGeom>
                <a:noFill/>
                <a:ln w="15875" cap="rnd" cmpd="sng">
                  <a:solidFill>
                    <a:schemeClr val="accent2">
                      <a:lumMod val="60000"/>
                      <a:lumOff val="40000"/>
                      <a:alpha val="85000"/>
                    </a:schemeClr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Roboto Light"/>
                    <a:ea typeface="Roboto Light"/>
                    <a:cs typeface="Roboto Light"/>
                    <a:sym typeface="Roboto Light"/>
                  </a:endParaRPr>
                </a:p>
              </p:txBody>
            </p:sp>
            <p:sp>
              <p:nvSpPr>
                <p:cNvPr id="41" name="Google Shape;57;p6">
                  <a:extLst>
                    <a:ext uri="{FF2B5EF4-FFF2-40B4-BE49-F238E27FC236}">
                      <a16:creationId xmlns:a16="http://schemas.microsoft.com/office/drawing/2014/main" id="{C6510D76-161B-4702-88F7-7D55C6198B72}"/>
                    </a:ext>
                  </a:extLst>
                </p:cNvPr>
                <p:cNvSpPr/>
                <p:nvPr/>
              </p:nvSpPr>
              <p:spPr>
                <a:xfrm>
                  <a:off x="4819042" y="5702282"/>
                  <a:ext cx="121991" cy="508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870" h="42862" extrusionOk="0">
                      <a:moveTo>
                        <a:pt x="90440" y="31290"/>
                      </a:moveTo>
                      <a:lnTo>
                        <a:pt x="19288" y="19288"/>
                      </a:lnTo>
                    </a:path>
                  </a:pathLst>
                </a:custGeom>
                <a:noFill/>
                <a:ln w="15875" cap="rnd" cmpd="sng">
                  <a:solidFill>
                    <a:schemeClr val="accent2">
                      <a:lumMod val="60000"/>
                      <a:lumOff val="40000"/>
                      <a:alpha val="85000"/>
                    </a:schemeClr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Roboto Light"/>
                    <a:ea typeface="Roboto Light"/>
                    <a:cs typeface="Roboto Light"/>
                    <a:sym typeface="Roboto Light"/>
                  </a:endParaRPr>
                </a:p>
              </p:txBody>
            </p:sp>
            <p:sp>
              <p:nvSpPr>
                <p:cNvPr id="42" name="Google Shape;60;p6">
                  <a:extLst>
                    <a:ext uri="{FF2B5EF4-FFF2-40B4-BE49-F238E27FC236}">
                      <a16:creationId xmlns:a16="http://schemas.microsoft.com/office/drawing/2014/main" id="{DBC9A2D2-D5BC-4721-96A8-A85EA0D87EDF}"/>
                    </a:ext>
                  </a:extLst>
                </p:cNvPr>
                <p:cNvSpPr/>
                <p:nvPr/>
              </p:nvSpPr>
              <p:spPr>
                <a:xfrm>
                  <a:off x="5328355" y="5713143"/>
                  <a:ext cx="213485" cy="914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022" h="77152" extrusionOk="0">
                      <a:moveTo>
                        <a:pt x="19288" y="38420"/>
                      </a:moveTo>
                      <a:cubicBezTo>
                        <a:pt x="19288" y="38420"/>
                        <a:pt x="105013" y="-18159"/>
                        <a:pt x="162449" y="63280"/>
                      </a:cubicBezTo>
                    </a:path>
                  </a:pathLst>
                </a:custGeom>
                <a:noFill/>
                <a:ln w="15875" cap="rnd" cmpd="sng">
                  <a:solidFill>
                    <a:schemeClr val="accent2">
                      <a:lumMod val="60000"/>
                      <a:lumOff val="40000"/>
                      <a:alpha val="85000"/>
                    </a:schemeClr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Roboto Light"/>
                    <a:ea typeface="Roboto Light"/>
                    <a:cs typeface="Roboto Light"/>
                    <a:sym typeface="Roboto Light"/>
                  </a:endParaRPr>
                </a:p>
              </p:txBody>
            </p:sp>
            <p:sp>
              <p:nvSpPr>
                <p:cNvPr id="43" name="Google Shape;62;p6">
                  <a:extLst>
                    <a:ext uri="{FF2B5EF4-FFF2-40B4-BE49-F238E27FC236}">
                      <a16:creationId xmlns:a16="http://schemas.microsoft.com/office/drawing/2014/main" id="{A68D848F-01C1-4F48-8D30-A0FF63DEE5EA}"/>
                    </a:ext>
                  </a:extLst>
                </p:cNvPr>
                <p:cNvSpPr/>
                <p:nvPr/>
              </p:nvSpPr>
              <p:spPr>
                <a:xfrm>
                  <a:off x="5050825" y="5647424"/>
                  <a:ext cx="284646" cy="1829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0030" h="154305" extrusionOk="0">
                      <a:moveTo>
                        <a:pt x="231029" y="152988"/>
                      </a:moveTo>
                      <a:lnTo>
                        <a:pt x="235315" y="142701"/>
                      </a:lnTo>
                      <a:cubicBezTo>
                        <a:pt x="250746" y="107553"/>
                        <a:pt x="235315" y="67263"/>
                        <a:pt x="200168" y="50975"/>
                      </a:cubicBezTo>
                      <a:cubicBezTo>
                        <a:pt x="200168" y="50975"/>
                        <a:pt x="200168" y="50975"/>
                        <a:pt x="200168" y="50975"/>
                      </a:cubicBezTo>
                      <a:lnTo>
                        <a:pt x="150447" y="27829"/>
                      </a:lnTo>
                      <a:cubicBezTo>
                        <a:pt x="105870" y="6398"/>
                        <a:pt x="55292" y="1255"/>
                        <a:pt x="6429" y="11541"/>
                      </a:cubicBezTo>
                      <a:cubicBezTo>
                        <a:pt x="52721" y="70692"/>
                        <a:pt x="134160" y="122984"/>
                        <a:pt x="231029" y="152988"/>
                      </a:cubicBezTo>
                      <a:close/>
                    </a:path>
                  </a:pathLst>
                </a:custGeom>
                <a:noFill/>
                <a:ln w="15875" cap="flat" cmpd="sng">
                  <a:solidFill>
                    <a:schemeClr val="accent2">
                      <a:lumMod val="60000"/>
                      <a:lumOff val="40000"/>
                      <a:alpha val="85000"/>
                    </a:schemeClr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Roboto Light"/>
                    <a:ea typeface="Roboto Light"/>
                    <a:cs typeface="Roboto Light"/>
                    <a:sym typeface="Roboto Light"/>
                  </a:endParaRPr>
                </a:p>
              </p:txBody>
            </p:sp>
          </p:grpSp>
        </p:grpSp>
      </p:grpSp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id="{BEABB436-98D5-435A-9026-47F2CE317FB1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12" name="Полилиния: фигура 111">
              <a:extLst>
                <a:ext uri="{FF2B5EF4-FFF2-40B4-BE49-F238E27FC236}">
                  <a16:creationId xmlns:a16="http://schemas.microsoft.com/office/drawing/2014/main" id="{A2042527-3F84-4C85-8833-3DF16970A03F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13" name="Полилиния: фигура 112">
              <a:extLst>
                <a:ext uri="{FF2B5EF4-FFF2-40B4-BE49-F238E27FC236}">
                  <a16:creationId xmlns:a16="http://schemas.microsoft.com/office/drawing/2014/main" id="{84A145E0-2208-4578-8A4C-D82A4E8EFD51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114" name="Группа 113">
            <a:extLst>
              <a:ext uri="{FF2B5EF4-FFF2-40B4-BE49-F238E27FC236}">
                <a16:creationId xmlns:a16="http://schemas.microsoft.com/office/drawing/2014/main" id="{8B3F9DB1-5492-43DC-97C3-7615E72FC1DB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115" name="Полилиния: фигура 114">
              <a:extLst>
                <a:ext uri="{FF2B5EF4-FFF2-40B4-BE49-F238E27FC236}">
                  <a16:creationId xmlns:a16="http://schemas.microsoft.com/office/drawing/2014/main" id="{D52CFA92-D309-4A30-A9E8-A842340E5B02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116" name="Полилиния: фигура 115">
              <a:extLst>
                <a:ext uri="{FF2B5EF4-FFF2-40B4-BE49-F238E27FC236}">
                  <a16:creationId xmlns:a16="http://schemas.microsoft.com/office/drawing/2014/main" id="{667664D4-7771-4B63-B85A-E61FE01900E2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122" name="Picture 6">
            <a:extLst>
              <a:ext uri="{FF2B5EF4-FFF2-40B4-BE49-F238E27FC236}">
                <a16:creationId xmlns:a16="http://schemas.microsoft.com/office/drawing/2014/main" id="{7107F079-D2F2-45ED-AF96-314448027BB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09" name="Заголовок 3">
            <a:extLst>
              <a:ext uri="{FF2B5EF4-FFF2-40B4-BE49-F238E27FC236}">
                <a16:creationId xmlns:a16="http://schemas.microsoft.com/office/drawing/2014/main" id="{637D3D1C-6507-4A85-AC09-6C9768A7D6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10" name="Текст 5">
            <a:extLst>
              <a:ext uri="{FF2B5EF4-FFF2-40B4-BE49-F238E27FC236}">
                <a16:creationId xmlns:a16="http://schemas.microsoft.com/office/drawing/2014/main" id="{21276BD8-A6F0-4F4A-9C91-800A1B50B8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3559292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Рисунок 109">
            <a:extLst>
              <a:ext uri="{FF2B5EF4-FFF2-40B4-BE49-F238E27FC236}">
                <a16:creationId xmlns:a16="http://schemas.microsoft.com/office/drawing/2014/main" id="{84B26B12-EA8A-4C3D-9DC3-E987ACDC0E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0"/>
            <a:ext cx="9143999" cy="6904298"/>
          </a:xfrm>
          <a:prstGeom prst="rect">
            <a:avLst/>
          </a:prstGeom>
        </p:spPr>
      </p:pic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id="{F3FB0F28-0971-4CDA-977E-FEB8B4FD6793}"/>
              </a:ext>
            </a:extLst>
          </p:cNvPr>
          <p:cNvSpPr/>
          <p:nvPr userDrawn="1"/>
        </p:nvSpPr>
        <p:spPr>
          <a:xfrm flipH="1">
            <a:off x="-2" y="0"/>
            <a:ext cx="9144001" cy="6904298"/>
          </a:xfrm>
          <a:prstGeom prst="rect">
            <a:avLst/>
          </a:prstGeom>
          <a:gradFill>
            <a:gsLst>
              <a:gs pos="100000">
                <a:schemeClr val="accent1">
                  <a:alpha val="73000"/>
                </a:schemeClr>
              </a:gs>
              <a:gs pos="0">
                <a:schemeClr val="accent1">
                  <a:alpha val="0"/>
                </a:schemeClr>
              </a:gs>
            </a:gsLst>
            <a:lin ang="42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861C6139-BA73-4A22-9F44-665E2A928E5E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B7992D7D-2CE1-4FA6-A450-191493271474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83DDCF7E-ACA5-4299-A7B2-4486D19012CE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1283D432-4B3B-4432-AFA6-D47DAC61A92D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78AF168C-AECA-465F-80EE-0CCC980EE30B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FCA327A3-94A2-4FF0-A799-48A7E7EF9703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26" name="Picture 6">
            <a:extLst>
              <a:ext uri="{FF2B5EF4-FFF2-40B4-BE49-F238E27FC236}">
                <a16:creationId xmlns:a16="http://schemas.microsoft.com/office/drawing/2014/main" id="{28641756-9EA7-4609-B9DA-2CD242A82F9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8F693ED6-9135-4DF0-88A9-AFD60721C0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4" name="Текст 5">
            <a:extLst>
              <a:ext uri="{FF2B5EF4-FFF2-40B4-BE49-F238E27FC236}">
                <a16:creationId xmlns:a16="http://schemas.microsoft.com/office/drawing/2014/main" id="{76DC33A0-9C9A-491A-875A-BEB0D1A297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1398054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1920x1080 Wallpaper sky, blue, clouds, lungs, mountains, greatness, snow-covered, tops, contrast">
            <a:extLst>
              <a:ext uri="{FF2B5EF4-FFF2-40B4-BE49-F238E27FC236}">
                <a16:creationId xmlns:a16="http://schemas.microsoft.com/office/drawing/2014/main" id="{8DA7A8BC-D774-459C-8B83-CAA63949443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id="{F3FB0F28-0971-4CDA-977E-FEB8B4FD6793}"/>
              </a:ext>
            </a:extLst>
          </p:cNvPr>
          <p:cNvSpPr/>
          <p:nvPr userDrawn="1"/>
        </p:nvSpPr>
        <p:spPr>
          <a:xfrm flipH="1">
            <a:off x="-3" y="0"/>
            <a:ext cx="9144001" cy="6860756"/>
          </a:xfrm>
          <a:prstGeom prst="rect">
            <a:avLst/>
          </a:prstGeom>
          <a:gradFill>
            <a:gsLst>
              <a:gs pos="100000">
                <a:schemeClr val="accent1">
                  <a:alpha val="73000"/>
                </a:schemeClr>
              </a:gs>
              <a:gs pos="0">
                <a:schemeClr val="accent1">
                  <a:alpha val="0"/>
                </a:schemeClr>
              </a:gs>
            </a:gsLst>
            <a:lin ang="42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8E9F137C-47BB-4BCF-AFC0-3204847FD0A7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B798E187-C906-4906-A43C-862157E0767C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0459B4B8-D385-4C34-9E12-C60981A9BB4A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76A5FB92-E728-4BC1-9F6B-A1C21B155640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1772D97B-CD28-4251-8FB0-EB7BEBE0E0AB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881DA894-FFAB-4040-B0BB-2B5DED563535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27" name="Picture 6">
            <a:extLst>
              <a:ext uri="{FF2B5EF4-FFF2-40B4-BE49-F238E27FC236}">
                <a16:creationId xmlns:a16="http://schemas.microsoft.com/office/drawing/2014/main" id="{061A9FA6-818F-49AC-841F-20465C50A2B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4" name="Заголовок 3">
            <a:extLst>
              <a:ext uri="{FF2B5EF4-FFF2-40B4-BE49-F238E27FC236}">
                <a16:creationId xmlns:a16="http://schemas.microsoft.com/office/drawing/2014/main" id="{9DD69441-4FBC-42CA-A97B-BC7D24DACC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5" name="Текст 5">
            <a:extLst>
              <a:ext uri="{FF2B5EF4-FFF2-40B4-BE49-F238E27FC236}">
                <a16:creationId xmlns:a16="http://schemas.microsoft.com/office/drawing/2014/main" id="{6A5D4C81-8994-4C51-9A2F-3778A938132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1072189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8ED7DAF-7040-4AF2-AF00-B95F6943C2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5716" y="0"/>
            <a:ext cx="9155432" cy="68580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11F128F2-7616-4986-8DED-53D9D39ED263}"/>
              </a:ext>
            </a:extLst>
          </p:cNvPr>
          <p:cNvSpPr/>
          <p:nvPr userDrawn="1"/>
        </p:nvSpPr>
        <p:spPr>
          <a:xfrm>
            <a:off x="1" y="104"/>
            <a:ext cx="9144000" cy="6858000"/>
          </a:xfrm>
          <a:prstGeom prst="rect">
            <a:avLst/>
          </a:prstGeom>
          <a:gradFill>
            <a:gsLst>
              <a:gs pos="6000">
                <a:schemeClr val="accent1"/>
              </a:gs>
              <a:gs pos="35000">
                <a:schemeClr val="accent1">
                  <a:alpha val="70000"/>
                </a:schemeClr>
              </a:gs>
            </a:gsLst>
            <a:lin ang="27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B0B3BBEE-6C21-4440-9725-1D737D856CE2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1A00D766-A46B-44AD-B192-89ED2AB0B221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F6C80318-B90F-4E8B-891B-AA7A2020204B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280726E8-C8E6-4908-B405-C7EF1EFCBB0D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75B7735A-50AC-4C18-B5E3-10053513BBE3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2A0DD2F5-90F9-40EC-8C8C-7EF66608EAE6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29" name="Picture 6">
            <a:extLst>
              <a:ext uri="{FF2B5EF4-FFF2-40B4-BE49-F238E27FC236}">
                <a16:creationId xmlns:a16="http://schemas.microsoft.com/office/drawing/2014/main" id="{1DB3A2A1-AE3B-4AA9-BFF8-58CB5448544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3B6A3242-CF98-45F6-945B-D9F51813B1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5" name="Текст 5">
            <a:extLst>
              <a:ext uri="{FF2B5EF4-FFF2-40B4-BE49-F238E27FC236}">
                <a16:creationId xmlns:a16="http://schemas.microsoft.com/office/drawing/2014/main" id="{8C5F079E-B929-4428-9D45-EB5949B0D93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9309504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A245F73-C419-480A-AABD-E7017C3C27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899"/>
          <a:stretch/>
        </p:blipFill>
        <p:spPr>
          <a:xfrm>
            <a:off x="-5716" y="2434577"/>
            <a:ext cx="9149715" cy="4445817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E44EEF4-6EED-4B2F-8E92-C3896519C665}"/>
              </a:ext>
            </a:extLst>
          </p:cNvPr>
          <p:cNvSpPr/>
          <p:nvPr userDrawn="1"/>
        </p:nvSpPr>
        <p:spPr>
          <a:xfrm>
            <a:off x="-2" y="0"/>
            <a:ext cx="9144001" cy="4963886"/>
          </a:xfrm>
          <a:prstGeom prst="rect">
            <a:avLst/>
          </a:prstGeom>
          <a:gradFill>
            <a:gsLst>
              <a:gs pos="0">
                <a:srgbClr val="08126C"/>
              </a:gs>
              <a:gs pos="56000">
                <a:srgbClr val="08126C"/>
              </a:gs>
              <a:gs pos="100000">
                <a:srgbClr val="08126C">
                  <a:alpha val="0"/>
                </a:srgbClr>
              </a:gs>
            </a:gsLst>
            <a:lin ang="54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28D6137A-DE0A-471E-9575-594C2E9E4526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ACF359FB-A5CE-4FBA-9D11-3E6BA834B34B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CDF23E01-32C2-4BF8-8ED3-8777B14C9B46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3DBD29C0-3952-47B0-A583-3D32FBD07497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9B6F4318-0098-4C69-B3AA-2C86245F12F7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D43FA8AF-45F4-461A-8559-B9B9773D4B51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31" name="Picture 6">
            <a:extLst>
              <a:ext uri="{FF2B5EF4-FFF2-40B4-BE49-F238E27FC236}">
                <a16:creationId xmlns:a16="http://schemas.microsoft.com/office/drawing/2014/main" id="{75B9FD04-6ECF-4A69-8943-781FC4349C9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4" name="Заголовок 3">
            <a:extLst>
              <a:ext uri="{FF2B5EF4-FFF2-40B4-BE49-F238E27FC236}">
                <a16:creationId xmlns:a16="http://schemas.microsoft.com/office/drawing/2014/main" id="{C48D8862-AD82-4EF3-96AD-8815097874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5" name="Текст 5">
            <a:extLst>
              <a:ext uri="{FF2B5EF4-FFF2-40B4-BE49-F238E27FC236}">
                <a16:creationId xmlns:a16="http://schemas.microsoft.com/office/drawing/2014/main" id="{C90D8855-9E1F-41B7-ADED-F8F6139BFE0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1640978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8862AA7-4B2E-47C3-9C44-63FB44EFD7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5715" y="0"/>
            <a:ext cx="9149715" cy="6858000"/>
          </a:xfrm>
          <a:prstGeom prst="rect">
            <a:avLst/>
          </a:prstGeom>
        </p:spPr>
      </p:pic>
      <p:sp>
        <p:nvSpPr>
          <p:cNvPr id="14" name="Google Shape;46;p6">
            <a:extLst>
              <a:ext uri="{FF2B5EF4-FFF2-40B4-BE49-F238E27FC236}">
                <a16:creationId xmlns:a16="http://schemas.microsoft.com/office/drawing/2014/main" id="{D411C6A8-2DCA-4C4A-931C-18F321E094AB}"/>
              </a:ext>
            </a:extLst>
          </p:cNvPr>
          <p:cNvSpPr/>
          <p:nvPr userDrawn="1"/>
        </p:nvSpPr>
        <p:spPr>
          <a:xfrm flipH="1"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9504814D-FD98-445F-A25E-8276FFFF08F0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1F5C8274-E2BE-4420-8D0E-93C1C79CD1CA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9EBC990D-B640-49AD-BE4C-CCB213B43B42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8CBF2481-D3B1-471C-86AA-40DC26816AF6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4B2ACF3C-EBD5-4451-ABC3-49C0DFA79345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C39A245F-326A-4155-8E4E-684B70F7E995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28" name="Picture 6">
            <a:extLst>
              <a:ext uri="{FF2B5EF4-FFF2-40B4-BE49-F238E27FC236}">
                <a16:creationId xmlns:a16="http://schemas.microsoft.com/office/drawing/2014/main" id="{5E9B797B-7C51-4114-833F-E62F256FE7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4865EE74-ACBF-475C-8590-ACCD356289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5" name="Текст 5">
            <a:extLst>
              <a:ext uri="{FF2B5EF4-FFF2-40B4-BE49-F238E27FC236}">
                <a16:creationId xmlns:a16="http://schemas.microsoft.com/office/drawing/2014/main" id="{6D59EFA4-1AB4-42A3-956F-3CAC27ADBF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1214410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54ECFF8-2558-4587-8D36-E8908B8C6A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5715" y="11666"/>
            <a:ext cx="9162416" cy="6858000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AE2C0E67-E768-43FE-82DF-49B1196F8C52}"/>
              </a:ext>
            </a:extLst>
          </p:cNvPr>
          <p:cNvSpPr/>
          <p:nvPr userDrawn="1"/>
        </p:nvSpPr>
        <p:spPr>
          <a:xfrm>
            <a:off x="431800" y="0"/>
            <a:ext cx="8724901" cy="6858000"/>
          </a:xfrm>
          <a:prstGeom prst="rect">
            <a:avLst/>
          </a:prstGeom>
          <a:gradFill flip="none" rotWithShape="1">
            <a:gsLst>
              <a:gs pos="0">
                <a:srgbClr val="010213"/>
              </a:gs>
              <a:gs pos="22000">
                <a:srgbClr val="010213">
                  <a:alpha val="78000"/>
                </a:srgbClr>
              </a:gs>
              <a:gs pos="41000">
                <a:srgbClr val="08102C">
                  <a:alpha val="0"/>
                </a:srgbClr>
              </a:gs>
            </a:gsLst>
            <a:lin ang="81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43A04AFE-12C1-42B6-984C-5D203801B18C}"/>
              </a:ext>
            </a:extLst>
          </p:cNvPr>
          <p:cNvSpPr/>
          <p:nvPr userDrawn="1"/>
        </p:nvSpPr>
        <p:spPr>
          <a:xfrm>
            <a:off x="-5715" y="-11666"/>
            <a:ext cx="9149714" cy="6858000"/>
          </a:xfrm>
          <a:prstGeom prst="rect">
            <a:avLst/>
          </a:prstGeom>
          <a:gradFill flip="none" rotWithShape="1">
            <a:gsLst>
              <a:gs pos="64000">
                <a:schemeClr val="accent1">
                  <a:alpha val="7000"/>
                </a:schemeClr>
              </a:gs>
              <a:gs pos="100000">
                <a:srgbClr val="002284">
                  <a:alpha val="84000"/>
                </a:srgbClr>
              </a:gs>
            </a:gsLst>
            <a:lin ang="18900000" scaled="1"/>
            <a:tileRect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ru-RU" sz="1700">
              <a:solidFill>
                <a:schemeClr val="dk1"/>
              </a:solidFill>
              <a:latin typeface="Times New Roman"/>
              <a:cs typeface="Times New Roman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180B479-5FD3-4605-A5B3-987B43BDDDD5}"/>
              </a:ext>
            </a:extLst>
          </p:cNvPr>
          <p:cNvSpPr/>
          <p:nvPr userDrawn="1"/>
        </p:nvSpPr>
        <p:spPr>
          <a:xfrm>
            <a:off x="1" y="0"/>
            <a:ext cx="9144000" cy="6858000"/>
          </a:xfrm>
          <a:prstGeom prst="rect">
            <a:avLst/>
          </a:prstGeom>
          <a:gradFill>
            <a:gsLst>
              <a:gs pos="21000">
                <a:schemeClr val="accent1">
                  <a:lumMod val="75000"/>
                </a:schemeClr>
              </a:gs>
              <a:gs pos="100000">
                <a:schemeClr val="accent1">
                  <a:alpha val="5000"/>
                </a:schemeClr>
              </a:gs>
            </a:gsLst>
            <a:lin ang="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TB Group Regular"/>
              <a:ea typeface="+mn-ea"/>
              <a:cs typeface="+mn-cs"/>
            </a:endParaRPr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BC4BCC7B-F105-4091-AED2-D78D036E948F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7B167F7E-9D3A-4DC2-89AC-CEF0EAC3ED51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6DBE3C70-2AAB-4E8B-95D7-BEDBFC53B745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218C9D9A-B5B1-4ECF-8252-7D766F139972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F835C325-18AC-4038-AF1B-F52ECCD94BB5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8D0BE895-CC08-4D38-8574-3D4E66081A34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32" name="Picture 6">
            <a:extLst>
              <a:ext uri="{FF2B5EF4-FFF2-40B4-BE49-F238E27FC236}">
                <a16:creationId xmlns:a16="http://schemas.microsoft.com/office/drawing/2014/main" id="{BFFE41B0-FA4F-4ECF-9FFE-B3826EAC4EA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5" name="Заголовок 3">
            <a:extLst>
              <a:ext uri="{FF2B5EF4-FFF2-40B4-BE49-F238E27FC236}">
                <a16:creationId xmlns:a16="http://schemas.microsoft.com/office/drawing/2014/main" id="{3C6FB3D8-262F-4BC5-9465-EE4666425B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8" name="Текст 5">
            <a:extLst>
              <a:ext uri="{FF2B5EF4-FFF2-40B4-BE49-F238E27FC236}">
                <a16:creationId xmlns:a16="http://schemas.microsoft.com/office/drawing/2014/main" id="{2AC7504F-6DEE-4390-9E50-E73AC9DE920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1129256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7C7E8A9-503B-4B3E-BCAB-BE1AA8A69A2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CF048FE-2894-4B11-8769-5EB2EE8D6D11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17000">
                <a:srgbClr val="002284">
                  <a:alpha val="84000"/>
                </a:srgbClr>
              </a:gs>
              <a:gs pos="52000">
                <a:schemeClr val="accent1">
                  <a:alpha val="16000"/>
                </a:schemeClr>
              </a:gs>
            </a:gsLst>
            <a:lin ang="27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rPr>
              <a:t> 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BD2954D0-D9D8-4645-9D9F-2AA682C10F74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5F93DD1C-CB0D-4A91-833F-B74B9476B3FB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F8DBE8EC-ADBF-4C1F-A0AA-518DD1299C9F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B89826D7-0465-4B5E-9931-89459C475A31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3E82E048-B31A-4261-86C3-BE2C2E21DB88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95CAE835-3E10-4CE0-BE71-640BBD1D7634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30" name="Picture 6">
            <a:extLst>
              <a:ext uri="{FF2B5EF4-FFF2-40B4-BE49-F238E27FC236}">
                <a16:creationId xmlns:a16="http://schemas.microsoft.com/office/drawing/2014/main" id="{40BDB8CB-EC8E-481E-A7BE-278F116E3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865E1D55-2E9C-493C-8D2E-1959F18035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4" name="Текст 5">
            <a:extLst>
              <a:ext uri="{FF2B5EF4-FFF2-40B4-BE49-F238E27FC236}">
                <a16:creationId xmlns:a16="http://schemas.microsoft.com/office/drawing/2014/main" id="{7C218209-05D7-41F4-877F-06F779B691E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8" y="4122726"/>
            <a:ext cx="3578885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2084386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Изображение выглядит как внешний, снег, мужчина, ночь&#10;&#10;Автоматически созданное описание">
            <a:extLst>
              <a:ext uri="{FF2B5EF4-FFF2-40B4-BE49-F238E27FC236}">
                <a16:creationId xmlns:a16="http://schemas.microsoft.com/office/drawing/2014/main" id="{842D20F0-A606-406E-BDB7-467F8795CE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42B0F883-5F6C-4C0C-B6BC-8AF7530667F1}"/>
              </a:ext>
            </a:extLst>
          </p:cNvPr>
          <p:cNvGrpSpPr/>
          <p:nvPr userDrawn="1"/>
        </p:nvGrpSpPr>
        <p:grpSpPr>
          <a:xfrm>
            <a:off x="-5715" y="4025042"/>
            <a:ext cx="4196715" cy="616766"/>
            <a:chOff x="-5715" y="4025042"/>
            <a:chExt cx="4196715" cy="616766"/>
          </a:xfrm>
        </p:grpSpPr>
        <p:sp>
          <p:nvSpPr>
            <p:cNvPr id="28" name="Полилиния: фигура 27">
              <a:extLst>
                <a:ext uri="{FF2B5EF4-FFF2-40B4-BE49-F238E27FC236}">
                  <a16:creationId xmlns:a16="http://schemas.microsoft.com/office/drawing/2014/main" id="{5888F245-CF95-4A31-9CA3-03E88E197F92}"/>
                </a:ext>
              </a:extLst>
            </p:cNvPr>
            <p:cNvSpPr/>
            <p:nvPr userDrawn="1"/>
          </p:nvSpPr>
          <p:spPr>
            <a:xfrm>
              <a:off x="-5715" y="4025042"/>
              <a:ext cx="4137160" cy="616766"/>
            </a:xfrm>
            <a:custGeom>
              <a:avLst/>
              <a:gdLst>
                <a:gd name="connsiteX0" fmla="*/ 0 w 4137160"/>
                <a:gd name="connsiteY0" fmla="*/ 0 h 616766"/>
                <a:gd name="connsiteX1" fmla="*/ 4137160 w 4137160"/>
                <a:gd name="connsiteY1" fmla="*/ 0 h 616766"/>
                <a:gd name="connsiteX2" fmla="*/ 3934257 w 4137160"/>
                <a:gd name="connsiteY2" fmla="*/ 616766 h 616766"/>
                <a:gd name="connsiteX3" fmla="*/ 0 w 413716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7160" h="616766">
                  <a:moveTo>
                    <a:pt x="0" y="0"/>
                  </a:moveTo>
                  <a:lnTo>
                    <a:pt x="4137160" y="0"/>
                  </a:lnTo>
                  <a:lnTo>
                    <a:pt x="393425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3C759855-C4E2-4E8C-9345-E33D529DC0AC}"/>
                </a:ext>
              </a:extLst>
            </p:cNvPr>
            <p:cNvSpPr/>
            <p:nvPr userDrawn="1"/>
          </p:nvSpPr>
          <p:spPr>
            <a:xfrm>
              <a:off x="0" y="4025042"/>
              <a:ext cx="4191000" cy="616766"/>
            </a:xfrm>
            <a:custGeom>
              <a:avLst/>
              <a:gdLst>
                <a:gd name="connsiteX0" fmla="*/ 0 w 4191000"/>
                <a:gd name="connsiteY0" fmla="*/ 0 h 616766"/>
                <a:gd name="connsiteX1" fmla="*/ 4191000 w 4191000"/>
                <a:gd name="connsiteY1" fmla="*/ 0 h 616766"/>
                <a:gd name="connsiteX2" fmla="*/ 3988097 w 4191000"/>
                <a:gd name="connsiteY2" fmla="*/ 616766 h 616766"/>
                <a:gd name="connsiteX3" fmla="*/ 0 w 4191000"/>
                <a:gd name="connsiteY3" fmla="*/ 616766 h 616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0" h="616766">
                  <a:moveTo>
                    <a:pt x="0" y="0"/>
                  </a:moveTo>
                  <a:lnTo>
                    <a:pt x="4191000" y="0"/>
                  </a:lnTo>
                  <a:lnTo>
                    <a:pt x="3988097" y="616766"/>
                  </a:lnTo>
                  <a:lnTo>
                    <a:pt x="0" y="61676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53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ru-RU">
                <a:solidFill>
                  <a:schemeClr val="bg1"/>
                </a:solidFill>
                <a:latin typeface="VTB Group Regular"/>
              </a:endParaRPr>
            </a:p>
          </p:txBody>
        </p: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7E997F94-A847-488B-8CB6-7D8D6E7C68DE}"/>
              </a:ext>
            </a:extLst>
          </p:cNvPr>
          <p:cNvGrpSpPr/>
          <p:nvPr userDrawn="1"/>
        </p:nvGrpSpPr>
        <p:grpSpPr>
          <a:xfrm>
            <a:off x="-5714" y="2098345"/>
            <a:ext cx="4829640" cy="1824636"/>
            <a:chOff x="-5714" y="2098345"/>
            <a:chExt cx="4829640" cy="1824636"/>
          </a:xfrm>
        </p:grpSpPr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0687F390-7C02-4238-807C-1944D16199A6}"/>
                </a:ext>
              </a:extLst>
            </p:cNvPr>
            <p:cNvSpPr/>
            <p:nvPr userDrawn="1"/>
          </p:nvSpPr>
          <p:spPr>
            <a:xfrm>
              <a:off x="-5714" y="2098346"/>
              <a:ext cx="4770084" cy="1824619"/>
            </a:xfrm>
            <a:custGeom>
              <a:avLst/>
              <a:gdLst>
                <a:gd name="connsiteX0" fmla="*/ 0 w 4770084"/>
                <a:gd name="connsiteY0" fmla="*/ 0 h 1824619"/>
                <a:gd name="connsiteX1" fmla="*/ 4770084 w 4770084"/>
                <a:gd name="connsiteY1" fmla="*/ 0 h 1824619"/>
                <a:gd name="connsiteX2" fmla="*/ 4151510 w 4770084"/>
                <a:gd name="connsiteY2" fmla="*/ 1823399 h 1824619"/>
                <a:gd name="connsiteX3" fmla="*/ 0 w 4770084"/>
                <a:gd name="connsiteY3" fmla="*/ 1824619 h 1824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70084" h="1824619">
                  <a:moveTo>
                    <a:pt x="0" y="0"/>
                  </a:moveTo>
                  <a:lnTo>
                    <a:pt x="4770084" y="0"/>
                  </a:lnTo>
                  <a:lnTo>
                    <a:pt x="4151510" y="1823399"/>
                  </a:lnTo>
                  <a:lnTo>
                    <a:pt x="0" y="1824619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D4A7AD3C-0291-4943-A7DC-810A69893878}"/>
                </a:ext>
              </a:extLst>
            </p:cNvPr>
            <p:cNvSpPr/>
            <p:nvPr userDrawn="1"/>
          </p:nvSpPr>
          <p:spPr>
            <a:xfrm>
              <a:off x="-5713" y="2098345"/>
              <a:ext cx="4829639" cy="1824636"/>
            </a:xfrm>
            <a:custGeom>
              <a:avLst/>
              <a:gdLst>
                <a:gd name="connsiteX0" fmla="*/ 0 w 4829639"/>
                <a:gd name="connsiteY0" fmla="*/ 0 h 1824636"/>
                <a:gd name="connsiteX1" fmla="*/ 4829639 w 4829639"/>
                <a:gd name="connsiteY1" fmla="*/ 0 h 1824636"/>
                <a:gd name="connsiteX2" fmla="*/ 4211065 w 4829639"/>
                <a:gd name="connsiteY2" fmla="*/ 1823399 h 1824636"/>
                <a:gd name="connsiteX3" fmla="*/ 0 w 4829639"/>
                <a:gd name="connsiteY3" fmla="*/ 1824636 h 182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29639" h="1824636">
                  <a:moveTo>
                    <a:pt x="0" y="0"/>
                  </a:moveTo>
                  <a:lnTo>
                    <a:pt x="4829639" y="0"/>
                  </a:lnTo>
                  <a:lnTo>
                    <a:pt x="4211065" y="1823399"/>
                  </a:lnTo>
                  <a:lnTo>
                    <a:pt x="0" y="1824636"/>
                  </a:lnTo>
                  <a:close/>
                </a:path>
              </a:pathLst>
            </a:custGeom>
            <a:solidFill>
              <a:schemeClr val="accent4">
                <a:alpha val="54000"/>
              </a:schemeClr>
            </a:solidFill>
            <a:ln w="8132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VTB Group Regular"/>
                <a:ea typeface="+mn-ea"/>
                <a:cs typeface="+mn-cs"/>
              </a:endParaRPr>
            </a:p>
          </p:txBody>
        </p:sp>
      </p:grpSp>
      <p:pic>
        <p:nvPicPr>
          <p:cNvPr id="26" name="Picture 6">
            <a:extLst>
              <a:ext uri="{FF2B5EF4-FFF2-40B4-BE49-F238E27FC236}">
                <a16:creationId xmlns:a16="http://schemas.microsoft.com/office/drawing/2014/main" id="{FCF58156-9E86-4821-9DFA-F6096206302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625" y="779854"/>
            <a:ext cx="1281827" cy="453634"/>
          </a:xfrm>
          <a:prstGeom prst="rect">
            <a:avLst/>
          </a:prstGeom>
        </p:spPr>
      </p:pic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3EB0AE2E-7905-45CA-A888-B3B938365F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799" y="2434578"/>
            <a:ext cx="3578885" cy="112184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титульного слайда</a:t>
            </a:r>
            <a:br>
              <a:rPr lang="ru-RU" dirty="0"/>
            </a:br>
            <a:r>
              <a:rPr lang="ru-RU" dirty="0"/>
              <a:t>до трех строк</a:t>
            </a:r>
          </a:p>
        </p:txBody>
      </p:sp>
      <p:sp>
        <p:nvSpPr>
          <p:cNvPr id="14" name="Текст 5">
            <a:extLst>
              <a:ext uri="{FF2B5EF4-FFF2-40B4-BE49-F238E27FC236}">
                <a16:creationId xmlns:a16="http://schemas.microsoft.com/office/drawing/2014/main" id="{556C1C5E-4020-46EC-A365-0DD02E895D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799" y="4122726"/>
            <a:ext cx="3470246" cy="387798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 lang="ru-RU" sz="1200" b="0" i="0" kern="1200" baseline="0">
                <a:solidFill>
                  <a:schemeClr val="bg1"/>
                </a:solidFill>
                <a:latin typeface="VTB Group Book" panose="020B0503040504020204" pitchFamily="34" charset="0"/>
                <a:ea typeface="VTB Group Cond Book" panose="020B0506050504020204" pitchFamily="34" charset="-52"/>
                <a:cs typeface="VTB Group Cond Book" panose="020B0506050504020204" pitchFamily="34" charset="-52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0AAFF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Подзаголовок до двух строк</a:t>
            </a:r>
            <a:br>
              <a:rPr lang="ru-RU" dirty="0"/>
            </a:br>
            <a:r>
              <a:rPr lang="ru-RU" dirty="0"/>
              <a:t>Подзаголовок до двух строк</a:t>
            </a:r>
          </a:p>
        </p:txBody>
      </p:sp>
    </p:spTree>
    <p:extLst>
      <p:ext uri="{BB962C8B-B14F-4D97-AF65-F5344CB8AC3E}">
        <p14:creationId xmlns:p14="http://schemas.microsoft.com/office/powerpoint/2010/main" val="22757092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2475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7">
            <a:extLst>
              <a:ext uri="{FF2B5EF4-FFF2-40B4-BE49-F238E27FC236}">
                <a16:creationId xmlns:a16="http://schemas.microsoft.com/office/drawing/2014/main" id="{99ABFE57-2A02-40B6-A768-C2829260E9F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170967AC-E1D1-4A9E-8CF8-01C9009A4B7B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80FD93E6-93B3-482A-8809-22E4236FDEBA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9FFAD62F-2907-48C3-8FE1-8BF8B03034E3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470920EA-9647-4BF4-BEEB-DF974B33775F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40" name="Заголовок 39">
            <a:extLst>
              <a:ext uri="{FF2B5EF4-FFF2-40B4-BE49-F238E27FC236}">
                <a16:creationId xmlns:a16="http://schemas.microsoft.com/office/drawing/2014/main" id="{2A59FFB8-9588-4EDC-95C6-1581CAAFBC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227014"/>
            <a:ext cx="6661150" cy="75565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ru-RU" sz="2400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id="{1ED1CEE3-059A-4884-AA92-92D1F2610E22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3" name="Номер слайда 3">
            <a:extLst>
              <a:ext uri="{FF2B5EF4-FFF2-40B4-BE49-F238E27FC236}">
                <a16:creationId xmlns:a16="http://schemas.microsoft.com/office/drawing/2014/main" id="{35D71229-2434-4759-AF36-8774D85489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8" name="Текст 4">
            <a:extLst>
              <a:ext uri="{FF2B5EF4-FFF2-40B4-BE49-F238E27FC236}">
                <a16:creationId xmlns:a16="http://schemas.microsoft.com/office/drawing/2014/main" id="{60771A6E-59DC-44B4-870E-53CC45A2F7A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878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B3E0F35-BABC-466E-8346-A9F984C4CAF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4797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95EFFC06-3CEC-4334-AA58-E4AED1045F21}"/>
              </a:ext>
            </a:extLst>
          </p:cNvPr>
          <p:cNvSpPr/>
          <p:nvPr userDrawn="1"/>
        </p:nvSpPr>
        <p:spPr>
          <a:xfrm>
            <a:off x="1" y="0"/>
            <a:ext cx="9143999" cy="6858000"/>
          </a:xfrm>
          <a:prstGeom prst="rect">
            <a:avLst/>
          </a:prstGeom>
          <a:gradFill flip="none" rotWithShape="1">
            <a:gsLst>
              <a:gs pos="34000">
                <a:srgbClr val="0D3362"/>
              </a:gs>
              <a:gs pos="0">
                <a:srgbClr val="0D3362"/>
              </a:gs>
              <a:gs pos="100000">
                <a:srgbClr val="0D3362">
                  <a:alpha val="0"/>
                </a:srgbClr>
              </a:gs>
            </a:gsLst>
            <a:lin ang="0" scaled="1"/>
            <a:tileRect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23" name="Group 17">
            <a:extLst>
              <a:ext uri="{FF2B5EF4-FFF2-40B4-BE49-F238E27FC236}">
                <a16:creationId xmlns:a16="http://schemas.microsoft.com/office/drawing/2014/main" id="{99ABFE57-2A02-40B6-A768-C2829260E9F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170967AC-E1D1-4A9E-8CF8-01C9009A4B7B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80FD93E6-93B3-482A-8809-22E4236FDEBA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9FFAD62F-2907-48C3-8FE1-8BF8B03034E3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470920EA-9647-4BF4-BEEB-DF974B33775F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40" name="Заголовок 39">
            <a:extLst>
              <a:ext uri="{FF2B5EF4-FFF2-40B4-BE49-F238E27FC236}">
                <a16:creationId xmlns:a16="http://schemas.microsoft.com/office/drawing/2014/main" id="{2A59FFB8-9588-4EDC-95C6-1581CAAFBC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227014"/>
            <a:ext cx="6661150" cy="75565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ru-RU" sz="2400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id="{1ED1CEE3-059A-4884-AA92-92D1F2610E22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3" name="Номер слайда 3">
            <a:extLst>
              <a:ext uri="{FF2B5EF4-FFF2-40B4-BE49-F238E27FC236}">
                <a16:creationId xmlns:a16="http://schemas.microsoft.com/office/drawing/2014/main" id="{35D71229-2434-4759-AF36-8774D85489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8" name="Текст 4">
            <a:extLst>
              <a:ext uri="{FF2B5EF4-FFF2-40B4-BE49-F238E27FC236}">
                <a16:creationId xmlns:a16="http://schemas.microsoft.com/office/drawing/2014/main" id="{60771A6E-59DC-44B4-870E-53CC45A2F7A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72060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Изображение выглядит как стол, сидит, стекло, вода&#10;&#10;Автоматически созданное описание">
            <a:extLst>
              <a:ext uri="{FF2B5EF4-FFF2-40B4-BE49-F238E27FC236}">
                <a16:creationId xmlns:a16="http://schemas.microsoft.com/office/drawing/2014/main" id="{E8A0D572-931E-4EF6-AB9E-C46855B5B7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203"/>
            <a:ext cx="9144000" cy="6854797"/>
          </a:xfrm>
          <a:prstGeom prst="rect">
            <a:avLst/>
          </a:prstGeom>
        </p:spPr>
      </p:pic>
      <p:grpSp>
        <p:nvGrpSpPr>
          <p:cNvPr id="23" name="Group 17">
            <a:extLst>
              <a:ext uri="{FF2B5EF4-FFF2-40B4-BE49-F238E27FC236}">
                <a16:creationId xmlns:a16="http://schemas.microsoft.com/office/drawing/2014/main" id="{99ABFE57-2A02-40B6-A768-C2829260E9F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170967AC-E1D1-4A9E-8CF8-01C9009A4B7B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80FD93E6-93B3-482A-8809-22E4236FDEBA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9FFAD62F-2907-48C3-8FE1-8BF8B03034E3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470920EA-9647-4BF4-BEEB-DF974B33775F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40" name="Заголовок 39">
            <a:extLst>
              <a:ext uri="{FF2B5EF4-FFF2-40B4-BE49-F238E27FC236}">
                <a16:creationId xmlns:a16="http://schemas.microsoft.com/office/drawing/2014/main" id="{2A59FFB8-9588-4EDC-95C6-1581CAAFBC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227014"/>
            <a:ext cx="6661150" cy="75565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ru-RU" sz="2400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id="{1ED1CEE3-059A-4884-AA92-92D1F2610E22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3" name="Номер слайда 3">
            <a:extLst>
              <a:ext uri="{FF2B5EF4-FFF2-40B4-BE49-F238E27FC236}">
                <a16:creationId xmlns:a16="http://schemas.microsoft.com/office/drawing/2014/main" id="{35D71229-2434-4759-AF36-8774D85489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8" name="Текст 4">
            <a:extLst>
              <a:ext uri="{FF2B5EF4-FFF2-40B4-BE49-F238E27FC236}">
                <a16:creationId xmlns:a16="http://schemas.microsoft.com/office/drawing/2014/main" id="{60771A6E-59DC-44B4-870E-53CC45A2F7A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3591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39">
            <a:extLst>
              <a:ext uri="{FF2B5EF4-FFF2-40B4-BE49-F238E27FC236}">
                <a16:creationId xmlns:a16="http://schemas.microsoft.com/office/drawing/2014/main" id="{3EE047A0-18E7-41A6-96E8-8366EF8D4B2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71373" y="1533386"/>
            <a:ext cx="1364172" cy="1364172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 dirty="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 dirty="0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A72685FC-92EA-41D8-B491-A18EA43F3661}"/>
              </a:ext>
            </a:extLst>
          </p:cNvPr>
          <p:cNvSpPr/>
          <p:nvPr userDrawn="1"/>
        </p:nvSpPr>
        <p:spPr>
          <a:xfrm>
            <a:off x="628636" y="1390649"/>
            <a:ext cx="1649647" cy="1649647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100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5" name="Рисунок 39">
            <a:extLst>
              <a:ext uri="{FF2B5EF4-FFF2-40B4-BE49-F238E27FC236}">
                <a16:creationId xmlns:a16="http://schemas.microsoft.com/office/drawing/2014/main" id="{56263417-E037-4135-8E27-08FEDB67B2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92273" y="1533386"/>
            <a:ext cx="1364172" cy="1364172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 dirty="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 dirty="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A69D481-60C6-4027-AD5A-01E4E92AAC05}"/>
              </a:ext>
            </a:extLst>
          </p:cNvPr>
          <p:cNvSpPr/>
          <p:nvPr userDrawn="1"/>
        </p:nvSpPr>
        <p:spPr>
          <a:xfrm>
            <a:off x="6849536" y="1390649"/>
            <a:ext cx="1649647" cy="1649647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100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0" name="Рисунок 39">
            <a:extLst>
              <a:ext uri="{FF2B5EF4-FFF2-40B4-BE49-F238E27FC236}">
                <a16:creationId xmlns:a16="http://schemas.microsoft.com/office/drawing/2014/main" id="{D4373FA8-100F-48E9-AB3B-5BC021CB17A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845006" y="1533386"/>
            <a:ext cx="1364172" cy="1364172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 dirty="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 dirty="0"/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F6A38519-0B28-464B-8A2D-DBB8E99EED2F}"/>
              </a:ext>
            </a:extLst>
          </p:cNvPr>
          <p:cNvSpPr/>
          <p:nvPr userDrawn="1"/>
        </p:nvSpPr>
        <p:spPr>
          <a:xfrm>
            <a:off x="2702269" y="1390649"/>
            <a:ext cx="1649647" cy="1649647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100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2" name="Рисунок 39">
            <a:extLst>
              <a:ext uri="{FF2B5EF4-FFF2-40B4-BE49-F238E27FC236}">
                <a16:creationId xmlns:a16="http://schemas.microsoft.com/office/drawing/2014/main" id="{71B8D000-89DF-46D5-8431-DC043562F22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18639" y="1533386"/>
            <a:ext cx="1364172" cy="1364172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 dirty="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 dirty="0"/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6BBF34CF-DC7E-4338-939F-6801AB823CBC}"/>
              </a:ext>
            </a:extLst>
          </p:cNvPr>
          <p:cNvSpPr/>
          <p:nvPr userDrawn="1"/>
        </p:nvSpPr>
        <p:spPr>
          <a:xfrm>
            <a:off x="4775902" y="1390649"/>
            <a:ext cx="1649647" cy="1649647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100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28" name="Group 17">
            <a:extLst>
              <a:ext uri="{FF2B5EF4-FFF2-40B4-BE49-F238E27FC236}">
                <a16:creationId xmlns:a16="http://schemas.microsoft.com/office/drawing/2014/main" id="{140F0E72-4820-47B4-953D-E1F32800E9AA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F314BE27-29D7-4D7F-912B-46020EA73241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53B7E1E8-CF70-46CC-B4B8-2DC003A5B178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16A97347-6975-4F47-A9B6-47F8D0428382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id="{5085C0DD-653C-48B5-BC61-C1B36CBF515C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36" name="Заголовок 35">
            <a:extLst>
              <a:ext uri="{FF2B5EF4-FFF2-40B4-BE49-F238E27FC236}">
                <a16:creationId xmlns:a16="http://schemas.microsoft.com/office/drawing/2014/main" id="{9D8E7319-0C16-457A-B255-BE8DF5CC41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227014"/>
            <a:ext cx="6661150" cy="75565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ru-RU" sz="2400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9" name="Полилиния: фигура 18">
            <a:extLst>
              <a:ext uri="{FF2B5EF4-FFF2-40B4-BE49-F238E27FC236}">
                <a16:creationId xmlns:a16="http://schemas.microsoft.com/office/drawing/2014/main" id="{39E43570-9572-407D-A7B6-2BAF10783D73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4" name="Номер слайда 3">
            <a:extLst>
              <a:ext uri="{FF2B5EF4-FFF2-40B4-BE49-F238E27FC236}">
                <a16:creationId xmlns:a16="http://schemas.microsoft.com/office/drawing/2014/main" id="{C0F4CCF3-AD8D-4E1B-9A44-607CE511A2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7" name="Текст 4">
            <a:extLst>
              <a:ext uri="{FF2B5EF4-FFF2-40B4-BE49-F238E27FC236}">
                <a16:creationId xmlns:a16="http://schemas.microsoft.com/office/drawing/2014/main" id="{040A4F9E-800E-4610-9715-CC7CD3DFB19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73389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Рисунок 2">
            <a:extLst>
              <a:ext uri="{FF2B5EF4-FFF2-40B4-BE49-F238E27FC236}">
                <a16:creationId xmlns:a16="http://schemas.microsoft.com/office/drawing/2014/main" id="{6056DFC0-E5BF-40AD-88C2-45922F1F45E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43787" y="1250427"/>
            <a:ext cx="2016000" cy="3321573"/>
          </a:xfrm>
          <a:prstGeom prst="rect">
            <a:avLst/>
          </a:prstGeom>
        </p:spPr>
        <p:txBody>
          <a:bodyPr/>
          <a:lstStyle>
            <a:lvl1pPr>
              <a:defRPr lang="ru-RU" sz="2000" dirty="0">
                <a:solidFill>
                  <a:schemeClr val="bg1"/>
                </a:solidFill>
              </a:defRPr>
            </a:lvl1pPr>
          </a:lstStyle>
          <a:p>
            <a:pPr marL="342900" lvl="0" indent="-342900">
              <a:spcBef>
                <a:spcPct val="20000"/>
              </a:spcBef>
            </a:pPr>
            <a:endParaRPr lang="ru-RU" dirty="0"/>
          </a:p>
        </p:txBody>
      </p:sp>
      <p:sp>
        <p:nvSpPr>
          <p:cNvPr id="13" name="Рисунок 2">
            <a:extLst>
              <a:ext uri="{FF2B5EF4-FFF2-40B4-BE49-F238E27FC236}">
                <a16:creationId xmlns:a16="http://schemas.microsoft.com/office/drawing/2014/main" id="{CBF33D0C-EF44-4B21-9495-9806C61ED3D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693694" y="1250427"/>
            <a:ext cx="2016000" cy="3321573"/>
          </a:xfrm>
          <a:prstGeom prst="rect">
            <a:avLst/>
          </a:prstGeom>
        </p:spPr>
        <p:txBody>
          <a:bodyPr/>
          <a:lstStyle>
            <a:lvl1pPr>
              <a:defRPr lang="ru-RU" sz="2000" dirty="0">
                <a:solidFill>
                  <a:schemeClr val="bg1"/>
                </a:solidFill>
              </a:defRPr>
            </a:lvl1pPr>
          </a:lstStyle>
          <a:p>
            <a:pPr marL="342900" lvl="0" indent="-342900">
              <a:spcBef>
                <a:spcPct val="20000"/>
              </a:spcBef>
            </a:pPr>
            <a:endParaRPr lang="ru-RU" dirty="0"/>
          </a:p>
        </p:txBody>
      </p:sp>
      <p:sp>
        <p:nvSpPr>
          <p:cNvPr id="14" name="Рисунок 2">
            <a:extLst>
              <a:ext uri="{FF2B5EF4-FFF2-40B4-BE49-F238E27FC236}">
                <a16:creationId xmlns:a16="http://schemas.microsoft.com/office/drawing/2014/main" id="{9E44AAC2-6DBD-4B3A-9F8C-E0552BCCE26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527089" y="1250427"/>
            <a:ext cx="2016000" cy="3321573"/>
          </a:xfrm>
          <a:prstGeom prst="rect">
            <a:avLst/>
          </a:prstGeom>
        </p:spPr>
        <p:txBody>
          <a:bodyPr/>
          <a:lstStyle>
            <a:lvl1pPr marL="180975" indent="-180975">
              <a:defRPr lang="ru-RU" sz="2000" dirty="0">
                <a:solidFill>
                  <a:schemeClr val="bg1"/>
                </a:solidFill>
              </a:defRPr>
            </a:lvl1pPr>
          </a:lstStyle>
          <a:p>
            <a:pPr marL="342900" lvl="0" indent="-342900">
              <a:spcBef>
                <a:spcPct val="20000"/>
              </a:spcBef>
            </a:pPr>
            <a:endParaRPr lang="ru-RU" dirty="0"/>
          </a:p>
        </p:txBody>
      </p:sp>
      <p:sp>
        <p:nvSpPr>
          <p:cNvPr id="15" name="Рисунок 2">
            <a:extLst>
              <a:ext uri="{FF2B5EF4-FFF2-40B4-BE49-F238E27FC236}">
                <a16:creationId xmlns:a16="http://schemas.microsoft.com/office/drawing/2014/main" id="{A536A26C-165F-4CF2-90A9-2DDF5BD2117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610391" y="1250427"/>
            <a:ext cx="2016000" cy="3321573"/>
          </a:xfrm>
          <a:prstGeom prst="rect">
            <a:avLst/>
          </a:prstGeom>
        </p:spPr>
        <p:txBody>
          <a:bodyPr/>
          <a:lstStyle>
            <a:lvl1pPr>
              <a:defRPr lang="ru-RU" sz="2000" dirty="0">
                <a:solidFill>
                  <a:schemeClr val="bg1"/>
                </a:solidFill>
              </a:defRPr>
            </a:lvl1pPr>
          </a:lstStyle>
          <a:p>
            <a:pPr marL="342900" lvl="0" indent="-342900">
              <a:spcBef>
                <a:spcPct val="20000"/>
              </a:spcBef>
            </a:pPr>
            <a:endParaRPr lang="ru-RU" dirty="0"/>
          </a:p>
        </p:txBody>
      </p:sp>
      <p:grpSp>
        <p:nvGrpSpPr>
          <p:cNvPr id="20" name="Group 17">
            <a:extLst>
              <a:ext uri="{FF2B5EF4-FFF2-40B4-BE49-F238E27FC236}">
                <a16:creationId xmlns:a16="http://schemas.microsoft.com/office/drawing/2014/main" id="{1428CC1C-6CE7-4DC8-89E0-155236F8F66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1" name="Freeform 18">
              <a:extLst>
                <a:ext uri="{FF2B5EF4-FFF2-40B4-BE49-F238E27FC236}">
                  <a16:creationId xmlns:a16="http://schemas.microsoft.com/office/drawing/2014/main" id="{DA22CB0E-6452-4CC4-8451-A5906B6A7673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7CC9A270-3976-4CE5-9073-682DD2839551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60146501-1136-4F9B-9342-50F72B55E3C4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DECA5A0D-F59F-453B-BF2C-C6DC60890F3D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67801D6-3F48-47CD-8CF4-0C95F67522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227014"/>
            <a:ext cx="6661150" cy="755650"/>
          </a:xfr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6" name="Полилиния: фигура 15">
            <a:extLst>
              <a:ext uri="{FF2B5EF4-FFF2-40B4-BE49-F238E27FC236}">
                <a16:creationId xmlns:a16="http://schemas.microsoft.com/office/drawing/2014/main" id="{6BDCC4F5-3E18-4066-B09B-2DD2525416EE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7" name="Номер слайда 3">
            <a:extLst>
              <a:ext uri="{FF2B5EF4-FFF2-40B4-BE49-F238E27FC236}">
                <a16:creationId xmlns:a16="http://schemas.microsoft.com/office/drawing/2014/main" id="{CD73FCD4-C195-42E3-A4C2-3BEBF66BDC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2" name="Текст 4">
            <a:extLst>
              <a:ext uri="{FF2B5EF4-FFF2-40B4-BE49-F238E27FC236}">
                <a16:creationId xmlns:a16="http://schemas.microsoft.com/office/drawing/2014/main" id="{76C2C4CB-17B0-481D-AC64-B6D708CEFB2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55159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Рисунок 19">
            <a:extLst>
              <a:ext uri="{FF2B5EF4-FFF2-40B4-BE49-F238E27FC236}">
                <a16:creationId xmlns:a16="http://schemas.microsoft.com/office/drawing/2014/main" id="{FEE2473F-9470-429B-AC94-F7505EA3EC6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00804" y="2029887"/>
            <a:ext cx="988167" cy="988167"/>
          </a:xfrm>
          <a:custGeom>
            <a:avLst/>
            <a:gdLst>
              <a:gd name="connsiteX0" fmla="*/ 494084 w 988167"/>
              <a:gd name="connsiteY0" fmla="*/ 0 h 988167"/>
              <a:gd name="connsiteX1" fmla="*/ 988167 w 988167"/>
              <a:gd name="connsiteY1" fmla="*/ 494084 h 988167"/>
              <a:gd name="connsiteX2" fmla="*/ 494084 w 988167"/>
              <a:gd name="connsiteY2" fmla="*/ 988167 h 988167"/>
              <a:gd name="connsiteX3" fmla="*/ 0 w 988167"/>
              <a:gd name="connsiteY3" fmla="*/ 494084 h 988167"/>
              <a:gd name="connsiteX4" fmla="*/ 494084 w 988167"/>
              <a:gd name="connsiteY4" fmla="*/ 0 h 988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7" h="988167">
                <a:moveTo>
                  <a:pt x="494084" y="0"/>
                </a:moveTo>
                <a:cubicBezTo>
                  <a:pt x="766958" y="0"/>
                  <a:pt x="988167" y="221209"/>
                  <a:pt x="988167" y="494084"/>
                </a:cubicBezTo>
                <a:cubicBezTo>
                  <a:pt x="988167" y="766958"/>
                  <a:pt x="766958" y="988167"/>
                  <a:pt x="494084" y="988167"/>
                </a:cubicBezTo>
                <a:cubicBezTo>
                  <a:pt x="221209" y="988167"/>
                  <a:pt x="0" y="766958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/>
          </a:p>
        </p:txBody>
      </p:sp>
      <p:sp>
        <p:nvSpPr>
          <p:cNvPr id="35" name="Овал 34">
            <a:extLst>
              <a:ext uri="{FF2B5EF4-FFF2-40B4-BE49-F238E27FC236}">
                <a16:creationId xmlns:a16="http://schemas.microsoft.com/office/drawing/2014/main" id="{1647A4B9-C6FA-4FC7-8EAA-EC461C93A97D}"/>
              </a:ext>
            </a:extLst>
          </p:cNvPr>
          <p:cNvSpPr/>
          <p:nvPr userDrawn="1"/>
        </p:nvSpPr>
        <p:spPr>
          <a:xfrm>
            <a:off x="723098" y="1952181"/>
            <a:ext cx="1143578" cy="1143578"/>
          </a:xfrm>
          <a:prstGeom prst="ellipse">
            <a:avLst/>
          </a:prstGeom>
          <a:noFill/>
          <a:ln w="12700" cap="flat" cmpd="sng" algn="ctr">
            <a:gradFill>
              <a:gsLst>
                <a:gs pos="0">
                  <a:srgbClr val="00AAFF">
                    <a:alpha val="35000"/>
                  </a:srgbClr>
                </a:gs>
                <a:gs pos="99000">
                  <a:srgbClr val="00AAFF">
                    <a:lumMod val="75000"/>
                    <a:alpha val="90000"/>
                  </a:srgbClr>
                </a:gs>
              </a:gsLst>
              <a:lin ang="2700000" scaled="0"/>
            </a:gradFill>
            <a:prstDash val="solid"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endParaRPr lang="ru-RU" kern="0">
              <a:solidFill>
                <a:srgbClr val="FFFFFF"/>
              </a:solidFill>
              <a:latin typeface="VTB Group Regular"/>
            </a:endParaRPr>
          </a:p>
        </p:txBody>
      </p:sp>
      <p:sp>
        <p:nvSpPr>
          <p:cNvPr id="37" name="Рисунок 19">
            <a:extLst>
              <a:ext uri="{FF2B5EF4-FFF2-40B4-BE49-F238E27FC236}">
                <a16:creationId xmlns:a16="http://schemas.microsoft.com/office/drawing/2014/main" id="{095232F6-3405-4BFF-A749-183748020E9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497181" y="2029887"/>
            <a:ext cx="988167" cy="988167"/>
          </a:xfrm>
          <a:custGeom>
            <a:avLst/>
            <a:gdLst>
              <a:gd name="connsiteX0" fmla="*/ 494084 w 988167"/>
              <a:gd name="connsiteY0" fmla="*/ 0 h 988167"/>
              <a:gd name="connsiteX1" fmla="*/ 988167 w 988167"/>
              <a:gd name="connsiteY1" fmla="*/ 494084 h 988167"/>
              <a:gd name="connsiteX2" fmla="*/ 494084 w 988167"/>
              <a:gd name="connsiteY2" fmla="*/ 988167 h 988167"/>
              <a:gd name="connsiteX3" fmla="*/ 0 w 988167"/>
              <a:gd name="connsiteY3" fmla="*/ 494084 h 988167"/>
              <a:gd name="connsiteX4" fmla="*/ 494084 w 988167"/>
              <a:gd name="connsiteY4" fmla="*/ 0 h 988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7" h="988167">
                <a:moveTo>
                  <a:pt x="494084" y="0"/>
                </a:moveTo>
                <a:cubicBezTo>
                  <a:pt x="766958" y="0"/>
                  <a:pt x="988167" y="221209"/>
                  <a:pt x="988167" y="494084"/>
                </a:cubicBezTo>
                <a:cubicBezTo>
                  <a:pt x="988167" y="766958"/>
                  <a:pt x="766958" y="988167"/>
                  <a:pt x="494084" y="988167"/>
                </a:cubicBezTo>
                <a:cubicBezTo>
                  <a:pt x="221209" y="988167"/>
                  <a:pt x="0" y="766958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/>
          </a:p>
        </p:txBody>
      </p:sp>
      <p:sp>
        <p:nvSpPr>
          <p:cNvPr id="38" name="Овал 37">
            <a:extLst>
              <a:ext uri="{FF2B5EF4-FFF2-40B4-BE49-F238E27FC236}">
                <a16:creationId xmlns:a16="http://schemas.microsoft.com/office/drawing/2014/main" id="{CB774757-FCF8-440B-AE5C-7920E7162F95}"/>
              </a:ext>
            </a:extLst>
          </p:cNvPr>
          <p:cNvSpPr/>
          <p:nvPr userDrawn="1"/>
        </p:nvSpPr>
        <p:spPr>
          <a:xfrm>
            <a:off x="3419475" y="1952181"/>
            <a:ext cx="1143578" cy="1143578"/>
          </a:xfrm>
          <a:prstGeom prst="ellipse">
            <a:avLst/>
          </a:prstGeom>
          <a:noFill/>
          <a:ln w="12700" cap="flat" cmpd="sng" algn="ctr">
            <a:gradFill>
              <a:gsLst>
                <a:gs pos="0">
                  <a:srgbClr val="00AAFF">
                    <a:alpha val="35000"/>
                  </a:srgbClr>
                </a:gs>
                <a:gs pos="99000">
                  <a:srgbClr val="00AAFF">
                    <a:lumMod val="75000"/>
                    <a:alpha val="90000"/>
                  </a:srgbClr>
                </a:gs>
              </a:gsLst>
              <a:lin ang="2700000" scaled="0"/>
            </a:gradFill>
            <a:prstDash val="solid"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endParaRPr lang="ru-RU" kern="0">
              <a:solidFill>
                <a:srgbClr val="FFFFFF"/>
              </a:solidFill>
              <a:latin typeface="VTB Group Regular"/>
            </a:endParaRPr>
          </a:p>
        </p:txBody>
      </p:sp>
      <p:sp>
        <p:nvSpPr>
          <p:cNvPr id="39" name="Рисунок 19">
            <a:extLst>
              <a:ext uri="{FF2B5EF4-FFF2-40B4-BE49-F238E27FC236}">
                <a16:creationId xmlns:a16="http://schemas.microsoft.com/office/drawing/2014/main" id="{49996FB6-74E2-48CA-96C6-2D5F827BE47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93558" y="2029887"/>
            <a:ext cx="988167" cy="988167"/>
          </a:xfrm>
          <a:custGeom>
            <a:avLst/>
            <a:gdLst>
              <a:gd name="connsiteX0" fmla="*/ 494084 w 988167"/>
              <a:gd name="connsiteY0" fmla="*/ 0 h 988167"/>
              <a:gd name="connsiteX1" fmla="*/ 988167 w 988167"/>
              <a:gd name="connsiteY1" fmla="*/ 494084 h 988167"/>
              <a:gd name="connsiteX2" fmla="*/ 494084 w 988167"/>
              <a:gd name="connsiteY2" fmla="*/ 988167 h 988167"/>
              <a:gd name="connsiteX3" fmla="*/ 0 w 988167"/>
              <a:gd name="connsiteY3" fmla="*/ 494084 h 988167"/>
              <a:gd name="connsiteX4" fmla="*/ 494084 w 988167"/>
              <a:gd name="connsiteY4" fmla="*/ 0 h 988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7" h="988167">
                <a:moveTo>
                  <a:pt x="494084" y="0"/>
                </a:moveTo>
                <a:cubicBezTo>
                  <a:pt x="766958" y="0"/>
                  <a:pt x="988167" y="221209"/>
                  <a:pt x="988167" y="494084"/>
                </a:cubicBezTo>
                <a:cubicBezTo>
                  <a:pt x="988167" y="766958"/>
                  <a:pt x="766958" y="988167"/>
                  <a:pt x="494084" y="988167"/>
                </a:cubicBezTo>
                <a:cubicBezTo>
                  <a:pt x="221209" y="988167"/>
                  <a:pt x="0" y="766958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/>
          </a:p>
        </p:txBody>
      </p:sp>
      <p:sp>
        <p:nvSpPr>
          <p:cNvPr id="40" name="Овал 39">
            <a:extLst>
              <a:ext uri="{FF2B5EF4-FFF2-40B4-BE49-F238E27FC236}">
                <a16:creationId xmlns:a16="http://schemas.microsoft.com/office/drawing/2014/main" id="{EF59466F-BB8E-48EB-8DD7-3BDFAF98A537}"/>
              </a:ext>
            </a:extLst>
          </p:cNvPr>
          <p:cNvSpPr/>
          <p:nvPr userDrawn="1"/>
        </p:nvSpPr>
        <p:spPr>
          <a:xfrm>
            <a:off x="6115852" y="1952181"/>
            <a:ext cx="1143578" cy="1143578"/>
          </a:xfrm>
          <a:prstGeom prst="ellipse">
            <a:avLst/>
          </a:prstGeom>
          <a:noFill/>
          <a:ln w="12700" cap="flat" cmpd="sng" algn="ctr">
            <a:gradFill>
              <a:gsLst>
                <a:gs pos="0">
                  <a:srgbClr val="00AAFF">
                    <a:alpha val="35000"/>
                  </a:srgbClr>
                </a:gs>
                <a:gs pos="99000">
                  <a:srgbClr val="00AAFF">
                    <a:lumMod val="75000"/>
                    <a:alpha val="90000"/>
                  </a:srgbClr>
                </a:gs>
              </a:gsLst>
              <a:lin ang="2700000" scaled="0"/>
            </a:gradFill>
            <a:prstDash val="solid"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endParaRPr lang="ru-RU" kern="0">
              <a:solidFill>
                <a:srgbClr val="FFFFFF"/>
              </a:solidFill>
              <a:latin typeface="VTB Group Regular"/>
            </a:endParaRPr>
          </a:p>
        </p:txBody>
      </p:sp>
      <p:sp>
        <p:nvSpPr>
          <p:cNvPr id="41" name="Рисунок 19">
            <a:extLst>
              <a:ext uri="{FF2B5EF4-FFF2-40B4-BE49-F238E27FC236}">
                <a16:creationId xmlns:a16="http://schemas.microsoft.com/office/drawing/2014/main" id="{52F5A219-0FDF-42CC-A1A0-977D0843649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00804" y="4478256"/>
            <a:ext cx="988167" cy="988167"/>
          </a:xfrm>
          <a:custGeom>
            <a:avLst/>
            <a:gdLst>
              <a:gd name="connsiteX0" fmla="*/ 494084 w 988167"/>
              <a:gd name="connsiteY0" fmla="*/ 0 h 988167"/>
              <a:gd name="connsiteX1" fmla="*/ 988167 w 988167"/>
              <a:gd name="connsiteY1" fmla="*/ 494084 h 988167"/>
              <a:gd name="connsiteX2" fmla="*/ 494084 w 988167"/>
              <a:gd name="connsiteY2" fmla="*/ 988167 h 988167"/>
              <a:gd name="connsiteX3" fmla="*/ 0 w 988167"/>
              <a:gd name="connsiteY3" fmla="*/ 494084 h 988167"/>
              <a:gd name="connsiteX4" fmla="*/ 494084 w 988167"/>
              <a:gd name="connsiteY4" fmla="*/ 0 h 988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7" h="988167">
                <a:moveTo>
                  <a:pt x="494084" y="0"/>
                </a:moveTo>
                <a:cubicBezTo>
                  <a:pt x="766958" y="0"/>
                  <a:pt x="988167" y="221209"/>
                  <a:pt x="988167" y="494084"/>
                </a:cubicBezTo>
                <a:cubicBezTo>
                  <a:pt x="988167" y="766958"/>
                  <a:pt x="766958" y="988167"/>
                  <a:pt x="494084" y="988167"/>
                </a:cubicBezTo>
                <a:cubicBezTo>
                  <a:pt x="221209" y="988167"/>
                  <a:pt x="0" y="766958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/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id="{E0E99F2F-D54E-4935-8EA4-D9DF4FA0E3C0}"/>
              </a:ext>
            </a:extLst>
          </p:cNvPr>
          <p:cNvSpPr/>
          <p:nvPr userDrawn="1"/>
        </p:nvSpPr>
        <p:spPr>
          <a:xfrm>
            <a:off x="723098" y="4400550"/>
            <a:ext cx="1143578" cy="1143578"/>
          </a:xfrm>
          <a:prstGeom prst="ellipse">
            <a:avLst/>
          </a:prstGeom>
          <a:noFill/>
          <a:ln w="12700" cap="flat" cmpd="sng" algn="ctr">
            <a:gradFill>
              <a:gsLst>
                <a:gs pos="0">
                  <a:srgbClr val="00AAFF">
                    <a:alpha val="35000"/>
                  </a:srgbClr>
                </a:gs>
                <a:gs pos="99000">
                  <a:srgbClr val="00AAFF">
                    <a:lumMod val="75000"/>
                    <a:alpha val="90000"/>
                  </a:srgbClr>
                </a:gs>
              </a:gsLst>
              <a:lin ang="2700000" scaled="0"/>
            </a:gradFill>
            <a:prstDash val="solid"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endParaRPr lang="ru-RU" kern="0">
              <a:solidFill>
                <a:srgbClr val="FFFFFF"/>
              </a:solidFill>
              <a:latin typeface="VTB Group Regular"/>
            </a:endParaRPr>
          </a:p>
        </p:txBody>
      </p:sp>
      <p:sp>
        <p:nvSpPr>
          <p:cNvPr id="43" name="Рисунок 19">
            <a:extLst>
              <a:ext uri="{FF2B5EF4-FFF2-40B4-BE49-F238E27FC236}">
                <a16:creationId xmlns:a16="http://schemas.microsoft.com/office/drawing/2014/main" id="{A6A60E19-37F1-4A32-8A0C-20558D74798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3497181" y="4478256"/>
            <a:ext cx="988167" cy="988167"/>
          </a:xfrm>
          <a:custGeom>
            <a:avLst/>
            <a:gdLst>
              <a:gd name="connsiteX0" fmla="*/ 494084 w 988167"/>
              <a:gd name="connsiteY0" fmla="*/ 0 h 988167"/>
              <a:gd name="connsiteX1" fmla="*/ 988167 w 988167"/>
              <a:gd name="connsiteY1" fmla="*/ 494084 h 988167"/>
              <a:gd name="connsiteX2" fmla="*/ 494084 w 988167"/>
              <a:gd name="connsiteY2" fmla="*/ 988167 h 988167"/>
              <a:gd name="connsiteX3" fmla="*/ 0 w 988167"/>
              <a:gd name="connsiteY3" fmla="*/ 494084 h 988167"/>
              <a:gd name="connsiteX4" fmla="*/ 494084 w 988167"/>
              <a:gd name="connsiteY4" fmla="*/ 0 h 988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7" h="988167">
                <a:moveTo>
                  <a:pt x="494084" y="0"/>
                </a:moveTo>
                <a:cubicBezTo>
                  <a:pt x="766958" y="0"/>
                  <a:pt x="988167" y="221209"/>
                  <a:pt x="988167" y="494084"/>
                </a:cubicBezTo>
                <a:cubicBezTo>
                  <a:pt x="988167" y="766958"/>
                  <a:pt x="766958" y="988167"/>
                  <a:pt x="494084" y="988167"/>
                </a:cubicBezTo>
                <a:cubicBezTo>
                  <a:pt x="221209" y="988167"/>
                  <a:pt x="0" y="766958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/>
          </a:p>
        </p:txBody>
      </p:sp>
      <p:sp>
        <p:nvSpPr>
          <p:cNvPr id="44" name="Овал 43">
            <a:extLst>
              <a:ext uri="{FF2B5EF4-FFF2-40B4-BE49-F238E27FC236}">
                <a16:creationId xmlns:a16="http://schemas.microsoft.com/office/drawing/2014/main" id="{F422A2E5-8D52-4345-81FE-7DFC08D119D1}"/>
              </a:ext>
            </a:extLst>
          </p:cNvPr>
          <p:cNvSpPr/>
          <p:nvPr userDrawn="1"/>
        </p:nvSpPr>
        <p:spPr>
          <a:xfrm>
            <a:off x="3419475" y="4400550"/>
            <a:ext cx="1143578" cy="1143578"/>
          </a:xfrm>
          <a:prstGeom prst="ellipse">
            <a:avLst/>
          </a:prstGeom>
          <a:noFill/>
          <a:ln w="12700" cap="flat" cmpd="sng" algn="ctr">
            <a:gradFill>
              <a:gsLst>
                <a:gs pos="0">
                  <a:srgbClr val="00AAFF">
                    <a:alpha val="35000"/>
                  </a:srgbClr>
                </a:gs>
                <a:gs pos="99000">
                  <a:srgbClr val="00AAFF">
                    <a:lumMod val="75000"/>
                    <a:alpha val="90000"/>
                  </a:srgbClr>
                </a:gs>
              </a:gsLst>
              <a:lin ang="2700000" scaled="0"/>
            </a:gradFill>
            <a:prstDash val="solid"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endParaRPr lang="ru-RU" kern="0">
              <a:solidFill>
                <a:srgbClr val="FFFFFF"/>
              </a:solidFill>
              <a:latin typeface="VTB Group Regular"/>
            </a:endParaRPr>
          </a:p>
        </p:txBody>
      </p:sp>
      <p:sp>
        <p:nvSpPr>
          <p:cNvPr id="45" name="Рисунок 19">
            <a:extLst>
              <a:ext uri="{FF2B5EF4-FFF2-40B4-BE49-F238E27FC236}">
                <a16:creationId xmlns:a16="http://schemas.microsoft.com/office/drawing/2014/main" id="{A3FBB9A8-60E6-439B-A371-AEF2A4FAF92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193558" y="4478256"/>
            <a:ext cx="988167" cy="988167"/>
          </a:xfrm>
          <a:custGeom>
            <a:avLst/>
            <a:gdLst>
              <a:gd name="connsiteX0" fmla="*/ 494084 w 988167"/>
              <a:gd name="connsiteY0" fmla="*/ 0 h 988167"/>
              <a:gd name="connsiteX1" fmla="*/ 988167 w 988167"/>
              <a:gd name="connsiteY1" fmla="*/ 494084 h 988167"/>
              <a:gd name="connsiteX2" fmla="*/ 494084 w 988167"/>
              <a:gd name="connsiteY2" fmla="*/ 988167 h 988167"/>
              <a:gd name="connsiteX3" fmla="*/ 0 w 988167"/>
              <a:gd name="connsiteY3" fmla="*/ 494084 h 988167"/>
              <a:gd name="connsiteX4" fmla="*/ 494084 w 988167"/>
              <a:gd name="connsiteY4" fmla="*/ 0 h 988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7" h="988167">
                <a:moveTo>
                  <a:pt x="494084" y="0"/>
                </a:moveTo>
                <a:cubicBezTo>
                  <a:pt x="766958" y="0"/>
                  <a:pt x="988167" y="221209"/>
                  <a:pt x="988167" y="494084"/>
                </a:cubicBezTo>
                <a:cubicBezTo>
                  <a:pt x="988167" y="766958"/>
                  <a:pt x="766958" y="988167"/>
                  <a:pt x="494084" y="988167"/>
                </a:cubicBezTo>
                <a:cubicBezTo>
                  <a:pt x="221209" y="988167"/>
                  <a:pt x="0" y="766958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  <a:noFill/>
          <a:ln w="12700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1200">
                <a:solidFill>
                  <a:schemeClr val="lt1"/>
                </a:solidFill>
              </a:defRPr>
            </a:lvl1pPr>
          </a:lstStyle>
          <a:p>
            <a:pPr marL="0" lvl="0" indent="0" algn="ctr">
              <a:buFontTx/>
              <a:buNone/>
            </a:pPr>
            <a:endParaRPr lang="ru-RU"/>
          </a:p>
        </p:txBody>
      </p:sp>
      <p:sp>
        <p:nvSpPr>
          <p:cNvPr id="46" name="Овал 45">
            <a:extLst>
              <a:ext uri="{FF2B5EF4-FFF2-40B4-BE49-F238E27FC236}">
                <a16:creationId xmlns:a16="http://schemas.microsoft.com/office/drawing/2014/main" id="{9A944F43-60C2-4BC4-AC50-BFCBDB433DBE}"/>
              </a:ext>
            </a:extLst>
          </p:cNvPr>
          <p:cNvSpPr/>
          <p:nvPr userDrawn="1"/>
        </p:nvSpPr>
        <p:spPr>
          <a:xfrm>
            <a:off x="6115852" y="4400550"/>
            <a:ext cx="1143578" cy="1143578"/>
          </a:xfrm>
          <a:prstGeom prst="ellipse">
            <a:avLst/>
          </a:prstGeom>
          <a:noFill/>
          <a:ln w="12700" cap="flat" cmpd="sng" algn="ctr">
            <a:gradFill>
              <a:gsLst>
                <a:gs pos="0">
                  <a:srgbClr val="00AAFF">
                    <a:alpha val="35000"/>
                  </a:srgbClr>
                </a:gs>
                <a:gs pos="99000">
                  <a:srgbClr val="00AAFF">
                    <a:lumMod val="75000"/>
                    <a:alpha val="90000"/>
                  </a:srgbClr>
                </a:gs>
              </a:gsLst>
              <a:lin ang="2700000" scaled="0"/>
            </a:gradFill>
            <a:prstDash val="solid"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txBody>
          <a:bodyPr rtlCol="0" anchor="ctr"/>
          <a:lstStyle/>
          <a:p>
            <a:pPr algn="ctr" defTabSz="914400">
              <a:defRPr/>
            </a:pPr>
            <a:endParaRPr lang="ru-RU" kern="0">
              <a:solidFill>
                <a:srgbClr val="FFFFFF"/>
              </a:solidFill>
              <a:latin typeface="VTB Group Regular"/>
            </a:endParaRPr>
          </a:p>
        </p:txBody>
      </p:sp>
      <p:grpSp>
        <p:nvGrpSpPr>
          <p:cNvPr id="23" name="Group 17">
            <a:extLst>
              <a:ext uri="{FF2B5EF4-FFF2-40B4-BE49-F238E27FC236}">
                <a16:creationId xmlns:a16="http://schemas.microsoft.com/office/drawing/2014/main" id="{0F96D654-997C-49B5-82F5-7ED89AC627C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636CFC24-5612-487F-A43B-8492E7422881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86179F0E-5E34-472D-BA0D-57C8BD2EFF84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E5D74E0D-619B-488F-85D2-1C34A4647963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82727AB9-8CEF-4B6F-975A-E070FE8B288C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DCA33AE-4566-470B-8B41-7D054BA447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27" name="Полилиния: фигура 26">
            <a:extLst>
              <a:ext uri="{FF2B5EF4-FFF2-40B4-BE49-F238E27FC236}">
                <a16:creationId xmlns:a16="http://schemas.microsoft.com/office/drawing/2014/main" id="{65AE1C72-79D1-4822-B1A7-7893B327AE6A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9" name="Номер слайда 3">
            <a:extLst>
              <a:ext uri="{FF2B5EF4-FFF2-40B4-BE49-F238E27FC236}">
                <a16:creationId xmlns:a16="http://schemas.microsoft.com/office/drawing/2014/main" id="{FD283712-44DD-4248-AD69-978208BC97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31" name="Текст 4">
            <a:extLst>
              <a:ext uri="{FF2B5EF4-FFF2-40B4-BE49-F238E27FC236}">
                <a16:creationId xmlns:a16="http://schemas.microsoft.com/office/drawing/2014/main" id="{2D76621F-A0FA-46CA-8DED-C7EF855AE1D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763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Овал 73">
            <a:extLst>
              <a:ext uri="{FF2B5EF4-FFF2-40B4-BE49-F238E27FC236}">
                <a16:creationId xmlns:a16="http://schemas.microsoft.com/office/drawing/2014/main" id="{D5C19548-E71F-4DC7-82BD-96AE000EA850}"/>
              </a:ext>
            </a:extLst>
          </p:cNvPr>
          <p:cNvSpPr/>
          <p:nvPr userDrawn="1"/>
        </p:nvSpPr>
        <p:spPr>
          <a:xfrm>
            <a:off x="724966" y="1956425"/>
            <a:ext cx="1143578" cy="1143578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99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75" name="Группа 74">
            <a:extLst>
              <a:ext uri="{FF2B5EF4-FFF2-40B4-BE49-F238E27FC236}">
                <a16:creationId xmlns:a16="http://schemas.microsoft.com/office/drawing/2014/main" id="{5D8B5ED8-2E43-4CA0-8F6A-F8073769F92E}"/>
              </a:ext>
            </a:extLst>
          </p:cNvPr>
          <p:cNvGrpSpPr/>
          <p:nvPr userDrawn="1"/>
        </p:nvGrpSpPr>
        <p:grpSpPr>
          <a:xfrm>
            <a:off x="802671" y="2034130"/>
            <a:ext cx="988167" cy="988167"/>
            <a:chOff x="859972" y="1603021"/>
            <a:chExt cx="1478844" cy="1478844"/>
          </a:xfrm>
          <a:effectLst>
            <a:outerShdw blurRad="50800" dist="38100" dir="2700000" algn="tl" rotWithShape="0">
              <a:prstClr val="black">
                <a:alpha val="27000"/>
              </a:prstClr>
            </a:outerShdw>
          </a:effectLst>
        </p:grpSpPr>
        <p:sp>
          <p:nvSpPr>
            <p:cNvPr id="76" name="Овал 75">
              <a:extLst>
                <a:ext uri="{FF2B5EF4-FFF2-40B4-BE49-F238E27FC236}">
                  <a16:creationId xmlns:a16="http://schemas.microsoft.com/office/drawing/2014/main" id="{2C690EEC-2A99-47D2-AA2E-1B556F8FD701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  <p:sp>
          <p:nvSpPr>
            <p:cNvPr id="77" name="Овал 76">
              <a:extLst>
                <a:ext uri="{FF2B5EF4-FFF2-40B4-BE49-F238E27FC236}">
                  <a16:creationId xmlns:a16="http://schemas.microsoft.com/office/drawing/2014/main" id="{145C77B9-E606-4650-B6E4-D5E13FAEFB54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</p:grpSp>
      <p:sp>
        <p:nvSpPr>
          <p:cNvPr id="78" name="Рисунок 89">
            <a:extLst>
              <a:ext uri="{FF2B5EF4-FFF2-40B4-BE49-F238E27FC236}">
                <a16:creationId xmlns:a16="http://schemas.microsoft.com/office/drawing/2014/main" id="{DA0F89C9-862B-41B9-9DB9-69F388180A7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02670" y="2034130"/>
            <a:ext cx="988168" cy="988168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FontTx/>
              <a:buNone/>
              <a:defRPr sz="1050">
                <a:solidFill>
                  <a:schemeClr val="bg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9" name="Овал 78">
            <a:extLst>
              <a:ext uri="{FF2B5EF4-FFF2-40B4-BE49-F238E27FC236}">
                <a16:creationId xmlns:a16="http://schemas.microsoft.com/office/drawing/2014/main" id="{03EC003E-AF87-4F99-931E-916B59EBB10E}"/>
              </a:ext>
            </a:extLst>
          </p:cNvPr>
          <p:cNvSpPr/>
          <p:nvPr userDrawn="1"/>
        </p:nvSpPr>
        <p:spPr>
          <a:xfrm>
            <a:off x="3421279" y="1954044"/>
            <a:ext cx="1143578" cy="1143578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99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80" name="Группа 79">
            <a:extLst>
              <a:ext uri="{FF2B5EF4-FFF2-40B4-BE49-F238E27FC236}">
                <a16:creationId xmlns:a16="http://schemas.microsoft.com/office/drawing/2014/main" id="{940DFB69-2EF9-44B1-BEE0-908718D114C2}"/>
              </a:ext>
            </a:extLst>
          </p:cNvPr>
          <p:cNvGrpSpPr/>
          <p:nvPr userDrawn="1"/>
        </p:nvGrpSpPr>
        <p:grpSpPr>
          <a:xfrm>
            <a:off x="3498984" y="2031749"/>
            <a:ext cx="988167" cy="988167"/>
            <a:chOff x="859972" y="1603021"/>
            <a:chExt cx="1478844" cy="1478844"/>
          </a:xfrm>
          <a:effectLst>
            <a:outerShdw blurRad="50800" dist="38100" dir="2700000" algn="tl" rotWithShape="0">
              <a:prstClr val="black">
                <a:alpha val="27000"/>
              </a:prstClr>
            </a:outerShdw>
          </a:effectLst>
        </p:grpSpPr>
        <p:sp>
          <p:nvSpPr>
            <p:cNvPr id="81" name="Овал 80">
              <a:extLst>
                <a:ext uri="{FF2B5EF4-FFF2-40B4-BE49-F238E27FC236}">
                  <a16:creationId xmlns:a16="http://schemas.microsoft.com/office/drawing/2014/main" id="{B4AD6D5F-9447-4D7D-A8B7-7BF4C99647D2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  <p:sp>
          <p:nvSpPr>
            <p:cNvPr id="82" name="Овал 81">
              <a:extLst>
                <a:ext uri="{FF2B5EF4-FFF2-40B4-BE49-F238E27FC236}">
                  <a16:creationId xmlns:a16="http://schemas.microsoft.com/office/drawing/2014/main" id="{7296118D-0EB0-4F20-A7E7-1937E632AC2D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</p:grpSp>
      <p:sp>
        <p:nvSpPr>
          <p:cNvPr id="83" name="Рисунок 89">
            <a:extLst>
              <a:ext uri="{FF2B5EF4-FFF2-40B4-BE49-F238E27FC236}">
                <a16:creationId xmlns:a16="http://schemas.microsoft.com/office/drawing/2014/main" id="{A50CC2C4-7E3B-446F-A2F4-A85DE77482B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498983" y="2031749"/>
            <a:ext cx="988168" cy="988168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FontTx/>
              <a:buNone/>
              <a:defRPr sz="1050">
                <a:solidFill>
                  <a:schemeClr val="bg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84" name="Овал 83">
            <a:extLst>
              <a:ext uri="{FF2B5EF4-FFF2-40B4-BE49-F238E27FC236}">
                <a16:creationId xmlns:a16="http://schemas.microsoft.com/office/drawing/2014/main" id="{40EEFFFD-E908-4AE4-8D91-FDBACA82C6DA}"/>
              </a:ext>
            </a:extLst>
          </p:cNvPr>
          <p:cNvSpPr/>
          <p:nvPr userDrawn="1"/>
        </p:nvSpPr>
        <p:spPr>
          <a:xfrm>
            <a:off x="6122194" y="1954044"/>
            <a:ext cx="1143578" cy="1143578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99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85" name="Группа 84">
            <a:extLst>
              <a:ext uri="{FF2B5EF4-FFF2-40B4-BE49-F238E27FC236}">
                <a16:creationId xmlns:a16="http://schemas.microsoft.com/office/drawing/2014/main" id="{25AEE709-71AC-4D76-8979-381BC6E583FE}"/>
              </a:ext>
            </a:extLst>
          </p:cNvPr>
          <p:cNvGrpSpPr/>
          <p:nvPr userDrawn="1"/>
        </p:nvGrpSpPr>
        <p:grpSpPr>
          <a:xfrm>
            <a:off x="6199899" y="2031749"/>
            <a:ext cx="988167" cy="988167"/>
            <a:chOff x="859972" y="1603021"/>
            <a:chExt cx="1478844" cy="1478844"/>
          </a:xfrm>
          <a:effectLst>
            <a:outerShdw blurRad="50800" dist="38100" dir="2700000" algn="tl" rotWithShape="0">
              <a:prstClr val="black">
                <a:alpha val="27000"/>
              </a:prstClr>
            </a:outerShdw>
          </a:effectLst>
        </p:grpSpPr>
        <p:sp>
          <p:nvSpPr>
            <p:cNvPr id="86" name="Овал 85">
              <a:extLst>
                <a:ext uri="{FF2B5EF4-FFF2-40B4-BE49-F238E27FC236}">
                  <a16:creationId xmlns:a16="http://schemas.microsoft.com/office/drawing/2014/main" id="{C5B7E343-7B02-442C-84A4-F009E6E7FF7E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  <p:sp>
          <p:nvSpPr>
            <p:cNvPr id="87" name="Овал 86">
              <a:extLst>
                <a:ext uri="{FF2B5EF4-FFF2-40B4-BE49-F238E27FC236}">
                  <a16:creationId xmlns:a16="http://schemas.microsoft.com/office/drawing/2014/main" id="{F49AB20F-53C5-4E52-8E39-C2E98587E20B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</p:grpSp>
      <p:sp>
        <p:nvSpPr>
          <p:cNvPr id="88" name="Рисунок 89">
            <a:extLst>
              <a:ext uri="{FF2B5EF4-FFF2-40B4-BE49-F238E27FC236}">
                <a16:creationId xmlns:a16="http://schemas.microsoft.com/office/drawing/2014/main" id="{81065DB8-FBF2-48E3-B625-B92045D07B7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99898" y="2031749"/>
            <a:ext cx="988168" cy="988168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FontTx/>
              <a:buNone/>
              <a:defRPr sz="1050">
                <a:solidFill>
                  <a:schemeClr val="bg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89" name="Овал 88">
            <a:extLst>
              <a:ext uri="{FF2B5EF4-FFF2-40B4-BE49-F238E27FC236}">
                <a16:creationId xmlns:a16="http://schemas.microsoft.com/office/drawing/2014/main" id="{334F40BF-5C70-46CA-9E1C-A628E087615B}"/>
              </a:ext>
            </a:extLst>
          </p:cNvPr>
          <p:cNvSpPr/>
          <p:nvPr userDrawn="1"/>
        </p:nvSpPr>
        <p:spPr>
          <a:xfrm>
            <a:off x="724966" y="4406121"/>
            <a:ext cx="1143578" cy="1143578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99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90" name="Группа 89">
            <a:extLst>
              <a:ext uri="{FF2B5EF4-FFF2-40B4-BE49-F238E27FC236}">
                <a16:creationId xmlns:a16="http://schemas.microsoft.com/office/drawing/2014/main" id="{4848E671-3024-4F9D-B328-682A46433E59}"/>
              </a:ext>
            </a:extLst>
          </p:cNvPr>
          <p:cNvGrpSpPr/>
          <p:nvPr userDrawn="1"/>
        </p:nvGrpSpPr>
        <p:grpSpPr>
          <a:xfrm>
            <a:off x="802671" y="4483826"/>
            <a:ext cx="988167" cy="988167"/>
            <a:chOff x="859972" y="1603021"/>
            <a:chExt cx="1478844" cy="1478844"/>
          </a:xfrm>
          <a:effectLst>
            <a:outerShdw blurRad="50800" dist="38100" dir="2700000" algn="tl" rotWithShape="0">
              <a:prstClr val="black">
                <a:alpha val="27000"/>
              </a:prstClr>
            </a:outerShdw>
          </a:effectLst>
        </p:grpSpPr>
        <p:sp>
          <p:nvSpPr>
            <p:cNvPr id="91" name="Овал 90">
              <a:extLst>
                <a:ext uri="{FF2B5EF4-FFF2-40B4-BE49-F238E27FC236}">
                  <a16:creationId xmlns:a16="http://schemas.microsoft.com/office/drawing/2014/main" id="{DD9D2010-8C14-4A89-8E70-CD8C06701EE4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  <p:sp>
          <p:nvSpPr>
            <p:cNvPr id="92" name="Овал 91">
              <a:extLst>
                <a:ext uri="{FF2B5EF4-FFF2-40B4-BE49-F238E27FC236}">
                  <a16:creationId xmlns:a16="http://schemas.microsoft.com/office/drawing/2014/main" id="{F449589C-3574-4571-9530-04D9EFB1FD6C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</p:grpSp>
      <p:sp>
        <p:nvSpPr>
          <p:cNvPr id="93" name="Рисунок 89">
            <a:extLst>
              <a:ext uri="{FF2B5EF4-FFF2-40B4-BE49-F238E27FC236}">
                <a16:creationId xmlns:a16="http://schemas.microsoft.com/office/drawing/2014/main" id="{9FD8AB9D-03D0-4BCC-83FD-DDD5A4A9BC6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02670" y="4483826"/>
            <a:ext cx="988168" cy="988168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FontTx/>
              <a:buNone/>
              <a:defRPr sz="1050">
                <a:solidFill>
                  <a:schemeClr val="bg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94" name="Овал 93">
            <a:extLst>
              <a:ext uri="{FF2B5EF4-FFF2-40B4-BE49-F238E27FC236}">
                <a16:creationId xmlns:a16="http://schemas.microsoft.com/office/drawing/2014/main" id="{14ED7411-3703-478C-9C02-367F4DFEA882}"/>
              </a:ext>
            </a:extLst>
          </p:cNvPr>
          <p:cNvSpPr/>
          <p:nvPr userDrawn="1"/>
        </p:nvSpPr>
        <p:spPr>
          <a:xfrm>
            <a:off x="3421279" y="4403740"/>
            <a:ext cx="1143578" cy="1143578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99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95" name="Группа 94">
            <a:extLst>
              <a:ext uri="{FF2B5EF4-FFF2-40B4-BE49-F238E27FC236}">
                <a16:creationId xmlns:a16="http://schemas.microsoft.com/office/drawing/2014/main" id="{0EFE5A2F-9B7E-45D1-ADE2-5411AECB8557}"/>
              </a:ext>
            </a:extLst>
          </p:cNvPr>
          <p:cNvGrpSpPr/>
          <p:nvPr userDrawn="1"/>
        </p:nvGrpSpPr>
        <p:grpSpPr>
          <a:xfrm>
            <a:off x="3498984" y="4481445"/>
            <a:ext cx="988167" cy="988167"/>
            <a:chOff x="859972" y="1603021"/>
            <a:chExt cx="1478844" cy="1478844"/>
          </a:xfrm>
          <a:effectLst>
            <a:outerShdw blurRad="50800" dist="38100" dir="2700000" algn="tl" rotWithShape="0">
              <a:prstClr val="black">
                <a:alpha val="27000"/>
              </a:prstClr>
            </a:outerShdw>
          </a:effectLst>
        </p:grpSpPr>
        <p:sp>
          <p:nvSpPr>
            <p:cNvPr id="96" name="Овал 95">
              <a:extLst>
                <a:ext uri="{FF2B5EF4-FFF2-40B4-BE49-F238E27FC236}">
                  <a16:creationId xmlns:a16="http://schemas.microsoft.com/office/drawing/2014/main" id="{C247B2B4-CB4A-4D7C-8409-B24468009391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  <p:sp>
          <p:nvSpPr>
            <p:cNvPr id="97" name="Овал 96">
              <a:extLst>
                <a:ext uri="{FF2B5EF4-FFF2-40B4-BE49-F238E27FC236}">
                  <a16:creationId xmlns:a16="http://schemas.microsoft.com/office/drawing/2014/main" id="{B1157C5C-DD60-40EE-B5CB-79C78784DAC7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</p:grpSp>
      <p:sp>
        <p:nvSpPr>
          <p:cNvPr id="98" name="Рисунок 89">
            <a:extLst>
              <a:ext uri="{FF2B5EF4-FFF2-40B4-BE49-F238E27FC236}">
                <a16:creationId xmlns:a16="http://schemas.microsoft.com/office/drawing/2014/main" id="{3B11318A-310F-4421-B6D3-32135716186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98983" y="4481445"/>
            <a:ext cx="988168" cy="988168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FontTx/>
              <a:buNone/>
              <a:defRPr sz="1050">
                <a:solidFill>
                  <a:schemeClr val="bg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99" name="Овал 98">
            <a:extLst>
              <a:ext uri="{FF2B5EF4-FFF2-40B4-BE49-F238E27FC236}">
                <a16:creationId xmlns:a16="http://schemas.microsoft.com/office/drawing/2014/main" id="{93004252-63B9-4060-95AC-0B65387D9425}"/>
              </a:ext>
            </a:extLst>
          </p:cNvPr>
          <p:cNvSpPr/>
          <p:nvPr userDrawn="1"/>
        </p:nvSpPr>
        <p:spPr>
          <a:xfrm>
            <a:off x="6122194" y="4403740"/>
            <a:ext cx="1143578" cy="1143578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4">
                    <a:alpha val="35000"/>
                  </a:schemeClr>
                </a:gs>
                <a:gs pos="99000">
                  <a:schemeClr val="accent4">
                    <a:lumMod val="75000"/>
                    <a:alpha val="90000"/>
                  </a:schemeClr>
                </a:gs>
              </a:gsLst>
              <a:lin ang="2700000" scaled="0"/>
            </a:gra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100" name="Группа 99">
            <a:extLst>
              <a:ext uri="{FF2B5EF4-FFF2-40B4-BE49-F238E27FC236}">
                <a16:creationId xmlns:a16="http://schemas.microsoft.com/office/drawing/2014/main" id="{FE886EB5-35DC-449E-950B-9309B3752BA5}"/>
              </a:ext>
            </a:extLst>
          </p:cNvPr>
          <p:cNvGrpSpPr/>
          <p:nvPr userDrawn="1"/>
        </p:nvGrpSpPr>
        <p:grpSpPr>
          <a:xfrm>
            <a:off x="6199899" y="4481445"/>
            <a:ext cx="988167" cy="988167"/>
            <a:chOff x="859972" y="1603021"/>
            <a:chExt cx="1478844" cy="1478844"/>
          </a:xfrm>
          <a:effectLst>
            <a:outerShdw blurRad="50800" dist="38100" dir="2700000" algn="tl" rotWithShape="0">
              <a:prstClr val="black">
                <a:alpha val="27000"/>
              </a:prstClr>
            </a:outerShdw>
          </a:effectLst>
        </p:grpSpPr>
        <p:sp>
          <p:nvSpPr>
            <p:cNvPr id="101" name="Овал 100">
              <a:extLst>
                <a:ext uri="{FF2B5EF4-FFF2-40B4-BE49-F238E27FC236}">
                  <a16:creationId xmlns:a16="http://schemas.microsoft.com/office/drawing/2014/main" id="{2648E5C3-2CD7-4C36-8642-3695501F4CF9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  <p:sp>
          <p:nvSpPr>
            <p:cNvPr id="102" name="Овал 101">
              <a:extLst>
                <a:ext uri="{FF2B5EF4-FFF2-40B4-BE49-F238E27FC236}">
                  <a16:creationId xmlns:a16="http://schemas.microsoft.com/office/drawing/2014/main" id="{763C33A6-0794-4ED2-B766-7080ACDDB146}"/>
                </a:ext>
              </a:extLst>
            </p:cNvPr>
            <p:cNvSpPr/>
            <p:nvPr/>
          </p:nvSpPr>
          <p:spPr>
            <a:xfrm>
              <a:off x="859972" y="1603021"/>
              <a:ext cx="1478844" cy="1478844"/>
            </a:xfrm>
            <a:prstGeom prst="ellipse">
              <a:avLst/>
            </a:prstGeom>
            <a:noFill/>
            <a:ln w="1270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0"/>
              </a:gra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FF"/>
                </a:solidFill>
              </a:endParaRPr>
            </a:p>
          </p:txBody>
        </p:sp>
      </p:grpSp>
      <p:sp>
        <p:nvSpPr>
          <p:cNvPr id="103" name="Рисунок 89">
            <a:extLst>
              <a:ext uri="{FF2B5EF4-FFF2-40B4-BE49-F238E27FC236}">
                <a16:creationId xmlns:a16="http://schemas.microsoft.com/office/drawing/2014/main" id="{46A0DC0F-840F-449F-AD9A-61CE8612134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199898" y="4481445"/>
            <a:ext cx="988168" cy="988168"/>
          </a:xfrm>
          <a:custGeom>
            <a:avLst/>
            <a:gdLst>
              <a:gd name="connsiteX0" fmla="*/ 494084 w 988168"/>
              <a:gd name="connsiteY0" fmla="*/ 0 h 988168"/>
              <a:gd name="connsiteX1" fmla="*/ 988168 w 988168"/>
              <a:gd name="connsiteY1" fmla="*/ 494084 h 988168"/>
              <a:gd name="connsiteX2" fmla="*/ 494084 w 988168"/>
              <a:gd name="connsiteY2" fmla="*/ 988168 h 988168"/>
              <a:gd name="connsiteX3" fmla="*/ 0 w 988168"/>
              <a:gd name="connsiteY3" fmla="*/ 494084 h 988168"/>
              <a:gd name="connsiteX4" fmla="*/ 494084 w 988168"/>
              <a:gd name="connsiteY4" fmla="*/ 0 h 988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8168" h="988168">
                <a:moveTo>
                  <a:pt x="494084" y="0"/>
                </a:moveTo>
                <a:cubicBezTo>
                  <a:pt x="766959" y="0"/>
                  <a:pt x="988168" y="221209"/>
                  <a:pt x="988168" y="494084"/>
                </a:cubicBezTo>
                <a:cubicBezTo>
                  <a:pt x="988168" y="766959"/>
                  <a:pt x="766959" y="988168"/>
                  <a:pt x="494084" y="988168"/>
                </a:cubicBezTo>
                <a:cubicBezTo>
                  <a:pt x="221209" y="988168"/>
                  <a:pt x="0" y="766959"/>
                  <a:pt x="0" y="494084"/>
                </a:cubicBezTo>
                <a:cubicBezTo>
                  <a:pt x="0" y="221209"/>
                  <a:pt x="221209" y="0"/>
                  <a:pt x="494084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FontTx/>
              <a:buNone/>
              <a:defRPr sz="1050">
                <a:solidFill>
                  <a:schemeClr val="bg2"/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41" name="Group 17">
            <a:extLst>
              <a:ext uri="{FF2B5EF4-FFF2-40B4-BE49-F238E27FC236}">
                <a16:creationId xmlns:a16="http://schemas.microsoft.com/office/drawing/2014/main" id="{23785733-C49E-468C-BC5D-6F164819E16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42" name="Freeform 18">
              <a:extLst>
                <a:ext uri="{FF2B5EF4-FFF2-40B4-BE49-F238E27FC236}">
                  <a16:creationId xmlns:a16="http://schemas.microsoft.com/office/drawing/2014/main" id="{8981598C-E19C-4948-B201-7DE1E3B16F11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43" name="Freeform 19">
              <a:extLst>
                <a:ext uri="{FF2B5EF4-FFF2-40B4-BE49-F238E27FC236}">
                  <a16:creationId xmlns:a16="http://schemas.microsoft.com/office/drawing/2014/main" id="{6EB5033D-6F79-430E-8A63-97546C8EC847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51" name="Freeform 20">
              <a:extLst>
                <a:ext uri="{FF2B5EF4-FFF2-40B4-BE49-F238E27FC236}">
                  <a16:creationId xmlns:a16="http://schemas.microsoft.com/office/drawing/2014/main" id="{EE345090-204E-48F6-A656-FF303E1E4216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52" name="Freeform 21">
              <a:extLst>
                <a:ext uri="{FF2B5EF4-FFF2-40B4-BE49-F238E27FC236}">
                  <a16:creationId xmlns:a16="http://schemas.microsoft.com/office/drawing/2014/main" id="{19850678-F7B5-4E1A-8186-1F5FA136196D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D284CD3-2E25-4B66-A793-51FBB125DA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44" name="Полилиния: фигура 43">
            <a:extLst>
              <a:ext uri="{FF2B5EF4-FFF2-40B4-BE49-F238E27FC236}">
                <a16:creationId xmlns:a16="http://schemas.microsoft.com/office/drawing/2014/main" id="{17F68047-C6DE-4967-BDD1-1ED92E49B191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45" name="Номер слайда 3">
            <a:extLst>
              <a:ext uri="{FF2B5EF4-FFF2-40B4-BE49-F238E27FC236}">
                <a16:creationId xmlns:a16="http://schemas.microsoft.com/office/drawing/2014/main" id="{510199CA-2D71-460E-A739-652B850FDB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47" name="Текст 4">
            <a:extLst>
              <a:ext uri="{FF2B5EF4-FFF2-40B4-BE49-F238E27FC236}">
                <a16:creationId xmlns:a16="http://schemas.microsoft.com/office/drawing/2014/main" id="{C39B323B-E243-47B3-B3DD-4ABADF47F7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441348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7">
            <a:extLst>
              <a:ext uri="{FF2B5EF4-FFF2-40B4-BE49-F238E27FC236}">
                <a16:creationId xmlns:a16="http://schemas.microsoft.com/office/drawing/2014/main" id="{BBBFAE94-0734-4CE7-8A7B-27E823A9EDD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15" name="Freeform 18">
              <a:extLst>
                <a:ext uri="{FF2B5EF4-FFF2-40B4-BE49-F238E27FC236}">
                  <a16:creationId xmlns:a16="http://schemas.microsoft.com/office/drawing/2014/main" id="{E1D14EFB-57EA-460D-BCF1-CDE105107873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16" name="Freeform 19">
              <a:extLst>
                <a:ext uri="{FF2B5EF4-FFF2-40B4-BE49-F238E27FC236}">
                  <a16:creationId xmlns:a16="http://schemas.microsoft.com/office/drawing/2014/main" id="{854867B3-4868-4628-8F7A-1237823DAD3C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17" name="Freeform 20">
              <a:extLst>
                <a:ext uri="{FF2B5EF4-FFF2-40B4-BE49-F238E27FC236}">
                  <a16:creationId xmlns:a16="http://schemas.microsoft.com/office/drawing/2014/main" id="{12D13896-A681-4EC6-B205-BF57C9828E13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18" name="Freeform 21">
              <a:extLst>
                <a:ext uri="{FF2B5EF4-FFF2-40B4-BE49-F238E27FC236}">
                  <a16:creationId xmlns:a16="http://schemas.microsoft.com/office/drawing/2014/main" id="{6D95BEA3-0662-4873-AE5F-18B970F53B14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11" name="Рисунок 2">
            <a:extLst>
              <a:ext uri="{FF2B5EF4-FFF2-40B4-BE49-F238E27FC236}">
                <a16:creationId xmlns:a16="http://schemas.microsoft.com/office/drawing/2014/main" id="{C27D21B2-D06F-4399-8CC1-F039F1F6843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874516" y="9443"/>
            <a:ext cx="2268000" cy="68400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endParaRPr lang="ru-RU" dirty="0"/>
          </a:p>
        </p:txBody>
      </p:sp>
      <p:sp>
        <p:nvSpPr>
          <p:cNvPr id="13" name="Рисунок 2">
            <a:extLst>
              <a:ext uri="{FF2B5EF4-FFF2-40B4-BE49-F238E27FC236}">
                <a16:creationId xmlns:a16="http://schemas.microsoft.com/office/drawing/2014/main" id="{B9FFD752-FFA4-4DED-B47B-6B4DBE37AB9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583010" y="9443"/>
            <a:ext cx="2268000" cy="68400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endParaRPr lang="ru-RU" dirty="0"/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id="{FF05072B-5998-4413-824C-0FCEB804C2F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291505" y="9443"/>
            <a:ext cx="2268000" cy="68400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endParaRPr lang="ru-RU" dirty="0"/>
          </a:p>
        </p:txBody>
      </p:sp>
      <p:sp>
        <p:nvSpPr>
          <p:cNvPr id="10" name="Рисунок 2">
            <a:extLst>
              <a:ext uri="{FF2B5EF4-FFF2-40B4-BE49-F238E27FC236}">
                <a16:creationId xmlns:a16="http://schemas.microsoft.com/office/drawing/2014/main" id="{5B733E51-EDEE-45CD-87E2-8EC13D915BD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9443"/>
            <a:ext cx="2268000" cy="68400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lang="ru-RU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9" name="Полилиния: фигура 18">
            <a:extLst>
              <a:ext uri="{FF2B5EF4-FFF2-40B4-BE49-F238E27FC236}">
                <a16:creationId xmlns:a16="http://schemas.microsoft.com/office/drawing/2014/main" id="{E728A244-3FFD-457A-A35B-B57649CABCA7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0" name="Номер слайда 3">
            <a:extLst>
              <a:ext uri="{FF2B5EF4-FFF2-40B4-BE49-F238E27FC236}">
                <a16:creationId xmlns:a16="http://schemas.microsoft.com/office/drawing/2014/main" id="{C9C7486B-3F77-4DC1-B76E-02A241EB4C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2" name="Текст 4">
            <a:extLst>
              <a:ext uri="{FF2B5EF4-FFF2-40B4-BE49-F238E27FC236}">
                <a16:creationId xmlns:a16="http://schemas.microsoft.com/office/drawing/2014/main" id="{D86C636A-D205-4FC0-BB20-C2B1C4DA60B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85503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Рисунок 2">
            <a:extLst>
              <a:ext uri="{FF2B5EF4-FFF2-40B4-BE49-F238E27FC236}">
                <a16:creationId xmlns:a16="http://schemas.microsoft.com/office/drawing/2014/main" id="{76B5CAA2-96BC-47AB-A1A1-B18E245C60E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43787" y="1233488"/>
            <a:ext cx="2016000" cy="50038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342900" lvl="0" indent="-342900">
              <a:spcBef>
                <a:spcPct val="20000"/>
              </a:spcBef>
            </a:pPr>
            <a:endParaRPr lang="ru-RU" dirty="0"/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73E20A86-EA85-4F87-9AAF-C1A65E2B9C0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693694" y="1233488"/>
            <a:ext cx="2016000" cy="50038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342900" lvl="0" indent="-342900">
              <a:spcBef>
                <a:spcPct val="20000"/>
              </a:spcBef>
            </a:pPr>
            <a:endParaRPr lang="ru-RU" dirty="0"/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F1E5542F-E954-4E16-B2A7-59AB8E8D7C8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527089" y="1233488"/>
            <a:ext cx="2016000" cy="50038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342900" lvl="0" indent="-342900">
              <a:spcBef>
                <a:spcPct val="20000"/>
              </a:spcBef>
            </a:pPr>
            <a:endParaRPr lang="ru-RU" dirty="0"/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id="{7BB9D565-EF7C-4616-88AC-E349E224F85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610391" y="1233488"/>
            <a:ext cx="2016000" cy="50038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342900" lvl="0" indent="-342900">
              <a:spcBef>
                <a:spcPct val="20000"/>
              </a:spcBef>
            </a:pPr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8DACCA-0225-496B-9FCC-E5099495FD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grpSp>
        <p:nvGrpSpPr>
          <p:cNvPr id="37" name="Group 17">
            <a:extLst>
              <a:ext uri="{FF2B5EF4-FFF2-40B4-BE49-F238E27FC236}">
                <a16:creationId xmlns:a16="http://schemas.microsoft.com/office/drawing/2014/main" id="{C043AB69-80BA-43AC-849A-B6415250CF35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38" name="Freeform 18">
              <a:extLst>
                <a:ext uri="{FF2B5EF4-FFF2-40B4-BE49-F238E27FC236}">
                  <a16:creationId xmlns:a16="http://schemas.microsoft.com/office/drawing/2014/main" id="{80FC056B-BF12-4764-BB58-0D4444C57C47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9" name="Freeform 19">
              <a:extLst>
                <a:ext uri="{FF2B5EF4-FFF2-40B4-BE49-F238E27FC236}">
                  <a16:creationId xmlns:a16="http://schemas.microsoft.com/office/drawing/2014/main" id="{282CEF0C-30C2-4F46-9FA6-060A92B8F21E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40" name="Freeform 20">
              <a:extLst>
                <a:ext uri="{FF2B5EF4-FFF2-40B4-BE49-F238E27FC236}">
                  <a16:creationId xmlns:a16="http://schemas.microsoft.com/office/drawing/2014/main" id="{F7DB5937-FCD7-4F76-971E-D1C46A589C8A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id="{D9E171C1-9B14-417A-80AB-0A89BC869254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19" name="Полилиния: фигура 18">
            <a:extLst>
              <a:ext uri="{FF2B5EF4-FFF2-40B4-BE49-F238E27FC236}">
                <a16:creationId xmlns:a16="http://schemas.microsoft.com/office/drawing/2014/main" id="{F0DD9F11-13BA-48B6-9E3B-143BB182B364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0" name="Номер слайда 3">
            <a:extLst>
              <a:ext uri="{FF2B5EF4-FFF2-40B4-BE49-F238E27FC236}">
                <a16:creationId xmlns:a16="http://schemas.microsoft.com/office/drawing/2014/main" id="{FB50C5DA-B4B9-4968-A98C-FFBED51886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2" name="Текст 4">
            <a:extLst>
              <a:ext uri="{FF2B5EF4-FFF2-40B4-BE49-F238E27FC236}">
                <a16:creationId xmlns:a16="http://schemas.microsoft.com/office/drawing/2014/main" id="{C6D6494C-30C5-4B73-8B98-DFA5E8E7290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39619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CC6794BF-36F5-4145-8691-6CDC0F6D336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5" b="-61"/>
          <a:stretch/>
        </p:blipFill>
        <p:spPr>
          <a:xfrm>
            <a:off x="1" y="-12700"/>
            <a:ext cx="2270124" cy="6870700"/>
          </a:xfrm>
          <a:custGeom>
            <a:avLst/>
            <a:gdLst>
              <a:gd name="connsiteX0" fmla="*/ 0 w 3047584"/>
              <a:gd name="connsiteY0" fmla="*/ 0 h 6858000"/>
              <a:gd name="connsiteX1" fmla="*/ 3047584 w 3047584"/>
              <a:gd name="connsiteY1" fmla="*/ 0 h 6858000"/>
              <a:gd name="connsiteX2" fmla="*/ 3047584 w 3047584"/>
              <a:gd name="connsiteY2" fmla="*/ 6858000 h 6858000"/>
              <a:gd name="connsiteX3" fmla="*/ 0 w 304758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7584" h="6858000">
                <a:moveTo>
                  <a:pt x="0" y="0"/>
                </a:moveTo>
                <a:lnTo>
                  <a:pt x="3047584" y="0"/>
                </a:lnTo>
                <a:lnTo>
                  <a:pt x="304758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67D654B-7BF1-49ED-973A-8F1BC3C7644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8000" y="5588"/>
            <a:ext cx="2304000" cy="6839712"/>
          </a:xfrm>
          <a:custGeom>
            <a:avLst/>
            <a:gdLst>
              <a:gd name="connsiteX0" fmla="*/ 0 w 3049200"/>
              <a:gd name="connsiteY0" fmla="*/ 0 h 6858000"/>
              <a:gd name="connsiteX1" fmla="*/ 3049200 w 3049200"/>
              <a:gd name="connsiteY1" fmla="*/ 0 h 6858000"/>
              <a:gd name="connsiteX2" fmla="*/ 3049200 w 3049200"/>
              <a:gd name="connsiteY2" fmla="*/ 6858000 h 6858000"/>
              <a:gd name="connsiteX3" fmla="*/ 0 w 30492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9200" h="6858000">
                <a:moveTo>
                  <a:pt x="0" y="0"/>
                </a:moveTo>
                <a:lnTo>
                  <a:pt x="3049200" y="0"/>
                </a:lnTo>
                <a:lnTo>
                  <a:pt x="30492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5441344E-2CB5-4E84-86AC-D089053ABC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-12700"/>
            <a:ext cx="2305050" cy="6858000"/>
          </a:xfrm>
          <a:custGeom>
            <a:avLst/>
            <a:gdLst>
              <a:gd name="connsiteX0" fmla="*/ 0 w 3049200"/>
              <a:gd name="connsiteY0" fmla="*/ 0 h 6858000"/>
              <a:gd name="connsiteX1" fmla="*/ 3049200 w 3049200"/>
              <a:gd name="connsiteY1" fmla="*/ 0 h 6858000"/>
              <a:gd name="connsiteX2" fmla="*/ 3049200 w 3049200"/>
              <a:gd name="connsiteY2" fmla="*/ 6858000 h 6858000"/>
              <a:gd name="connsiteX3" fmla="*/ 0 w 30492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9200" h="6858000">
                <a:moveTo>
                  <a:pt x="0" y="0"/>
                </a:moveTo>
                <a:lnTo>
                  <a:pt x="3049200" y="0"/>
                </a:lnTo>
                <a:lnTo>
                  <a:pt x="30492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29" name="Рисунок 28" descr="Изображение выглядит как клавиатура, внутренний, компьютер, сидит&#10;&#10;Автоматически созданное описание">
            <a:extLst>
              <a:ext uri="{FF2B5EF4-FFF2-40B4-BE49-F238E27FC236}">
                <a16:creationId xmlns:a16="http://schemas.microsoft.com/office/drawing/2014/main" id="{256FEFC1-8950-4C26-A648-454B8518351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74298" y="-12700"/>
            <a:ext cx="2269701" cy="6858000"/>
          </a:xfrm>
          <a:custGeom>
            <a:avLst/>
            <a:gdLst>
              <a:gd name="connsiteX0" fmla="*/ 0 w 3049200"/>
              <a:gd name="connsiteY0" fmla="*/ 0 h 6858000"/>
              <a:gd name="connsiteX1" fmla="*/ 3049200 w 3049200"/>
              <a:gd name="connsiteY1" fmla="*/ 0 h 6858000"/>
              <a:gd name="connsiteX2" fmla="*/ 3049200 w 3049200"/>
              <a:gd name="connsiteY2" fmla="*/ 6858000 h 6858000"/>
              <a:gd name="connsiteX3" fmla="*/ 0 w 30492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9200" h="6858000">
                <a:moveTo>
                  <a:pt x="0" y="0"/>
                </a:moveTo>
                <a:lnTo>
                  <a:pt x="3049200" y="0"/>
                </a:lnTo>
                <a:lnTo>
                  <a:pt x="30492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25AD0423-53E6-472C-94A7-0B2AB52881E1}"/>
              </a:ext>
            </a:extLst>
          </p:cNvPr>
          <p:cNvSpPr/>
          <p:nvPr userDrawn="1"/>
        </p:nvSpPr>
        <p:spPr>
          <a:xfrm>
            <a:off x="0" y="-12700"/>
            <a:ext cx="2268000" cy="6858000"/>
          </a:xfrm>
          <a:prstGeom prst="rect">
            <a:avLst/>
          </a:prstGeom>
          <a:gradFill>
            <a:gsLst>
              <a:gs pos="0">
                <a:schemeClr val="accent2">
                  <a:lumMod val="50000"/>
                  <a:alpha val="54000"/>
                </a:schemeClr>
              </a:gs>
              <a:gs pos="100000">
                <a:srgbClr val="082F61"/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A46DA51D-320A-4E1F-9167-532364F6E0E6}"/>
              </a:ext>
            </a:extLst>
          </p:cNvPr>
          <p:cNvSpPr/>
          <p:nvPr userDrawn="1"/>
        </p:nvSpPr>
        <p:spPr>
          <a:xfrm>
            <a:off x="2266054" y="-12700"/>
            <a:ext cx="2303999" cy="6858000"/>
          </a:xfrm>
          <a:prstGeom prst="rect">
            <a:avLst/>
          </a:prstGeom>
          <a:gradFill>
            <a:gsLst>
              <a:gs pos="0">
                <a:schemeClr val="accent2">
                  <a:lumMod val="50000"/>
                  <a:alpha val="54000"/>
                </a:schemeClr>
              </a:gs>
              <a:gs pos="100000">
                <a:srgbClr val="082F61"/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DE64302C-D82D-4BDB-AD55-54C2ADC41DAC}"/>
              </a:ext>
            </a:extLst>
          </p:cNvPr>
          <p:cNvSpPr/>
          <p:nvPr userDrawn="1"/>
        </p:nvSpPr>
        <p:spPr>
          <a:xfrm>
            <a:off x="4572000" y="-12700"/>
            <a:ext cx="2303999" cy="6858000"/>
          </a:xfrm>
          <a:prstGeom prst="rect">
            <a:avLst/>
          </a:prstGeom>
          <a:gradFill>
            <a:gsLst>
              <a:gs pos="0">
                <a:schemeClr val="accent2">
                  <a:lumMod val="50000"/>
                  <a:alpha val="54000"/>
                </a:schemeClr>
              </a:gs>
              <a:gs pos="100000">
                <a:srgbClr val="082F61"/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AFCF393-E288-404C-AF26-1050D396E6F3}"/>
              </a:ext>
            </a:extLst>
          </p:cNvPr>
          <p:cNvSpPr/>
          <p:nvPr userDrawn="1"/>
        </p:nvSpPr>
        <p:spPr>
          <a:xfrm>
            <a:off x="6875999" y="-12700"/>
            <a:ext cx="2268001" cy="6858000"/>
          </a:xfrm>
          <a:prstGeom prst="rect">
            <a:avLst/>
          </a:prstGeom>
          <a:gradFill>
            <a:gsLst>
              <a:gs pos="0">
                <a:schemeClr val="accent2">
                  <a:lumMod val="50000"/>
                  <a:alpha val="54000"/>
                </a:schemeClr>
              </a:gs>
              <a:gs pos="100000">
                <a:srgbClr val="082F61"/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8DACCA-0225-496B-9FCC-E5099495FD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grpSp>
        <p:nvGrpSpPr>
          <p:cNvPr id="37" name="Group 17">
            <a:extLst>
              <a:ext uri="{FF2B5EF4-FFF2-40B4-BE49-F238E27FC236}">
                <a16:creationId xmlns:a16="http://schemas.microsoft.com/office/drawing/2014/main" id="{C043AB69-80BA-43AC-849A-B6415250CF35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38" name="Freeform 18">
              <a:extLst>
                <a:ext uri="{FF2B5EF4-FFF2-40B4-BE49-F238E27FC236}">
                  <a16:creationId xmlns:a16="http://schemas.microsoft.com/office/drawing/2014/main" id="{80FC056B-BF12-4764-BB58-0D4444C57C47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9" name="Freeform 19">
              <a:extLst>
                <a:ext uri="{FF2B5EF4-FFF2-40B4-BE49-F238E27FC236}">
                  <a16:creationId xmlns:a16="http://schemas.microsoft.com/office/drawing/2014/main" id="{282CEF0C-30C2-4F46-9FA6-060A92B8F21E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40" name="Freeform 20">
              <a:extLst>
                <a:ext uri="{FF2B5EF4-FFF2-40B4-BE49-F238E27FC236}">
                  <a16:creationId xmlns:a16="http://schemas.microsoft.com/office/drawing/2014/main" id="{F7DB5937-FCD7-4F76-971E-D1C46A589C8A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id="{D9E171C1-9B14-417A-80AB-0A89BC869254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19" name="Полилиния: фигура 18">
            <a:extLst>
              <a:ext uri="{FF2B5EF4-FFF2-40B4-BE49-F238E27FC236}">
                <a16:creationId xmlns:a16="http://schemas.microsoft.com/office/drawing/2014/main" id="{F0DD9F11-13BA-48B6-9E3B-143BB182B364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0" name="Номер слайда 3">
            <a:extLst>
              <a:ext uri="{FF2B5EF4-FFF2-40B4-BE49-F238E27FC236}">
                <a16:creationId xmlns:a16="http://schemas.microsoft.com/office/drawing/2014/main" id="{FB50C5DA-B4B9-4968-A98C-FFBED51886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2" name="Текст 4">
            <a:extLst>
              <a:ext uri="{FF2B5EF4-FFF2-40B4-BE49-F238E27FC236}">
                <a16:creationId xmlns:a16="http://schemas.microsoft.com/office/drawing/2014/main" id="{C6D6494C-30C5-4B73-8B98-DFA5E8E7290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0350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E83A4A-7444-4AA5-8156-C63BC1304B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id="{FDF97EF9-F523-4DAF-96F9-E41468635A6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3203"/>
            <a:ext cx="9144000" cy="6854797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24" name="Group 17">
            <a:extLst>
              <a:ext uri="{FF2B5EF4-FFF2-40B4-BE49-F238E27FC236}">
                <a16:creationId xmlns:a16="http://schemas.microsoft.com/office/drawing/2014/main" id="{E0E63A3D-E124-4668-BD88-E29125C6376F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9071E4E2-1549-4AB0-A94E-78CC4612B2B5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ADE9151C-2767-4356-878C-29DC9AC15A4B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51369238-D681-4621-AA4B-0E4946340171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507D3D5B-BF59-41DD-A7DD-60F8475BC1A9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13" name="Полилиния: фигура 12">
            <a:extLst>
              <a:ext uri="{FF2B5EF4-FFF2-40B4-BE49-F238E27FC236}">
                <a16:creationId xmlns:a16="http://schemas.microsoft.com/office/drawing/2014/main" id="{F30C187C-FEB5-4E24-BCF3-B7FA0F6D20E0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4" name="Номер слайда 3">
            <a:extLst>
              <a:ext uri="{FF2B5EF4-FFF2-40B4-BE49-F238E27FC236}">
                <a16:creationId xmlns:a16="http://schemas.microsoft.com/office/drawing/2014/main" id="{A260A0BC-67F5-4461-840B-77D7E0AB56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6" name="Текст 4">
            <a:extLst>
              <a:ext uri="{FF2B5EF4-FFF2-40B4-BE49-F238E27FC236}">
                <a16:creationId xmlns:a16="http://schemas.microsoft.com/office/drawing/2014/main" id="{FADBA61F-E454-4DFA-BAF2-AC945D74EBA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7675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2">
            <a:extLst>
              <a:ext uri="{FF2B5EF4-FFF2-40B4-BE49-F238E27FC236}">
                <a16:creationId xmlns:a16="http://schemas.microsoft.com/office/drawing/2014/main" id="{CAAB3228-358E-496F-8340-EBDFDA11803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3203"/>
            <a:ext cx="9144000" cy="6854797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14E58DEC-F9A0-48CD-B60A-E2FFC772D542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4000">
                <a:srgbClr val="0D3362"/>
              </a:gs>
              <a:gs pos="100000">
                <a:srgbClr val="0D3362">
                  <a:alpha val="0"/>
                </a:srgbClr>
              </a:gs>
            </a:gsLst>
            <a:lin ang="0" scaled="1"/>
            <a:tileRect/>
          </a:gradFill>
          <a:ln w="6350">
            <a:solidFill>
              <a:schemeClr val="bg1">
                <a:lumMod val="50000"/>
              </a:schemeClr>
            </a:solidFill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FF"/>
              </a:solidFill>
            </a:endParaRPr>
          </a:p>
        </p:txBody>
      </p:sp>
      <p:grpSp>
        <p:nvGrpSpPr>
          <p:cNvPr id="12" name="Group 17">
            <a:extLst>
              <a:ext uri="{FF2B5EF4-FFF2-40B4-BE49-F238E27FC236}">
                <a16:creationId xmlns:a16="http://schemas.microsoft.com/office/drawing/2014/main" id="{8E77752B-4305-4AF9-B34B-35A1A5BB9F24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14" name="Freeform 18">
              <a:extLst>
                <a:ext uri="{FF2B5EF4-FFF2-40B4-BE49-F238E27FC236}">
                  <a16:creationId xmlns:a16="http://schemas.microsoft.com/office/drawing/2014/main" id="{EA3A8B0B-7DBF-4B9A-A6BD-CB2C8BCEB1A7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15" name="Freeform 19">
              <a:extLst>
                <a:ext uri="{FF2B5EF4-FFF2-40B4-BE49-F238E27FC236}">
                  <a16:creationId xmlns:a16="http://schemas.microsoft.com/office/drawing/2014/main" id="{4C8B06BE-DD3C-4785-BF6C-8CAE292BC20F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9E51CE95-A183-4EC3-9AB0-7AB574B076EF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BFC458A3-DF46-4C07-AB99-307DAA47DE68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8B41D7-A4BC-4949-85E9-538EA81D64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6" name="Полилиния: фигура 15">
            <a:extLst>
              <a:ext uri="{FF2B5EF4-FFF2-40B4-BE49-F238E27FC236}">
                <a16:creationId xmlns:a16="http://schemas.microsoft.com/office/drawing/2014/main" id="{1B8EA954-9FF9-4FE1-82BE-66B6EE521924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7" name="Номер слайда 3">
            <a:extLst>
              <a:ext uri="{FF2B5EF4-FFF2-40B4-BE49-F238E27FC236}">
                <a16:creationId xmlns:a16="http://schemas.microsoft.com/office/drawing/2014/main" id="{5B86473B-A922-404E-AA13-4B6DEC944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9" name="Текст 4">
            <a:extLst>
              <a:ext uri="{FF2B5EF4-FFF2-40B4-BE49-F238E27FC236}">
                <a16:creationId xmlns:a16="http://schemas.microsoft.com/office/drawing/2014/main" id="{425C5295-14A4-47CE-9C9E-478148B044D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81171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олилиния: фигура 30">
            <a:extLst>
              <a:ext uri="{FF2B5EF4-FFF2-40B4-BE49-F238E27FC236}">
                <a16:creationId xmlns:a16="http://schemas.microsoft.com/office/drawing/2014/main" id="{80C1F329-89E9-4B70-B558-78C800FE083E}"/>
              </a:ext>
            </a:extLst>
          </p:cNvPr>
          <p:cNvSpPr/>
          <p:nvPr userDrawn="1"/>
        </p:nvSpPr>
        <p:spPr>
          <a:xfrm>
            <a:off x="393700" y="1259228"/>
            <a:ext cx="4063370" cy="496800"/>
          </a:xfrm>
          <a:custGeom>
            <a:avLst/>
            <a:gdLst>
              <a:gd name="connsiteX0" fmla="*/ 0 w 4063370"/>
              <a:gd name="connsiteY0" fmla="*/ 0 h 496800"/>
              <a:gd name="connsiteX1" fmla="*/ 2393991 w 4063370"/>
              <a:gd name="connsiteY1" fmla="*/ 0 h 496800"/>
              <a:gd name="connsiteX2" fmla="*/ 3744968 w 4063370"/>
              <a:gd name="connsiteY2" fmla="*/ 0 h 496800"/>
              <a:gd name="connsiteX3" fmla="*/ 4063370 w 4063370"/>
              <a:gd name="connsiteY3" fmla="*/ 0 h 496800"/>
              <a:gd name="connsiteX4" fmla="*/ 3888230 w 4063370"/>
              <a:gd name="connsiteY4" fmla="*/ 496800 h 496800"/>
              <a:gd name="connsiteX5" fmla="*/ 2218851 w 4063370"/>
              <a:gd name="connsiteY5" fmla="*/ 496800 h 496800"/>
              <a:gd name="connsiteX6" fmla="*/ 2219079 w 4063370"/>
              <a:gd name="connsiteY6" fmla="*/ 496153 h 496800"/>
              <a:gd name="connsiteX7" fmla="*/ 0 w 4063370"/>
              <a:gd name="connsiteY7" fmla="*/ 496153 h 49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63370" h="496800">
                <a:moveTo>
                  <a:pt x="0" y="0"/>
                </a:moveTo>
                <a:lnTo>
                  <a:pt x="2393991" y="0"/>
                </a:lnTo>
                <a:lnTo>
                  <a:pt x="3744968" y="0"/>
                </a:lnTo>
                <a:lnTo>
                  <a:pt x="4063370" y="0"/>
                </a:lnTo>
                <a:lnTo>
                  <a:pt x="3888230" y="496800"/>
                </a:lnTo>
                <a:lnTo>
                  <a:pt x="2218851" y="496800"/>
                </a:lnTo>
                <a:lnTo>
                  <a:pt x="2219079" y="496153"/>
                </a:lnTo>
                <a:lnTo>
                  <a:pt x="0" y="496153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rtlCol="0" anchor="ctr">
            <a:noAutofit/>
          </a:bodyPr>
          <a:lstStyle/>
          <a:p>
            <a:pPr>
              <a:buClr>
                <a:srgbClr val="FFFFFF"/>
              </a:buClr>
              <a:buSzPts val="2400"/>
            </a:pPr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sp>
        <p:nvSpPr>
          <p:cNvPr id="40" name="Полилиния: фигура 39">
            <a:extLst>
              <a:ext uri="{FF2B5EF4-FFF2-40B4-BE49-F238E27FC236}">
                <a16:creationId xmlns:a16="http://schemas.microsoft.com/office/drawing/2014/main" id="{1B31E343-97E3-4F15-8796-F75C0C4D4CD0}"/>
              </a:ext>
            </a:extLst>
          </p:cNvPr>
          <p:cNvSpPr/>
          <p:nvPr userDrawn="1"/>
        </p:nvSpPr>
        <p:spPr>
          <a:xfrm>
            <a:off x="4664469" y="1259228"/>
            <a:ext cx="4063370" cy="496800"/>
          </a:xfrm>
          <a:custGeom>
            <a:avLst/>
            <a:gdLst>
              <a:gd name="connsiteX0" fmla="*/ 0 w 4063370"/>
              <a:gd name="connsiteY0" fmla="*/ 0 h 496800"/>
              <a:gd name="connsiteX1" fmla="*/ 2393991 w 4063370"/>
              <a:gd name="connsiteY1" fmla="*/ 0 h 496800"/>
              <a:gd name="connsiteX2" fmla="*/ 3744968 w 4063370"/>
              <a:gd name="connsiteY2" fmla="*/ 0 h 496800"/>
              <a:gd name="connsiteX3" fmla="*/ 4063370 w 4063370"/>
              <a:gd name="connsiteY3" fmla="*/ 0 h 496800"/>
              <a:gd name="connsiteX4" fmla="*/ 3888230 w 4063370"/>
              <a:gd name="connsiteY4" fmla="*/ 496800 h 496800"/>
              <a:gd name="connsiteX5" fmla="*/ 2218851 w 4063370"/>
              <a:gd name="connsiteY5" fmla="*/ 496800 h 496800"/>
              <a:gd name="connsiteX6" fmla="*/ 2219079 w 4063370"/>
              <a:gd name="connsiteY6" fmla="*/ 496153 h 496800"/>
              <a:gd name="connsiteX7" fmla="*/ 0 w 4063370"/>
              <a:gd name="connsiteY7" fmla="*/ 496153 h 49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63370" h="496800">
                <a:moveTo>
                  <a:pt x="0" y="0"/>
                </a:moveTo>
                <a:lnTo>
                  <a:pt x="2393991" y="0"/>
                </a:lnTo>
                <a:lnTo>
                  <a:pt x="3744968" y="0"/>
                </a:lnTo>
                <a:lnTo>
                  <a:pt x="4063370" y="0"/>
                </a:lnTo>
                <a:lnTo>
                  <a:pt x="3888230" y="496800"/>
                </a:lnTo>
                <a:lnTo>
                  <a:pt x="2218851" y="496800"/>
                </a:lnTo>
                <a:lnTo>
                  <a:pt x="2219079" y="496153"/>
                </a:lnTo>
                <a:lnTo>
                  <a:pt x="0" y="496153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rtlCol="0" anchor="ctr">
            <a:noAutofit/>
          </a:bodyPr>
          <a:lstStyle/>
          <a:p>
            <a:pPr>
              <a:buClr>
                <a:srgbClr val="FFFFFF"/>
              </a:buClr>
              <a:buSzPts val="2400"/>
            </a:pPr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14ED711B-F380-4BFB-A94A-13B36B4C8BF1}"/>
              </a:ext>
            </a:extLst>
          </p:cNvPr>
          <p:cNvGrpSpPr/>
          <p:nvPr userDrawn="1"/>
        </p:nvGrpSpPr>
        <p:grpSpPr>
          <a:xfrm>
            <a:off x="3760151" y="1253998"/>
            <a:ext cx="668339" cy="494355"/>
            <a:chOff x="10872852" y="1239022"/>
            <a:chExt cx="803211" cy="494355"/>
          </a:xfrm>
        </p:grpSpPr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583A6095-D6A4-4181-BCEA-0E504EC49B80}"/>
                </a:ext>
              </a:extLst>
            </p:cNvPr>
            <p:cNvSpPr/>
            <p:nvPr/>
          </p:nvSpPr>
          <p:spPr>
            <a:xfrm rot="10800000" flipH="1" flipV="1">
              <a:off x="11096292" y="1239599"/>
              <a:ext cx="579771" cy="493778"/>
            </a:xfrm>
            <a:custGeom>
              <a:avLst/>
              <a:gdLst>
                <a:gd name="connsiteX0" fmla="*/ 196512 w 579771"/>
                <a:gd name="connsiteY0" fmla="*/ 0 h 493778"/>
                <a:gd name="connsiteX1" fmla="*/ 579771 w 579771"/>
                <a:gd name="connsiteY1" fmla="*/ 0 h 493778"/>
                <a:gd name="connsiteX2" fmla="*/ 405888 w 579771"/>
                <a:gd name="connsiteY2" fmla="*/ 493200 h 493778"/>
                <a:gd name="connsiteX3" fmla="*/ 52354 w 579771"/>
                <a:gd name="connsiteY3" fmla="*/ 493200 h 493778"/>
                <a:gd name="connsiteX4" fmla="*/ 52354 w 579771"/>
                <a:gd name="connsiteY4" fmla="*/ 493778 h 493778"/>
                <a:gd name="connsiteX5" fmla="*/ 0 w 579771"/>
                <a:gd name="connsiteY5" fmla="*/ 493778 h 493778"/>
                <a:gd name="connsiteX6" fmla="*/ 160184 w 579771"/>
                <a:gd name="connsiteY6" fmla="*/ 88696 h 493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9771" h="493778">
                  <a:moveTo>
                    <a:pt x="196512" y="0"/>
                  </a:moveTo>
                  <a:lnTo>
                    <a:pt x="579771" y="0"/>
                  </a:lnTo>
                  <a:lnTo>
                    <a:pt x="405888" y="493200"/>
                  </a:lnTo>
                  <a:lnTo>
                    <a:pt x="52354" y="493200"/>
                  </a:lnTo>
                  <a:lnTo>
                    <a:pt x="52354" y="493778"/>
                  </a:lnTo>
                  <a:lnTo>
                    <a:pt x="0" y="493778"/>
                  </a:lnTo>
                  <a:lnTo>
                    <a:pt x="160184" y="88696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03077AEF-0FAD-4B86-B1B0-D12E34002B8F}"/>
                </a:ext>
              </a:extLst>
            </p:cNvPr>
            <p:cNvSpPr/>
            <p:nvPr/>
          </p:nvSpPr>
          <p:spPr>
            <a:xfrm rot="10800000" flipH="1" flipV="1">
              <a:off x="10872852" y="1239022"/>
              <a:ext cx="421646" cy="494355"/>
            </a:xfrm>
            <a:custGeom>
              <a:avLst/>
              <a:gdLst>
                <a:gd name="connsiteX0" fmla="*/ 206419 w 421646"/>
                <a:gd name="connsiteY0" fmla="*/ 0 h 494355"/>
                <a:gd name="connsiteX1" fmla="*/ 260879 w 421646"/>
                <a:gd name="connsiteY1" fmla="*/ 0 h 494355"/>
                <a:gd name="connsiteX2" fmla="*/ 267146 w 421646"/>
                <a:gd name="connsiteY2" fmla="*/ 12015 h 494355"/>
                <a:gd name="connsiteX3" fmla="*/ 421646 w 421646"/>
                <a:gd name="connsiteY3" fmla="*/ 232776 h 494355"/>
                <a:gd name="connsiteX4" fmla="*/ 342679 w 421646"/>
                <a:gd name="connsiteY4" fmla="*/ 446592 h 494355"/>
                <a:gd name="connsiteX5" fmla="*/ 324128 w 421646"/>
                <a:gd name="connsiteY5" fmla="*/ 493777 h 494355"/>
                <a:gd name="connsiteX6" fmla="*/ 275794 w 421646"/>
                <a:gd name="connsiteY6" fmla="*/ 493777 h 494355"/>
                <a:gd name="connsiteX7" fmla="*/ 275794 w 421646"/>
                <a:gd name="connsiteY7" fmla="*/ 494355 h 494355"/>
                <a:gd name="connsiteX8" fmla="*/ 0 w 421646"/>
                <a:gd name="connsiteY8" fmla="*/ 494355 h 494355"/>
                <a:gd name="connsiteX9" fmla="*/ 108875 w 421646"/>
                <a:gd name="connsiteY9" fmla="*/ 228534 h 494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1646" h="494355">
                  <a:moveTo>
                    <a:pt x="206419" y="0"/>
                  </a:moveTo>
                  <a:lnTo>
                    <a:pt x="260879" y="0"/>
                  </a:lnTo>
                  <a:lnTo>
                    <a:pt x="267146" y="12015"/>
                  </a:lnTo>
                  <a:cubicBezTo>
                    <a:pt x="318646" y="85602"/>
                    <a:pt x="421596" y="128543"/>
                    <a:pt x="421646" y="232776"/>
                  </a:cubicBezTo>
                  <a:cubicBezTo>
                    <a:pt x="398333" y="299873"/>
                    <a:pt x="371423" y="371980"/>
                    <a:pt x="342679" y="446592"/>
                  </a:cubicBezTo>
                  <a:lnTo>
                    <a:pt x="324128" y="493777"/>
                  </a:lnTo>
                  <a:lnTo>
                    <a:pt x="275794" y="493777"/>
                  </a:lnTo>
                  <a:lnTo>
                    <a:pt x="275794" y="494355"/>
                  </a:lnTo>
                  <a:lnTo>
                    <a:pt x="0" y="494355"/>
                  </a:lnTo>
                  <a:lnTo>
                    <a:pt x="108875" y="228534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</p:grpSp>
      <p:sp>
        <p:nvSpPr>
          <p:cNvPr id="17" name="Текст 5">
            <a:extLst>
              <a:ext uri="{FF2B5EF4-FFF2-40B4-BE49-F238E27FC236}">
                <a16:creationId xmlns:a16="http://schemas.microsoft.com/office/drawing/2014/main" id="{835B832B-0C5C-4D1D-8460-55FB2BF991D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01634" y="1259228"/>
            <a:ext cx="2703516" cy="491267"/>
          </a:xfrm>
          <a:prstGeom prst="rect">
            <a:avLst/>
          </a:prstGeom>
        </p:spPr>
        <p:txBody>
          <a:bodyPr lIns="144000" tIns="0" rIns="0" bIns="0" anchor="ctr" anchorCtr="0"/>
          <a:lstStyle>
            <a:lvl1pPr marL="0" indent="0">
              <a:buNone/>
              <a:defRPr kumimoji="0" lang="ru-RU" sz="1600" b="0" i="0" u="none" strike="noStrike" kern="1200" cap="none" spc="0" normalizeH="0" baseline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TB Group Demi Bold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66BE82D9-BCD4-4C8B-A4AA-1B3E29D07182}"/>
              </a:ext>
            </a:extLst>
          </p:cNvPr>
          <p:cNvCxnSpPr>
            <a:cxnSpLocks/>
          </p:cNvCxnSpPr>
          <p:nvPr userDrawn="1"/>
        </p:nvCxnSpPr>
        <p:spPr>
          <a:xfrm>
            <a:off x="439735" y="4693757"/>
            <a:ext cx="4024315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Текст 2">
            <a:extLst>
              <a:ext uri="{FF2B5EF4-FFF2-40B4-BE49-F238E27FC236}">
                <a16:creationId xmlns:a16="http://schemas.microsoft.com/office/drawing/2014/main" id="{DEDDBCC1-3B50-4BE0-AA4A-134704DF99D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39738" y="4448016"/>
            <a:ext cx="2698042" cy="24622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None/>
              <a:defRPr lang="ru-RU" sz="1200" kern="1200" dirty="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0" name="Текст 2">
            <a:extLst>
              <a:ext uri="{FF2B5EF4-FFF2-40B4-BE49-F238E27FC236}">
                <a16:creationId xmlns:a16="http://schemas.microsoft.com/office/drawing/2014/main" id="{4D882A42-3FC0-481B-A06E-645EC8CC7F2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39734" y="4812790"/>
            <a:ext cx="3395663" cy="1105403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buClr>
                <a:schemeClr val="accent4"/>
              </a:buClr>
              <a:buFont typeface="Arial" panose="020B0604020202020204" pitchFamily="34" charset="0"/>
              <a:buChar char="•"/>
              <a:defRPr lang="ru-RU" sz="11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98C1C0E2-7150-4E22-A97C-77A8A8051B8B}"/>
              </a:ext>
            </a:extLst>
          </p:cNvPr>
          <p:cNvGrpSpPr/>
          <p:nvPr userDrawn="1"/>
        </p:nvGrpSpPr>
        <p:grpSpPr>
          <a:xfrm>
            <a:off x="8023621" y="1253998"/>
            <a:ext cx="668339" cy="494355"/>
            <a:chOff x="10872852" y="1239022"/>
            <a:chExt cx="803211" cy="494355"/>
          </a:xfrm>
        </p:grpSpPr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0467C835-BDB5-4E59-BA2E-B0B0DD1059B3}"/>
                </a:ext>
              </a:extLst>
            </p:cNvPr>
            <p:cNvSpPr/>
            <p:nvPr/>
          </p:nvSpPr>
          <p:spPr>
            <a:xfrm rot="10800000" flipH="1" flipV="1">
              <a:off x="11096292" y="1239599"/>
              <a:ext cx="579771" cy="493778"/>
            </a:xfrm>
            <a:custGeom>
              <a:avLst/>
              <a:gdLst>
                <a:gd name="connsiteX0" fmla="*/ 196512 w 579771"/>
                <a:gd name="connsiteY0" fmla="*/ 0 h 493778"/>
                <a:gd name="connsiteX1" fmla="*/ 579771 w 579771"/>
                <a:gd name="connsiteY1" fmla="*/ 0 h 493778"/>
                <a:gd name="connsiteX2" fmla="*/ 405888 w 579771"/>
                <a:gd name="connsiteY2" fmla="*/ 493200 h 493778"/>
                <a:gd name="connsiteX3" fmla="*/ 52354 w 579771"/>
                <a:gd name="connsiteY3" fmla="*/ 493200 h 493778"/>
                <a:gd name="connsiteX4" fmla="*/ 52354 w 579771"/>
                <a:gd name="connsiteY4" fmla="*/ 493778 h 493778"/>
                <a:gd name="connsiteX5" fmla="*/ 0 w 579771"/>
                <a:gd name="connsiteY5" fmla="*/ 493778 h 493778"/>
                <a:gd name="connsiteX6" fmla="*/ 160184 w 579771"/>
                <a:gd name="connsiteY6" fmla="*/ 88696 h 493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9771" h="493778">
                  <a:moveTo>
                    <a:pt x="196512" y="0"/>
                  </a:moveTo>
                  <a:lnTo>
                    <a:pt x="579771" y="0"/>
                  </a:lnTo>
                  <a:lnTo>
                    <a:pt x="405888" y="493200"/>
                  </a:lnTo>
                  <a:lnTo>
                    <a:pt x="52354" y="493200"/>
                  </a:lnTo>
                  <a:lnTo>
                    <a:pt x="52354" y="493778"/>
                  </a:lnTo>
                  <a:lnTo>
                    <a:pt x="0" y="493778"/>
                  </a:lnTo>
                  <a:lnTo>
                    <a:pt x="160184" y="88696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22657C6F-4137-4D20-A5F8-F626AAD353A1}"/>
                </a:ext>
              </a:extLst>
            </p:cNvPr>
            <p:cNvSpPr/>
            <p:nvPr/>
          </p:nvSpPr>
          <p:spPr>
            <a:xfrm rot="10800000" flipH="1" flipV="1">
              <a:off x="10872852" y="1239022"/>
              <a:ext cx="421646" cy="494355"/>
            </a:xfrm>
            <a:custGeom>
              <a:avLst/>
              <a:gdLst>
                <a:gd name="connsiteX0" fmla="*/ 206419 w 421646"/>
                <a:gd name="connsiteY0" fmla="*/ 0 h 494355"/>
                <a:gd name="connsiteX1" fmla="*/ 260879 w 421646"/>
                <a:gd name="connsiteY1" fmla="*/ 0 h 494355"/>
                <a:gd name="connsiteX2" fmla="*/ 267146 w 421646"/>
                <a:gd name="connsiteY2" fmla="*/ 12015 h 494355"/>
                <a:gd name="connsiteX3" fmla="*/ 421646 w 421646"/>
                <a:gd name="connsiteY3" fmla="*/ 232776 h 494355"/>
                <a:gd name="connsiteX4" fmla="*/ 342679 w 421646"/>
                <a:gd name="connsiteY4" fmla="*/ 446592 h 494355"/>
                <a:gd name="connsiteX5" fmla="*/ 324128 w 421646"/>
                <a:gd name="connsiteY5" fmla="*/ 493777 h 494355"/>
                <a:gd name="connsiteX6" fmla="*/ 275794 w 421646"/>
                <a:gd name="connsiteY6" fmla="*/ 493777 h 494355"/>
                <a:gd name="connsiteX7" fmla="*/ 275794 w 421646"/>
                <a:gd name="connsiteY7" fmla="*/ 494355 h 494355"/>
                <a:gd name="connsiteX8" fmla="*/ 0 w 421646"/>
                <a:gd name="connsiteY8" fmla="*/ 494355 h 494355"/>
                <a:gd name="connsiteX9" fmla="*/ 108875 w 421646"/>
                <a:gd name="connsiteY9" fmla="*/ 228534 h 494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1646" h="494355">
                  <a:moveTo>
                    <a:pt x="206419" y="0"/>
                  </a:moveTo>
                  <a:lnTo>
                    <a:pt x="260879" y="0"/>
                  </a:lnTo>
                  <a:lnTo>
                    <a:pt x="267146" y="12015"/>
                  </a:lnTo>
                  <a:cubicBezTo>
                    <a:pt x="318646" y="85602"/>
                    <a:pt x="421596" y="128543"/>
                    <a:pt x="421646" y="232776"/>
                  </a:cubicBezTo>
                  <a:cubicBezTo>
                    <a:pt x="398333" y="299873"/>
                    <a:pt x="371423" y="371980"/>
                    <a:pt x="342679" y="446592"/>
                  </a:cubicBezTo>
                  <a:lnTo>
                    <a:pt x="324128" y="493777"/>
                  </a:lnTo>
                  <a:lnTo>
                    <a:pt x="275794" y="493777"/>
                  </a:lnTo>
                  <a:lnTo>
                    <a:pt x="275794" y="494355"/>
                  </a:lnTo>
                  <a:lnTo>
                    <a:pt x="0" y="494355"/>
                  </a:lnTo>
                  <a:lnTo>
                    <a:pt x="108875" y="228534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</p:grpSp>
      <p:sp>
        <p:nvSpPr>
          <p:cNvPr id="26" name="Текст 5">
            <a:extLst>
              <a:ext uri="{FF2B5EF4-FFF2-40B4-BE49-F238E27FC236}">
                <a16:creationId xmlns:a16="http://schemas.microsoft.com/office/drawing/2014/main" id="{00408916-5341-4EB2-BAAF-165B9F76FA0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664469" y="1259228"/>
            <a:ext cx="2703516" cy="491267"/>
          </a:xfrm>
          <a:prstGeom prst="rect">
            <a:avLst/>
          </a:prstGeom>
        </p:spPr>
        <p:txBody>
          <a:bodyPr lIns="144000" tIns="0" rIns="0" bIns="0" anchor="ctr" anchorCtr="0"/>
          <a:lstStyle>
            <a:lvl1pPr marL="0" indent="0">
              <a:buNone/>
              <a:defRPr kumimoji="0" lang="ru-RU" sz="1600" b="0" i="0" u="none" strike="noStrike" kern="1200" cap="none" spc="0" normalizeH="0" baseline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TB Group Demi Bold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7C925F0B-5861-4748-B5DF-DF78012361F8}"/>
              </a:ext>
            </a:extLst>
          </p:cNvPr>
          <p:cNvCxnSpPr>
            <a:cxnSpLocks/>
          </p:cNvCxnSpPr>
          <p:nvPr userDrawn="1"/>
        </p:nvCxnSpPr>
        <p:spPr>
          <a:xfrm>
            <a:off x="4687881" y="4693757"/>
            <a:ext cx="4024319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2">
            <a:extLst>
              <a:ext uri="{FF2B5EF4-FFF2-40B4-BE49-F238E27FC236}">
                <a16:creationId xmlns:a16="http://schemas.microsoft.com/office/drawing/2014/main" id="{8D994D36-3828-4973-88D9-08BEE3C6F355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687884" y="4448016"/>
            <a:ext cx="2698042" cy="24622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None/>
              <a:defRPr lang="ru-RU" sz="1200" kern="1200" dirty="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9" name="Текст 2">
            <a:extLst>
              <a:ext uri="{FF2B5EF4-FFF2-40B4-BE49-F238E27FC236}">
                <a16:creationId xmlns:a16="http://schemas.microsoft.com/office/drawing/2014/main" id="{069940F8-2B72-4C5A-86C4-BBCC116A177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4687880" y="4812790"/>
            <a:ext cx="3395663" cy="1105403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buClr>
                <a:schemeClr val="accent4"/>
              </a:buClr>
              <a:buFont typeface="Arial" panose="020B0604020202020204" pitchFamily="34" charset="0"/>
              <a:buChar char="•"/>
              <a:defRPr lang="ru-RU" sz="11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DEAD72-D799-440E-9C2D-71276AE0F6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grpSp>
        <p:nvGrpSpPr>
          <p:cNvPr id="46" name="Group 17">
            <a:extLst>
              <a:ext uri="{FF2B5EF4-FFF2-40B4-BE49-F238E27FC236}">
                <a16:creationId xmlns:a16="http://schemas.microsoft.com/office/drawing/2014/main" id="{22F867BF-C05A-43CE-82EC-8A5B8CBF016E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47" name="Freeform 18">
              <a:extLst>
                <a:ext uri="{FF2B5EF4-FFF2-40B4-BE49-F238E27FC236}">
                  <a16:creationId xmlns:a16="http://schemas.microsoft.com/office/drawing/2014/main" id="{9DB69281-8D3C-472E-B9EC-BA86B7A2B4B7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48" name="Freeform 19">
              <a:extLst>
                <a:ext uri="{FF2B5EF4-FFF2-40B4-BE49-F238E27FC236}">
                  <a16:creationId xmlns:a16="http://schemas.microsoft.com/office/drawing/2014/main" id="{E42902E3-FE5E-4058-B78E-7BA6F48CE5CD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id="{AD52A108-1C25-4278-B8EF-51B6D15D236B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50" name="Freeform 21">
              <a:extLst>
                <a:ext uri="{FF2B5EF4-FFF2-40B4-BE49-F238E27FC236}">
                  <a16:creationId xmlns:a16="http://schemas.microsoft.com/office/drawing/2014/main" id="{6263BFFA-4376-4D19-A5C8-7573C65BFAC2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30" name="Полилиния: фигура 29">
            <a:extLst>
              <a:ext uri="{FF2B5EF4-FFF2-40B4-BE49-F238E27FC236}">
                <a16:creationId xmlns:a16="http://schemas.microsoft.com/office/drawing/2014/main" id="{05C2B0E4-776F-4CAD-81A0-CA67F3A4FD58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32" name="Номер слайда 3">
            <a:extLst>
              <a:ext uri="{FF2B5EF4-FFF2-40B4-BE49-F238E27FC236}">
                <a16:creationId xmlns:a16="http://schemas.microsoft.com/office/drawing/2014/main" id="{465E0D25-CEBA-44E3-812B-9295020F20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34" name="Текст 4">
            <a:extLst>
              <a:ext uri="{FF2B5EF4-FFF2-40B4-BE49-F238E27FC236}">
                <a16:creationId xmlns:a16="http://schemas.microsoft.com/office/drawing/2014/main" id="{C20F9A1E-C706-42D0-A405-CBE4E256083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67100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034361C-3785-4F1B-B8E0-188220CF11B2}"/>
              </a:ext>
            </a:extLst>
          </p:cNvPr>
          <p:cNvSpPr/>
          <p:nvPr userDrawn="1"/>
        </p:nvSpPr>
        <p:spPr>
          <a:xfrm>
            <a:off x="4555277" y="3986201"/>
            <a:ext cx="4156924" cy="588724"/>
          </a:xfrm>
          <a:prstGeom prst="rect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sp>
        <p:nvSpPr>
          <p:cNvPr id="15" name="Стрелка: пятиугольник 14">
            <a:extLst>
              <a:ext uri="{FF2B5EF4-FFF2-40B4-BE49-F238E27FC236}">
                <a16:creationId xmlns:a16="http://schemas.microsoft.com/office/drawing/2014/main" id="{A169834F-3954-4AA7-9543-5D66425A3EDC}"/>
              </a:ext>
            </a:extLst>
          </p:cNvPr>
          <p:cNvSpPr/>
          <p:nvPr userDrawn="1"/>
        </p:nvSpPr>
        <p:spPr>
          <a:xfrm>
            <a:off x="449264" y="3986201"/>
            <a:ext cx="4229416" cy="588724"/>
          </a:xfrm>
          <a:prstGeom prst="homePlate">
            <a:avLst>
              <a:gd name="adj" fmla="val 18166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32000" tIns="0" rIns="9144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3D15D283-121E-4993-B002-F2D94C2B4B68}"/>
              </a:ext>
            </a:extLst>
          </p:cNvPr>
          <p:cNvGrpSpPr/>
          <p:nvPr userDrawn="1"/>
        </p:nvGrpSpPr>
        <p:grpSpPr>
          <a:xfrm>
            <a:off x="3863451" y="4080570"/>
            <a:ext cx="803211" cy="494355"/>
            <a:chOff x="10872852" y="1239022"/>
            <a:chExt cx="803211" cy="494355"/>
          </a:xfrm>
        </p:grpSpPr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DA4D1B55-DCE4-4C5E-A60B-437AD431617C}"/>
                </a:ext>
              </a:extLst>
            </p:cNvPr>
            <p:cNvSpPr/>
            <p:nvPr/>
          </p:nvSpPr>
          <p:spPr>
            <a:xfrm rot="10800000" flipH="1" flipV="1">
              <a:off x="11096292" y="1239599"/>
              <a:ext cx="579771" cy="493778"/>
            </a:xfrm>
            <a:custGeom>
              <a:avLst/>
              <a:gdLst>
                <a:gd name="connsiteX0" fmla="*/ 196512 w 579771"/>
                <a:gd name="connsiteY0" fmla="*/ 0 h 493778"/>
                <a:gd name="connsiteX1" fmla="*/ 579771 w 579771"/>
                <a:gd name="connsiteY1" fmla="*/ 0 h 493778"/>
                <a:gd name="connsiteX2" fmla="*/ 405888 w 579771"/>
                <a:gd name="connsiteY2" fmla="*/ 493200 h 493778"/>
                <a:gd name="connsiteX3" fmla="*/ 52354 w 579771"/>
                <a:gd name="connsiteY3" fmla="*/ 493200 h 493778"/>
                <a:gd name="connsiteX4" fmla="*/ 52354 w 579771"/>
                <a:gd name="connsiteY4" fmla="*/ 493778 h 493778"/>
                <a:gd name="connsiteX5" fmla="*/ 0 w 579771"/>
                <a:gd name="connsiteY5" fmla="*/ 493778 h 493778"/>
                <a:gd name="connsiteX6" fmla="*/ 160184 w 579771"/>
                <a:gd name="connsiteY6" fmla="*/ 88696 h 493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9771" h="493778">
                  <a:moveTo>
                    <a:pt x="196512" y="0"/>
                  </a:moveTo>
                  <a:lnTo>
                    <a:pt x="579771" y="0"/>
                  </a:lnTo>
                  <a:lnTo>
                    <a:pt x="405888" y="493200"/>
                  </a:lnTo>
                  <a:lnTo>
                    <a:pt x="52354" y="493200"/>
                  </a:lnTo>
                  <a:lnTo>
                    <a:pt x="52354" y="493778"/>
                  </a:lnTo>
                  <a:lnTo>
                    <a:pt x="0" y="493778"/>
                  </a:lnTo>
                  <a:lnTo>
                    <a:pt x="160184" y="88696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FCF93C25-0A9A-49BD-87DC-3E0F3E694FE3}"/>
                </a:ext>
              </a:extLst>
            </p:cNvPr>
            <p:cNvSpPr/>
            <p:nvPr/>
          </p:nvSpPr>
          <p:spPr>
            <a:xfrm rot="10800000" flipH="1" flipV="1">
              <a:off x="10872852" y="1239022"/>
              <a:ext cx="421646" cy="494355"/>
            </a:xfrm>
            <a:custGeom>
              <a:avLst/>
              <a:gdLst>
                <a:gd name="connsiteX0" fmla="*/ 206419 w 421646"/>
                <a:gd name="connsiteY0" fmla="*/ 0 h 494355"/>
                <a:gd name="connsiteX1" fmla="*/ 260879 w 421646"/>
                <a:gd name="connsiteY1" fmla="*/ 0 h 494355"/>
                <a:gd name="connsiteX2" fmla="*/ 267146 w 421646"/>
                <a:gd name="connsiteY2" fmla="*/ 12015 h 494355"/>
                <a:gd name="connsiteX3" fmla="*/ 421646 w 421646"/>
                <a:gd name="connsiteY3" fmla="*/ 232776 h 494355"/>
                <a:gd name="connsiteX4" fmla="*/ 342679 w 421646"/>
                <a:gd name="connsiteY4" fmla="*/ 446592 h 494355"/>
                <a:gd name="connsiteX5" fmla="*/ 324128 w 421646"/>
                <a:gd name="connsiteY5" fmla="*/ 493777 h 494355"/>
                <a:gd name="connsiteX6" fmla="*/ 275794 w 421646"/>
                <a:gd name="connsiteY6" fmla="*/ 493777 h 494355"/>
                <a:gd name="connsiteX7" fmla="*/ 275794 w 421646"/>
                <a:gd name="connsiteY7" fmla="*/ 494355 h 494355"/>
                <a:gd name="connsiteX8" fmla="*/ 0 w 421646"/>
                <a:gd name="connsiteY8" fmla="*/ 494355 h 494355"/>
                <a:gd name="connsiteX9" fmla="*/ 108875 w 421646"/>
                <a:gd name="connsiteY9" fmla="*/ 228534 h 494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1646" h="494355">
                  <a:moveTo>
                    <a:pt x="206419" y="0"/>
                  </a:moveTo>
                  <a:lnTo>
                    <a:pt x="260879" y="0"/>
                  </a:lnTo>
                  <a:lnTo>
                    <a:pt x="267146" y="12015"/>
                  </a:lnTo>
                  <a:cubicBezTo>
                    <a:pt x="318646" y="85602"/>
                    <a:pt x="421596" y="128543"/>
                    <a:pt x="421646" y="232776"/>
                  </a:cubicBezTo>
                  <a:cubicBezTo>
                    <a:pt x="398333" y="299873"/>
                    <a:pt x="371423" y="371980"/>
                    <a:pt x="342679" y="446592"/>
                  </a:cubicBezTo>
                  <a:lnTo>
                    <a:pt x="324128" y="493777"/>
                  </a:lnTo>
                  <a:lnTo>
                    <a:pt x="275794" y="493777"/>
                  </a:lnTo>
                  <a:lnTo>
                    <a:pt x="275794" y="494355"/>
                  </a:lnTo>
                  <a:lnTo>
                    <a:pt x="0" y="494355"/>
                  </a:lnTo>
                  <a:lnTo>
                    <a:pt x="108875" y="228534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</p:grpSp>
      <p:sp>
        <p:nvSpPr>
          <p:cNvPr id="19" name="Текст 5">
            <a:extLst>
              <a:ext uri="{FF2B5EF4-FFF2-40B4-BE49-F238E27FC236}">
                <a16:creationId xmlns:a16="http://schemas.microsoft.com/office/drawing/2014/main" id="{350D0B17-62E3-40F9-9BBE-48EC88CE955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9634" y="3986213"/>
            <a:ext cx="2631394" cy="58896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kumimoji="0" lang="ru-RU" sz="1800" b="0" i="0" u="none" strike="noStrike" kern="1200" cap="none" spc="0" normalizeH="0" baseline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TB Group Demi Bold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1" name="Текст 5">
            <a:extLst>
              <a:ext uri="{FF2B5EF4-FFF2-40B4-BE49-F238E27FC236}">
                <a16:creationId xmlns:a16="http://schemas.microsoft.com/office/drawing/2014/main" id="{69709FB3-258D-4B41-B666-CE3AD2FE555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017836" y="3986213"/>
            <a:ext cx="2631394" cy="58896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kumimoji="0" lang="ru-RU" sz="1800" b="0" i="0" u="none" strike="noStrike" kern="1200" cap="none" spc="0" normalizeH="0" baseline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TB Group Demi Bold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2" name="Текст 2">
            <a:extLst>
              <a:ext uri="{FF2B5EF4-FFF2-40B4-BE49-F238E27FC236}">
                <a16:creationId xmlns:a16="http://schemas.microsoft.com/office/drawing/2014/main" id="{0831F7A2-5DF9-44FF-AFDF-8A96D9E6E3D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04980" y="4728255"/>
            <a:ext cx="3329595" cy="1295399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lang="ru-RU" sz="11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3" name="Текст 2">
            <a:extLst>
              <a:ext uri="{FF2B5EF4-FFF2-40B4-BE49-F238E27FC236}">
                <a16:creationId xmlns:a16="http://schemas.microsoft.com/office/drawing/2014/main" id="{2F26DE76-50F1-48F3-866C-18A4BA6AA19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801055" y="4728255"/>
            <a:ext cx="3329595" cy="1295399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buClr>
                <a:schemeClr val="accent1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lang="ru-RU" sz="11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0B3B60-3D7D-454B-86BC-6BC37A7AC4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grpSp>
        <p:nvGrpSpPr>
          <p:cNvPr id="20" name="Group 17">
            <a:extLst>
              <a:ext uri="{FF2B5EF4-FFF2-40B4-BE49-F238E27FC236}">
                <a16:creationId xmlns:a16="http://schemas.microsoft.com/office/drawing/2014/main" id="{B06484AD-2C16-4AC3-9F4C-B7B8BA335056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87A42972-2CAF-4C18-9D4A-098448E0E079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9C486985-E63E-48E5-B6CF-122206595A66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33" name="Freeform 20">
              <a:extLst>
                <a:ext uri="{FF2B5EF4-FFF2-40B4-BE49-F238E27FC236}">
                  <a16:creationId xmlns:a16="http://schemas.microsoft.com/office/drawing/2014/main" id="{989503B4-1B83-44A7-9D5E-9077360CF3ED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4" name="Freeform 21">
              <a:extLst>
                <a:ext uri="{FF2B5EF4-FFF2-40B4-BE49-F238E27FC236}">
                  <a16:creationId xmlns:a16="http://schemas.microsoft.com/office/drawing/2014/main" id="{2CC1FA87-5760-456A-BF40-74C0ECABE00A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26" name="Полилиния: фигура 25">
            <a:extLst>
              <a:ext uri="{FF2B5EF4-FFF2-40B4-BE49-F238E27FC236}">
                <a16:creationId xmlns:a16="http://schemas.microsoft.com/office/drawing/2014/main" id="{67A1698C-0AD6-4822-BAB1-924353FE9011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7" name="Номер слайда 3">
            <a:extLst>
              <a:ext uri="{FF2B5EF4-FFF2-40B4-BE49-F238E27FC236}">
                <a16:creationId xmlns:a16="http://schemas.microsoft.com/office/drawing/2014/main" id="{2FF77454-3C26-4DB9-9E3F-58E1EDEB2E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9" name="Текст 4">
            <a:extLst>
              <a:ext uri="{FF2B5EF4-FFF2-40B4-BE49-F238E27FC236}">
                <a16:creationId xmlns:a16="http://schemas.microsoft.com/office/drawing/2014/main" id="{FA2DE004-A164-4A42-80A2-45B7746D2FA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37293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трелка: пятиугольник 22">
            <a:extLst>
              <a:ext uri="{FF2B5EF4-FFF2-40B4-BE49-F238E27FC236}">
                <a16:creationId xmlns:a16="http://schemas.microsoft.com/office/drawing/2014/main" id="{F646AE01-B188-4AE8-A1A3-B10405ED30AC}"/>
              </a:ext>
            </a:extLst>
          </p:cNvPr>
          <p:cNvSpPr/>
          <p:nvPr userDrawn="1"/>
        </p:nvSpPr>
        <p:spPr>
          <a:xfrm>
            <a:off x="436564" y="1255713"/>
            <a:ext cx="2088000" cy="486000"/>
          </a:xfrm>
          <a:prstGeom prst="homePlate">
            <a:avLst>
              <a:gd name="adj" fmla="val 19923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0" rIns="9144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sp>
        <p:nvSpPr>
          <p:cNvPr id="24" name="Стрелка: шеврон 23">
            <a:extLst>
              <a:ext uri="{FF2B5EF4-FFF2-40B4-BE49-F238E27FC236}">
                <a16:creationId xmlns:a16="http://schemas.microsoft.com/office/drawing/2014/main" id="{A1E4C769-4EDD-4643-BF2A-25E62024D050}"/>
              </a:ext>
            </a:extLst>
          </p:cNvPr>
          <p:cNvSpPr/>
          <p:nvPr userDrawn="1"/>
        </p:nvSpPr>
        <p:spPr>
          <a:xfrm>
            <a:off x="2487134" y="1254285"/>
            <a:ext cx="2101658" cy="486000"/>
          </a:xfrm>
          <a:prstGeom prst="chevron">
            <a:avLst>
              <a:gd name="adj" fmla="val 19142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0" rIns="9144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sp>
        <p:nvSpPr>
          <p:cNvPr id="25" name="Стрелка: шеврон 24">
            <a:extLst>
              <a:ext uri="{FF2B5EF4-FFF2-40B4-BE49-F238E27FC236}">
                <a16:creationId xmlns:a16="http://schemas.microsoft.com/office/drawing/2014/main" id="{E0D12AF5-4C04-4C04-A6CE-59362237C59D}"/>
              </a:ext>
            </a:extLst>
          </p:cNvPr>
          <p:cNvSpPr/>
          <p:nvPr userDrawn="1"/>
        </p:nvSpPr>
        <p:spPr>
          <a:xfrm>
            <a:off x="4555494" y="1252285"/>
            <a:ext cx="2088000" cy="486000"/>
          </a:xfrm>
          <a:prstGeom prst="chevron">
            <a:avLst>
              <a:gd name="adj" fmla="val 18089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0" rIns="9144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sp>
        <p:nvSpPr>
          <p:cNvPr id="27" name="Текст 2">
            <a:extLst>
              <a:ext uri="{FF2B5EF4-FFF2-40B4-BE49-F238E27FC236}">
                <a16:creationId xmlns:a16="http://schemas.microsoft.com/office/drawing/2014/main" id="{C4734542-FB99-4DEB-870A-2074B438D2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9263" y="1244663"/>
            <a:ext cx="1552762" cy="491965"/>
          </a:xfrm>
          <a:prstGeom prst="rect">
            <a:avLst/>
          </a:prstGeom>
        </p:spPr>
        <p:txBody>
          <a:bodyPr lIns="108000" anchor="ctr" anchorCtr="0"/>
          <a:lstStyle>
            <a:lvl1pPr marL="0" indent="0">
              <a:buNone/>
              <a:defRPr lang="ru-RU" sz="1400" kern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A2834EA5-B4DA-4C2F-912D-8A88C1B9189A}"/>
              </a:ext>
            </a:extLst>
          </p:cNvPr>
          <p:cNvGrpSpPr/>
          <p:nvPr userDrawn="1"/>
        </p:nvGrpSpPr>
        <p:grpSpPr>
          <a:xfrm>
            <a:off x="1989160" y="1254440"/>
            <a:ext cx="493211" cy="476250"/>
            <a:chOff x="10872852" y="1239022"/>
            <a:chExt cx="803211" cy="494355"/>
          </a:xfrm>
        </p:grpSpPr>
        <p:sp>
          <p:nvSpPr>
            <p:cNvPr id="41" name="Полилиния: фигура 40">
              <a:extLst>
                <a:ext uri="{FF2B5EF4-FFF2-40B4-BE49-F238E27FC236}">
                  <a16:creationId xmlns:a16="http://schemas.microsoft.com/office/drawing/2014/main" id="{E021A696-D64E-4CBC-A8CC-410E0F202F37}"/>
                </a:ext>
              </a:extLst>
            </p:cNvPr>
            <p:cNvSpPr/>
            <p:nvPr/>
          </p:nvSpPr>
          <p:spPr>
            <a:xfrm rot="10800000" flipH="1" flipV="1">
              <a:off x="11096292" y="1239599"/>
              <a:ext cx="579771" cy="493778"/>
            </a:xfrm>
            <a:custGeom>
              <a:avLst/>
              <a:gdLst>
                <a:gd name="connsiteX0" fmla="*/ 196512 w 579771"/>
                <a:gd name="connsiteY0" fmla="*/ 0 h 493778"/>
                <a:gd name="connsiteX1" fmla="*/ 579771 w 579771"/>
                <a:gd name="connsiteY1" fmla="*/ 0 h 493778"/>
                <a:gd name="connsiteX2" fmla="*/ 405888 w 579771"/>
                <a:gd name="connsiteY2" fmla="*/ 493200 h 493778"/>
                <a:gd name="connsiteX3" fmla="*/ 52354 w 579771"/>
                <a:gd name="connsiteY3" fmla="*/ 493200 h 493778"/>
                <a:gd name="connsiteX4" fmla="*/ 52354 w 579771"/>
                <a:gd name="connsiteY4" fmla="*/ 493778 h 493778"/>
                <a:gd name="connsiteX5" fmla="*/ 0 w 579771"/>
                <a:gd name="connsiteY5" fmla="*/ 493778 h 493778"/>
                <a:gd name="connsiteX6" fmla="*/ 160184 w 579771"/>
                <a:gd name="connsiteY6" fmla="*/ 88696 h 493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9771" h="493778">
                  <a:moveTo>
                    <a:pt x="196512" y="0"/>
                  </a:moveTo>
                  <a:lnTo>
                    <a:pt x="579771" y="0"/>
                  </a:lnTo>
                  <a:lnTo>
                    <a:pt x="405888" y="493200"/>
                  </a:lnTo>
                  <a:lnTo>
                    <a:pt x="52354" y="493200"/>
                  </a:lnTo>
                  <a:lnTo>
                    <a:pt x="52354" y="493778"/>
                  </a:lnTo>
                  <a:lnTo>
                    <a:pt x="0" y="493778"/>
                  </a:lnTo>
                  <a:lnTo>
                    <a:pt x="160184" y="88696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  <p:sp>
          <p:nvSpPr>
            <p:cNvPr id="42" name="Полилиния: фигура 41">
              <a:extLst>
                <a:ext uri="{FF2B5EF4-FFF2-40B4-BE49-F238E27FC236}">
                  <a16:creationId xmlns:a16="http://schemas.microsoft.com/office/drawing/2014/main" id="{6EAC88E0-DBAD-4814-A4C2-E9747C39878B}"/>
                </a:ext>
              </a:extLst>
            </p:cNvPr>
            <p:cNvSpPr/>
            <p:nvPr/>
          </p:nvSpPr>
          <p:spPr>
            <a:xfrm rot="10800000" flipH="1" flipV="1">
              <a:off x="10872852" y="1239022"/>
              <a:ext cx="421646" cy="494355"/>
            </a:xfrm>
            <a:custGeom>
              <a:avLst/>
              <a:gdLst>
                <a:gd name="connsiteX0" fmla="*/ 206419 w 421646"/>
                <a:gd name="connsiteY0" fmla="*/ 0 h 494355"/>
                <a:gd name="connsiteX1" fmla="*/ 260879 w 421646"/>
                <a:gd name="connsiteY1" fmla="*/ 0 h 494355"/>
                <a:gd name="connsiteX2" fmla="*/ 267146 w 421646"/>
                <a:gd name="connsiteY2" fmla="*/ 12015 h 494355"/>
                <a:gd name="connsiteX3" fmla="*/ 421646 w 421646"/>
                <a:gd name="connsiteY3" fmla="*/ 232776 h 494355"/>
                <a:gd name="connsiteX4" fmla="*/ 342679 w 421646"/>
                <a:gd name="connsiteY4" fmla="*/ 446592 h 494355"/>
                <a:gd name="connsiteX5" fmla="*/ 324128 w 421646"/>
                <a:gd name="connsiteY5" fmla="*/ 493777 h 494355"/>
                <a:gd name="connsiteX6" fmla="*/ 275794 w 421646"/>
                <a:gd name="connsiteY6" fmla="*/ 493777 h 494355"/>
                <a:gd name="connsiteX7" fmla="*/ 275794 w 421646"/>
                <a:gd name="connsiteY7" fmla="*/ 494355 h 494355"/>
                <a:gd name="connsiteX8" fmla="*/ 0 w 421646"/>
                <a:gd name="connsiteY8" fmla="*/ 494355 h 494355"/>
                <a:gd name="connsiteX9" fmla="*/ 108875 w 421646"/>
                <a:gd name="connsiteY9" fmla="*/ 228534 h 494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1646" h="494355">
                  <a:moveTo>
                    <a:pt x="206419" y="0"/>
                  </a:moveTo>
                  <a:lnTo>
                    <a:pt x="260879" y="0"/>
                  </a:lnTo>
                  <a:lnTo>
                    <a:pt x="267146" y="12015"/>
                  </a:lnTo>
                  <a:cubicBezTo>
                    <a:pt x="318646" y="85602"/>
                    <a:pt x="421596" y="128543"/>
                    <a:pt x="421646" y="232776"/>
                  </a:cubicBezTo>
                  <a:cubicBezTo>
                    <a:pt x="398333" y="299873"/>
                    <a:pt x="371423" y="371980"/>
                    <a:pt x="342679" y="446592"/>
                  </a:cubicBezTo>
                  <a:lnTo>
                    <a:pt x="324128" y="493777"/>
                  </a:lnTo>
                  <a:lnTo>
                    <a:pt x="275794" y="493777"/>
                  </a:lnTo>
                  <a:lnTo>
                    <a:pt x="275794" y="494355"/>
                  </a:lnTo>
                  <a:lnTo>
                    <a:pt x="0" y="494355"/>
                  </a:lnTo>
                  <a:lnTo>
                    <a:pt x="108875" y="228534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</p:grpSp>
      <p:sp>
        <p:nvSpPr>
          <p:cNvPr id="43" name="Текст 2">
            <a:extLst>
              <a:ext uri="{FF2B5EF4-FFF2-40B4-BE49-F238E27FC236}">
                <a16:creationId xmlns:a16="http://schemas.microsoft.com/office/drawing/2014/main" id="{8D7739A9-1686-4FEE-BE34-F89221C461E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541621" y="1253714"/>
            <a:ext cx="1552762" cy="491965"/>
          </a:xfrm>
          <a:prstGeom prst="rect">
            <a:avLst/>
          </a:prstGeom>
        </p:spPr>
        <p:txBody>
          <a:bodyPr lIns="108000" anchor="ctr" anchorCtr="0"/>
          <a:lstStyle>
            <a:lvl1pPr marL="0" indent="0">
              <a:buNone/>
              <a:defRPr lang="ru-RU" sz="1400" kern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47" name="Текст 2">
            <a:extLst>
              <a:ext uri="{FF2B5EF4-FFF2-40B4-BE49-F238E27FC236}">
                <a16:creationId xmlns:a16="http://schemas.microsoft.com/office/drawing/2014/main" id="{1A1F4C12-22CA-489C-9CCB-C2EBCE47E55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616186" y="1253714"/>
            <a:ext cx="1552762" cy="491965"/>
          </a:xfrm>
          <a:prstGeom prst="rect">
            <a:avLst/>
          </a:prstGeom>
        </p:spPr>
        <p:txBody>
          <a:bodyPr lIns="108000" anchor="ctr" anchorCtr="0"/>
          <a:lstStyle>
            <a:lvl1pPr marL="0" indent="0">
              <a:buNone/>
              <a:defRPr lang="ru-RU" sz="1400" kern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51" name="Стрелка: шеврон 50">
            <a:extLst>
              <a:ext uri="{FF2B5EF4-FFF2-40B4-BE49-F238E27FC236}">
                <a16:creationId xmlns:a16="http://schemas.microsoft.com/office/drawing/2014/main" id="{2EEBD5EA-341E-4965-ACA6-6074BC4CEE6F}"/>
              </a:ext>
            </a:extLst>
          </p:cNvPr>
          <p:cNvSpPr/>
          <p:nvPr userDrawn="1"/>
        </p:nvSpPr>
        <p:spPr>
          <a:xfrm>
            <a:off x="6614959" y="1252285"/>
            <a:ext cx="2088000" cy="486000"/>
          </a:xfrm>
          <a:prstGeom prst="chevron">
            <a:avLst>
              <a:gd name="adj" fmla="val 18089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0" rIns="91440" bIns="18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sp>
        <p:nvSpPr>
          <p:cNvPr id="52" name="Текст 2">
            <a:extLst>
              <a:ext uri="{FF2B5EF4-FFF2-40B4-BE49-F238E27FC236}">
                <a16:creationId xmlns:a16="http://schemas.microsoft.com/office/drawing/2014/main" id="{3057ED4D-4DA1-4F58-932F-C4659A9839B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665965" y="1253714"/>
            <a:ext cx="1552762" cy="491965"/>
          </a:xfrm>
          <a:prstGeom prst="rect">
            <a:avLst/>
          </a:prstGeom>
        </p:spPr>
        <p:txBody>
          <a:bodyPr lIns="108000" anchor="ctr" anchorCtr="0"/>
          <a:lstStyle>
            <a:lvl1pPr marL="0" indent="0">
              <a:buNone/>
              <a:defRPr lang="ru-RU" sz="1400" kern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id="{A0447424-233C-457D-AB10-C97F7892B77D}"/>
              </a:ext>
            </a:extLst>
          </p:cNvPr>
          <p:cNvGrpSpPr/>
          <p:nvPr userDrawn="1"/>
        </p:nvGrpSpPr>
        <p:grpSpPr>
          <a:xfrm>
            <a:off x="4074242" y="1263491"/>
            <a:ext cx="493211" cy="476250"/>
            <a:chOff x="10872852" y="1239022"/>
            <a:chExt cx="803211" cy="494355"/>
          </a:xfrm>
        </p:grpSpPr>
        <p:sp>
          <p:nvSpPr>
            <p:cNvPr id="57" name="Полилиния: фигура 56">
              <a:extLst>
                <a:ext uri="{FF2B5EF4-FFF2-40B4-BE49-F238E27FC236}">
                  <a16:creationId xmlns:a16="http://schemas.microsoft.com/office/drawing/2014/main" id="{6FFEC3F4-9A09-42DE-AEE5-C83A74CB4D4A}"/>
                </a:ext>
              </a:extLst>
            </p:cNvPr>
            <p:cNvSpPr/>
            <p:nvPr/>
          </p:nvSpPr>
          <p:spPr>
            <a:xfrm rot="10800000" flipH="1" flipV="1">
              <a:off x="11096292" y="1239599"/>
              <a:ext cx="579771" cy="493778"/>
            </a:xfrm>
            <a:custGeom>
              <a:avLst/>
              <a:gdLst>
                <a:gd name="connsiteX0" fmla="*/ 196512 w 579771"/>
                <a:gd name="connsiteY0" fmla="*/ 0 h 493778"/>
                <a:gd name="connsiteX1" fmla="*/ 579771 w 579771"/>
                <a:gd name="connsiteY1" fmla="*/ 0 h 493778"/>
                <a:gd name="connsiteX2" fmla="*/ 405888 w 579771"/>
                <a:gd name="connsiteY2" fmla="*/ 493200 h 493778"/>
                <a:gd name="connsiteX3" fmla="*/ 52354 w 579771"/>
                <a:gd name="connsiteY3" fmla="*/ 493200 h 493778"/>
                <a:gd name="connsiteX4" fmla="*/ 52354 w 579771"/>
                <a:gd name="connsiteY4" fmla="*/ 493778 h 493778"/>
                <a:gd name="connsiteX5" fmla="*/ 0 w 579771"/>
                <a:gd name="connsiteY5" fmla="*/ 493778 h 493778"/>
                <a:gd name="connsiteX6" fmla="*/ 160184 w 579771"/>
                <a:gd name="connsiteY6" fmla="*/ 88696 h 493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9771" h="493778">
                  <a:moveTo>
                    <a:pt x="196512" y="0"/>
                  </a:moveTo>
                  <a:lnTo>
                    <a:pt x="579771" y="0"/>
                  </a:lnTo>
                  <a:lnTo>
                    <a:pt x="405888" y="493200"/>
                  </a:lnTo>
                  <a:lnTo>
                    <a:pt x="52354" y="493200"/>
                  </a:lnTo>
                  <a:lnTo>
                    <a:pt x="52354" y="493778"/>
                  </a:lnTo>
                  <a:lnTo>
                    <a:pt x="0" y="493778"/>
                  </a:lnTo>
                  <a:lnTo>
                    <a:pt x="160184" y="88696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  <p:sp>
          <p:nvSpPr>
            <p:cNvPr id="58" name="Полилиния: фигура 57">
              <a:extLst>
                <a:ext uri="{FF2B5EF4-FFF2-40B4-BE49-F238E27FC236}">
                  <a16:creationId xmlns:a16="http://schemas.microsoft.com/office/drawing/2014/main" id="{DC298BBC-4FBF-45BC-8BD7-23A279FF8181}"/>
                </a:ext>
              </a:extLst>
            </p:cNvPr>
            <p:cNvSpPr/>
            <p:nvPr/>
          </p:nvSpPr>
          <p:spPr>
            <a:xfrm rot="10800000" flipH="1" flipV="1">
              <a:off x="10872852" y="1239022"/>
              <a:ext cx="421646" cy="494355"/>
            </a:xfrm>
            <a:custGeom>
              <a:avLst/>
              <a:gdLst>
                <a:gd name="connsiteX0" fmla="*/ 206419 w 421646"/>
                <a:gd name="connsiteY0" fmla="*/ 0 h 494355"/>
                <a:gd name="connsiteX1" fmla="*/ 260879 w 421646"/>
                <a:gd name="connsiteY1" fmla="*/ 0 h 494355"/>
                <a:gd name="connsiteX2" fmla="*/ 267146 w 421646"/>
                <a:gd name="connsiteY2" fmla="*/ 12015 h 494355"/>
                <a:gd name="connsiteX3" fmla="*/ 421646 w 421646"/>
                <a:gd name="connsiteY3" fmla="*/ 232776 h 494355"/>
                <a:gd name="connsiteX4" fmla="*/ 342679 w 421646"/>
                <a:gd name="connsiteY4" fmla="*/ 446592 h 494355"/>
                <a:gd name="connsiteX5" fmla="*/ 324128 w 421646"/>
                <a:gd name="connsiteY5" fmla="*/ 493777 h 494355"/>
                <a:gd name="connsiteX6" fmla="*/ 275794 w 421646"/>
                <a:gd name="connsiteY6" fmla="*/ 493777 h 494355"/>
                <a:gd name="connsiteX7" fmla="*/ 275794 w 421646"/>
                <a:gd name="connsiteY7" fmla="*/ 494355 h 494355"/>
                <a:gd name="connsiteX8" fmla="*/ 0 w 421646"/>
                <a:gd name="connsiteY8" fmla="*/ 494355 h 494355"/>
                <a:gd name="connsiteX9" fmla="*/ 108875 w 421646"/>
                <a:gd name="connsiteY9" fmla="*/ 228534 h 494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1646" h="494355">
                  <a:moveTo>
                    <a:pt x="206419" y="0"/>
                  </a:moveTo>
                  <a:lnTo>
                    <a:pt x="260879" y="0"/>
                  </a:lnTo>
                  <a:lnTo>
                    <a:pt x="267146" y="12015"/>
                  </a:lnTo>
                  <a:cubicBezTo>
                    <a:pt x="318646" y="85602"/>
                    <a:pt x="421596" y="128543"/>
                    <a:pt x="421646" y="232776"/>
                  </a:cubicBezTo>
                  <a:cubicBezTo>
                    <a:pt x="398333" y="299873"/>
                    <a:pt x="371423" y="371980"/>
                    <a:pt x="342679" y="446592"/>
                  </a:cubicBezTo>
                  <a:lnTo>
                    <a:pt x="324128" y="493777"/>
                  </a:lnTo>
                  <a:lnTo>
                    <a:pt x="275794" y="493777"/>
                  </a:lnTo>
                  <a:lnTo>
                    <a:pt x="275794" y="494355"/>
                  </a:lnTo>
                  <a:lnTo>
                    <a:pt x="0" y="494355"/>
                  </a:lnTo>
                  <a:lnTo>
                    <a:pt x="108875" y="228534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Группа 58">
            <a:extLst>
              <a:ext uri="{FF2B5EF4-FFF2-40B4-BE49-F238E27FC236}">
                <a16:creationId xmlns:a16="http://schemas.microsoft.com/office/drawing/2014/main" id="{31958827-FE3E-4806-B8DF-277008E50FF9}"/>
              </a:ext>
            </a:extLst>
          </p:cNvPr>
          <p:cNvGrpSpPr/>
          <p:nvPr userDrawn="1"/>
        </p:nvGrpSpPr>
        <p:grpSpPr>
          <a:xfrm>
            <a:off x="6186756" y="1263491"/>
            <a:ext cx="493211" cy="476250"/>
            <a:chOff x="10872852" y="1239022"/>
            <a:chExt cx="803211" cy="494355"/>
          </a:xfrm>
        </p:grpSpPr>
        <p:sp>
          <p:nvSpPr>
            <p:cNvPr id="60" name="Полилиния: фигура 59">
              <a:extLst>
                <a:ext uri="{FF2B5EF4-FFF2-40B4-BE49-F238E27FC236}">
                  <a16:creationId xmlns:a16="http://schemas.microsoft.com/office/drawing/2014/main" id="{971CD157-6A9A-4B33-BF1E-B714792EF404}"/>
                </a:ext>
              </a:extLst>
            </p:cNvPr>
            <p:cNvSpPr/>
            <p:nvPr/>
          </p:nvSpPr>
          <p:spPr>
            <a:xfrm rot="10800000" flipH="1" flipV="1">
              <a:off x="11096292" y="1239599"/>
              <a:ext cx="579771" cy="493778"/>
            </a:xfrm>
            <a:custGeom>
              <a:avLst/>
              <a:gdLst>
                <a:gd name="connsiteX0" fmla="*/ 196512 w 579771"/>
                <a:gd name="connsiteY0" fmla="*/ 0 h 493778"/>
                <a:gd name="connsiteX1" fmla="*/ 579771 w 579771"/>
                <a:gd name="connsiteY1" fmla="*/ 0 h 493778"/>
                <a:gd name="connsiteX2" fmla="*/ 405888 w 579771"/>
                <a:gd name="connsiteY2" fmla="*/ 493200 h 493778"/>
                <a:gd name="connsiteX3" fmla="*/ 52354 w 579771"/>
                <a:gd name="connsiteY3" fmla="*/ 493200 h 493778"/>
                <a:gd name="connsiteX4" fmla="*/ 52354 w 579771"/>
                <a:gd name="connsiteY4" fmla="*/ 493778 h 493778"/>
                <a:gd name="connsiteX5" fmla="*/ 0 w 579771"/>
                <a:gd name="connsiteY5" fmla="*/ 493778 h 493778"/>
                <a:gd name="connsiteX6" fmla="*/ 160184 w 579771"/>
                <a:gd name="connsiteY6" fmla="*/ 88696 h 493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9771" h="493778">
                  <a:moveTo>
                    <a:pt x="196512" y="0"/>
                  </a:moveTo>
                  <a:lnTo>
                    <a:pt x="579771" y="0"/>
                  </a:lnTo>
                  <a:lnTo>
                    <a:pt x="405888" y="493200"/>
                  </a:lnTo>
                  <a:lnTo>
                    <a:pt x="52354" y="493200"/>
                  </a:lnTo>
                  <a:lnTo>
                    <a:pt x="52354" y="493778"/>
                  </a:lnTo>
                  <a:lnTo>
                    <a:pt x="0" y="493778"/>
                  </a:lnTo>
                  <a:lnTo>
                    <a:pt x="160184" y="88696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  <p:sp>
          <p:nvSpPr>
            <p:cNvPr id="61" name="Полилиния: фигура 60">
              <a:extLst>
                <a:ext uri="{FF2B5EF4-FFF2-40B4-BE49-F238E27FC236}">
                  <a16:creationId xmlns:a16="http://schemas.microsoft.com/office/drawing/2014/main" id="{63827C61-2862-4953-811B-B8584A201CDF}"/>
                </a:ext>
              </a:extLst>
            </p:cNvPr>
            <p:cNvSpPr/>
            <p:nvPr/>
          </p:nvSpPr>
          <p:spPr>
            <a:xfrm rot="10800000" flipH="1" flipV="1">
              <a:off x="10872852" y="1239022"/>
              <a:ext cx="421646" cy="494355"/>
            </a:xfrm>
            <a:custGeom>
              <a:avLst/>
              <a:gdLst>
                <a:gd name="connsiteX0" fmla="*/ 206419 w 421646"/>
                <a:gd name="connsiteY0" fmla="*/ 0 h 494355"/>
                <a:gd name="connsiteX1" fmla="*/ 260879 w 421646"/>
                <a:gd name="connsiteY1" fmla="*/ 0 h 494355"/>
                <a:gd name="connsiteX2" fmla="*/ 267146 w 421646"/>
                <a:gd name="connsiteY2" fmla="*/ 12015 h 494355"/>
                <a:gd name="connsiteX3" fmla="*/ 421646 w 421646"/>
                <a:gd name="connsiteY3" fmla="*/ 232776 h 494355"/>
                <a:gd name="connsiteX4" fmla="*/ 342679 w 421646"/>
                <a:gd name="connsiteY4" fmla="*/ 446592 h 494355"/>
                <a:gd name="connsiteX5" fmla="*/ 324128 w 421646"/>
                <a:gd name="connsiteY5" fmla="*/ 493777 h 494355"/>
                <a:gd name="connsiteX6" fmla="*/ 275794 w 421646"/>
                <a:gd name="connsiteY6" fmla="*/ 493777 h 494355"/>
                <a:gd name="connsiteX7" fmla="*/ 275794 w 421646"/>
                <a:gd name="connsiteY7" fmla="*/ 494355 h 494355"/>
                <a:gd name="connsiteX8" fmla="*/ 0 w 421646"/>
                <a:gd name="connsiteY8" fmla="*/ 494355 h 494355"/>
                <a:gd name="connsiteX9" fmla="*/ 108875 w 421646"/>
                <a:gd name="connsiteY9" fmla="*/ 228534 h 494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1646" h="494355">
                  <a:moveTo>
                    <a:pt x="206419" y="0"/>
                  </a:moveTo>
                  <a:lnTo>
                    <a:pt x="260879" y="0"/>
                  </a:lnTo>
                  <a:lnTo>
                    <a:pt x="267146" y="12015"/>
                  </a:lnTo>
                  <a:cubicBezTo>
                    <a:pt x="318646" y="85602"/>
                    <a:pt x="421596" y="128543"/>
                    <a:pt x="421646" y="232776"/>
                  </a:cubicBezTo>
                  <a:cubicBezTo>
                    <a:pt x="398333" y="299873"/>
                    <a:pt x="371423" y="371980"/>
                    <a:pt x="342679" y="446592"/>
                  </a:cubicBezTo>
                  <a:lnTo>
                    <a:pt x="324128" y="493777"/>
                  </a:lnTo>
                  <a:lnTo>
                    <a:pt x="275794" y="493777"/>
                  </a:lnTo>
                  <a:lnTo>
                    <a:pt x="275794" y="494355"/>
                  </a:lnTo>
                  <a:lnTo>
                    <a:pt x="0" y="494355"/>
                  </a:lnTo>
                  <a:lnTo>
                    <a:pt x="108875" y="228534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id="{7C6A212F-DDE1-4D6C-82D9-F11A195AA0F8}"/>
              </a:ext>
            </a:extLst>
          </p:cNvPr>
          <p:cNvGrpSpPr/>
          <p:nvPr userDrawn="1"/>
        </p:nvGrpSpPr>
        <p:grpSpPr>
          <a:xfrm>
            <a:off x="8240338" y="1263491"/>
            <a:ext cx="493211" cy="476250"/>
            <a:chOff x="10872852" y="1239022"/>
            <a:chExt cx="803211" cy="494355"/>
          </a:xfrm>
        </p:grpSpPr>
        <p:sp>
          <p:nvSpPr>
            <p:cNvPr id="63" name="Полилиния: фигура 62">
              <a:extLst>
                <a:ext uri="{FF2B5EF4-FFF2-40B4-BE49-F238E27FC236}">
                  <a16:creationId xmlns:a16="http://schemas.microsoft.com/office/drawing/2014/main" id="{8C243FBE-2717-4B66-AA39-9C523707DEEB}"/>
                </a:ext>
              </a:extLst>
            </p:cNvPr>
            <p:cNvSpPr/>
            <p:nvPr/>
          </p:nvSpPr>
          <p:spPr>
            <a:xfrm rot="10800000" flipH="1" flipV="1">
              <a:off x="11096292" y="1239599"/>
              <a:ext cx="579771" cy="493778"/>
            </a:xfrm>
            <a:custGeom>
              <a:avLst/>
              <a:gdLst>
                <a:gd name="connsiteX0" fmla="*/ 196512 w 579771"/>
                <a:gd name="connsiteY0" fmla="*/ 0 h 493778"/>
                <a:gd name="connsiteX1" fmla="*/ 579771 w 579771"/>
                <a:gd name="connsiteY1" fmla="*/ 0 h 493778"/>
                <a:gd name="connsiteX2" fmla="*/ 405888 w 579771"/>
                <a:gd name="connsiteY2" fmla="*/ 493200 h 493778"/>
                <a:gd name="connsiteX3" fmla="*/ 52354 w 579771"/>
                <a:gd name="connsiteY3" fmla="*/ 493200 h 493778"/>
                <a:gd name="connsiteX4" fmla="*/ 52354 w 579771"/>
                <a:gd name="connsiteY4" fmla="*/ 493778 h 493778"/>
                <a:gd name="connsiteX5" fmla="*/ 0 w 579771"/>
                <a:gd name="connsiteY5" fmla="*/ 493778 h 493778"/>
                <a:gd name="connsiteX6" fmla="*/ 160184 w 579771"/>
                <a:gd name="connsiteY6" fmla="*/ 88696 h 493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9771" h="493778">
                  <a:moveTo>
                    <a:pt x="196512" y="0"/>
                  </a:moveTo>
                  <a:lnTo>
                    <a:pt x="579771" y="0"/>
                  </a:lnTo>
                  <a:lnTo>
                    <a:pt x="405888" y="493200"/>
                  </a:lnTo>
                  <a:lnTo>
                    <a:pt x="52354" y="493200"/>
                  </a:lnTo>
                  <a:lnTo>
                    <a:pt x="52354" y="493778"/>
                  </a:lnTo>
                  <a:lnTo>
                    <a:pt x="0" y="493778"/>
                  </a:lnTo>
                  <a:lnTo>
                    <a:pt x="160184" y="88696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  <p:sp>
          <p:nvSpPr>
            <p:cNvPr id="64" name="Полилиния: фигура 63">
              <a:extLst>
                <a:ext uri="{FF2B5EF4-FFF2-40B4-BE49-F238E27FC236}">
                  <a16:creationId xmlns:a16="http://schemas.microsoft.com/office/drawing/2014/main" id="{61253784-E2F6-4CD1-96AE-3AF30D8DE01B}"/>
                </a:ext>
              </a:extLst>
            </p:cNvPr>
            <p:cNvSpPr/>
            <p:nvPr/>
          </p:nvSpPr>
          <p:spPr>
            <a:xfrm rot="10800000" flipH="1" flipV="1">
              <a:off x="10872852" y="1239022"/>
              <a:ext cx="421646" cy="494355"/>
            </a:xfrm>
            <a:custGeom>
              <a:avLst/>
              <a:gdLst>
                <a:gd name="connsiteX0" fmla="*/ 206419 w 421646"/>
                <a:gd name="connsiteY0" fmla="*/ 0 h 494355"/>
                <a:gd name="connsiteX1" fmla="*/ 260879 w 421646"/>
                <a:gd name="connsiteY1" fmla="*/ 0 h 494355"/>
                <a:gd name="connsiteX2" fmla="*/ 267146 w 421646"/>
                <a:gd name="connsiteY2" fmla="*/ 12015 h 494355"/>
                <a:gd name="connsiteX3" fmla="*/ 421646 w 421646"/>
                <a:gd name="connsiteY3" fmla="*/ 232776 h 494355"/>
                <a:gd name="connsiteX4" fmla="*/ 342679 w 421646"/>
                <a:gd name="connsiteY4" fmla="*/ 446592 h 494355"/>
                <a:gd name="connsiteX5" fmla="*/ 324128 w 421646"/>
                <a:gd name="connsiteY5" fmla="*/ 493777 h 494355"/>
                <a:gd name="connsiteX6" fmla="*/ 275794 w 421646"/>
                <a:gd name="connsiteY6" fmla="*/ 493777 h 494355"/>
                <a:gd name="connsiteX7" fmla="*/ 275794 w 421646"/>
                <a:gd name="connsiteY7" fmla="*/ 494355 h 494355"/>
                <a:gd name="connsiteX8" fmla="*/ 0 w 421646"/>
                <a:gd name="connsiteY8" fmla="*/ 494355 h 494355"/>
                <a:gd name="connsiteX9" fmla="*/ 108875 w 421646"/>
                <a:gd name="connsiteY9" fmla="*/ 228534 h 494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1646" h="494355">
                  <a:moveTo>
                    <a:pt x="206419" y="0"/>
                  </a:moveTo>
                  <a:lnTo>
                    <a:pt x="260879" y="0"/>
                  </a:lnTo>
                  <a:lnTo>
                    <a:pt x="267146" y="12015"/>
                  </a:lnTo>
                  <a:cubicBezTo>
                    <a:pt x="318646" y="85602"/>
                    <a:pt x="421596" y="128543"/>
                    <a:pt x="421646" y="232776"/>
                  </a:cubicBezTo>
                  <a:cubicBezTo>
                    <a:pt x="398333" y="299873"/>
                    <a:pt x="371423" y="371980"/>
                    <a:pt x="342679" y="446592"/>
                  </a:cubicBezTo>
                  <a:lnTo>
                    <a:pt x="324128" y="493777"/>
                  </a:lnTo>
                  <a:lnTo>
                    <a:pt x="275794" y="493777"/>
                  </a:lnTo>
                  <a:lnTo>
                    <a:pt x="275794" y="494355"/>
                  </a:lnTo>
                  <a:lnTo>
                    <a:pt x="0" y="494355"/>
                  </a:lnTo>
                  <a:lnTo>
                    <a:pt x="108875" y="228534"/>
                  </a:lnTo>
                  <a:close/>
                </a:path>
              </a:pathLst>
            </a:custGeom>
            <a:gradFill>
              <a:gsLst>
                <a:gs pos="79000">
                  <a:schemeClr val="bg1">
                    <a:alpha val="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 dirty="0">
                <a:solidFill>
                  <a:srgbClr val="FFFFFF"/>
                </a:solidFill>
              </a:endParaRPr>
            </a:p>
          </p:txBody>
        </p:sp>
      </p:grpSp>
      <p:sp>
        <p:nvSpPr>
          <p:cNvPr id="85" name="Текст 44">
            <a:extLst>
              <a:ext uri="{FF2B5EF4-FFF2-40B4-BE49-F238E27FC236}">
                <a16:creationId xmlns:a16="http://schemas.microsoft.com/office/drawing/2014/main" id="{F2FF24D6-6B51-4668-ADFB-535F5282E7A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27049" y="2057209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86" name="Текст 44">
            <a:extLst>
              <a:ext uri="{FF2B5EF4-FFF2-40B4-BE49-F238E27FC236}">
                <a16:creationId xmlns:a16="http://schemas.microsoft.com/office/drawing/2014/main" id="{D27F3C4C-BADA-4AEA-857C-88FB42FBE9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600332" y="2057209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87" name="Текст 44">
            <a:extLst>
              <a:ext uri="{FF2B5EF4-FFF2-40B4-BE49-F238E27FC236}">
                <a16:creationId xmlns:a16="http://schemas.microsoft.com/office/drawing/2014/main" id="{AE473D76-BBA5-472B-A50A-610401EED21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673615" y="2057209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88" name="Текст 44">
            <a:extLst>
              <a:ext uri="{FF2B5EF4-FFF2-40B4-BE49-F238E27FC236}">
                <a16:creationId xmlns:a16="http://schemas.microsoft.com/office/drawing/2014/main" id="{9A59A79A-BE57-4263-BDBE-B5B9CB4CF46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46899" y="2057209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89" name="Текст 44">
            <a:extLst>
              <a:ext uri="{FF2B5EF4-FFF2-40B4-BE49-F238E27FC236}">
                <a16:creationId xmlns:a16="http://schemas.microsoft.com/office/drawing/2014/main" id="{5A59A16A-6B62-4A50-8947-3DF5154F4AD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27049" y="3662997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90" name="Текст 44">
            <a:extLst>
              <a:ext uri="{FF2B5EF4-FFF2-40B4-BE49-F238E27FC236}">
                <a16:creationId xmlns:a16="http://schemas.microsoft.com/office/drawing/2014/main" id="{94A3FCE6-1D9F-4A62-9D83-F66C8BA6639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27049" y="5268785"/>
            <a:ext cx="3921126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91" name="Текст 44">
            <a:extLst>
              <a:ext uri="{FF2B5EF4-FFF2-40B4-BE49-F238E27FC236}">
                <a16:creationId xmlns:a16="http://schemas.microsoft.com/office/drawing/2014/main" id="{4A8BD128-3B30-4BFC-9F00-DF9A92E06A2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650612" y="3662997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92" name="Текст 44">
            <a:extLst>
              <a:ext uri="{FF2B5EF4-FFF2-40B4-BE49-F238E27FC236}">
                <a16:creationId xmlns:a16="http://schemas.microsoft.com/office/drawing/2014/main" id="{966B8DB9-36CD-461A-87A7-F3A96D9509F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746899" y="3662997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93" name="Текст 44">
            <a:extLst>
              <a:ext uri="{FF2B5EF4-FFF2-40B4-BE49-F238E27FC236}">
                <a16:creationId xmlns:a16="http://schemas.microsoft.com/office/drawing/2014/main" id="{202A8B54-83E6-46BC-B66B-FFCE1380603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746899" y="5268785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94" name="Текст 44">
            <a:extLst>
              <a:ext uri="{FF2B5EF4-FFF2-40B4-BE49-F238E27FC236}">
                <a16:creationId xmlns:a16="http://schemas.microsoft.com/office/drawing/2014/main" id="{3A75211D-C938-410B-8E8E-F27428B9621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673615" y="4465891"/>
            <a:ext cx="1800000" cy="90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lang="ru-RU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94BD93-855F-4ECB-8C3E-1D36A7871E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grpSp>
        <p:nvGrpSpPr>
          <p:cNvPr id="44" name="Group 17">
            <a:extLst>
              <a:ext uri="{FF2B5EF4-FFF2-40B4-BE49-F238E27FC236}">
                <a16:creationId xmlns:a16="http://schemas.microsoft.com/office/drawing/2014/main" id="{04B681BD-8FA7-413B-A649-A4D891DC5D3D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55" name="Freeform 18">
              <a:extLst>
                <a:ext uri="{FF2B5EF4-FFF2-40B4-BE49-F238E27FC236}">
                  <a16:creationId xmlns:a16="http://schemas.microsoft.com/office/drawing/2014/main" id="{71D348BE-94B1-460B-AEB3-79C89276323F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65" name="Freeform 19">
              <a:extLst>
                <a:ext uri="{FF2B5EF4-FFF2-40B4-BE49-F238E27FC236}">
                  <a16:creationId xmlns:a16="http://schemas.microsoft.com/office/drawing/2014/main" id="{53223BB8-E154-4D01-A672-9F880C6E7987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66" name="Freeform 20">
              <a:extLst>
                <a:ext uri="{FF2B5EF4-FFF2-40B4-BE49-F238E27FC236}">
                  <a16:creationId xmlns:a16="http://schemas.microsoft.com/office/drawing/2014/main" id="{B0F6627F-EC82-486C-B8A6-D33A391710D0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67" name="Freeform 21">
              <a:extLst>
                <a:ext uri="{FF2B5EF4-FFF2-40B4-BE49-F238E27FC236}">
                  <a16:creationId xmlns:a16="http://schemas.microsoft.com/office/drawing/2014/main" id="{26160BDE-6A25-48C8-B57B-A185F3E0E916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45" name="Полилиния: фигура 44">
            <a:extLst>
              <a:ext uri="{FF2B5EF4-FFF2-40B4-BE49-F238E27FC236}">
                <a16:creationId xmlns:a16="http://schemas.microsoft.com/office/drawing/2014/main" id="{5063DD2D-6F74-4344-97C1-A068174F1FDA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46" name="Номер слайда 3">
            <a:extLst>
              <a:ext uri="{FF2B5EF4-FFF2-40B4-BE49-F238E27FC236}">
                <a16:creationId xmlns:a16="http://schemas.microsoft.com/office/drawing/2014/main" id="{6B47C0CA-0DC8-4874-A9A4-A04B9AC5B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49" name="Текст 4">
            <a:extLst>
              <a:ext uri="{FF2B5EF4-FFF2-40B4-BE49-F238E27FC236}">
                <a16:creationId xmlns:a16="http://schemas.microsoft.com/office/drawing/2014/main" id="{8A8DCBD5-67BC-4F8A-9B24-7EC7B3AFAEB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12752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0DCB376-732E-4CC1-9502-AE9E618FD31A}"/>
              </a:ext>
            </a:extLst>
          </p:cNvPr>
          <p:cNvSpPr/>
          <p:nvPr userDrawn="1"/>
        </p:nvSpPr>
        <p:spPr>
          <a:xfrm>
            <a:off x="431800" y="1563796"/>
            <a:ext cx="2228631" cy="576000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rtlCol="0" anchor="ctr"/>
          <a:lstStyle/>
          <a:p>
            <a:endParaRPr lang="ru-RU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 panose="020B0703050504020204" pitchFamily="34" charset="-52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D766379-B297-421F-9085-54992A887CDE}"/>
              </a:ext>
            </a:extLst>
          </p:cNvPr>
          <p:cNvSpPr/>
          <p:nvPr userDrawn="1"/>
        </p:nvSpPr>
        <p:spPr>
          <a:xfrm>
            <a:off x="2552700" y="1410323"/>
            <a:ext cx="2316939" cy="576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rtlCol="0" anchor="ctr"/>
          <a:lstStyle/>
          <a:p>
            <a:endParaRPr lang="ru-RU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 panose="020B0703050504020204" pitchFamily="34" charset="-52"/>
            </a:endParaRPr>
          </a:p>
        </p:txBody>
      </p:sp>
      <p:sp>
        <p:nvSpPr>
          <p:cNvPr id="23" name="Полилиния: фигура 22">
            <a:extLst>
              <a:ext uri="{FF2B5EF4-FFF2-40B4-BE49-F238E27FC236}">
                <a16:creationId xmlns:a16="http://schemas.microsoft.com/office/drawing/2014/main" id="{10877858-2424-4CEB-84EB-85D0CC859E7D}"/>
              </a:ext>
            </a:extLst>
          </p:cNvPr>
          <p:cNvSpPr/>
          <p:nvPr userDrawn="1"/>
        </p:nvSpPr>
        <p:spPr>
          <a:xfrm>
            <a:off x="4755929" y="1255993"/>
            <a:ext cx="3946853" cy="567213"/>
          </a:xfrm>
          <a:custGeom>
            <a:avLst/>
            <a:gdLst>
              <a:gd name="connsiteX0" fmla="*/ 0 w 5600460"/>
              <a:gd name="connsiteY0" fmla="*/ 0 h 804858"/>
              <a:gd name="connsiteX1" fmla="*/ 3950107 w 5600460"/>
              <a:gd name="connsiteY1" fmla="*/ 0 h 804858"/>
              <a:gd name="connsiteX2" fmla="*/ 3950107 w 5600460"/>
              <a:gd name="connsiteY2" fmla="*/ 939 h 804858"/>
              <a:gd name="connsiteX3" fmla="*/ 5600460 w 5600460"/>
              <a:gd name="connsiteY3" fmla="*/ 939 h 804858"/>
              <a:gd name="connsiteX4" fmla="*/ 5317361 w 5600460"/>
              <a:gd name="connsiteY4" fmla="*/ 803917 h 804858"/>
              <a:gd name="connsiteX5" fmla="*/ 3950107 w 5600460"/>
              <a:gd name="connsiteY5" fmla="*/ 803917 h 804858"/>
              <a:gd name="connsiteX6" fmla="*/ 3950107 w 5600460"/>
              <a:gd name="connsiteY6" fmla="*/ 804858 h 804858"/>
              <a:gd name="connsiteX7" fmla="*/ 0 w 5600460"/>
              <a:gd name="connsiteY7" fmla="*/ 804858 h 804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00460" h="804858">
                <a:moveTo>
                  <a:pt x="0" y="0"/>
                </a:moveTo>
                <a:lnTo>
                  <a:pt x="3950107" y="0"/>
                </a:lnTo>
                <a:lnTo>
                  <a:pt x="3950107" y="939"/>
                </a:lnTo>
                <a:lnTo>
                  <a:pt x="5600460" y="939"/>
                </a:lnTo>
                <a:lnTo>
                  <a:pt x="5317361" y="803917"/>
                </a:lnTo>
                <a:lnTo>
                  <a:pt x="3950107" y="803917"/>
                </a:lnTo>
                <a:lnTo>
                  <a:pt x="3950107" y="804858"/>
                </a:lnTo>
                <a:lnTo>
                  <a:pt x="0" y="804858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76000" rtlCol="0" anchor="ctr">
            <a:noAutofit/>
          </a:bodyPr>
          <a:lstStyle/>
          <a:p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 panose="020B0703050504020204" pitchFamily="34" charset="-52"/>
            </a:endParaRPr>
          </a:p>
        </p:txBody>
      </p:sp>
      <p:sp>
        <p:nvSpPr>
          <p:cNvPr id="15" name="Текст 2">
            <a:extLst>
              <a:ext uri="{FF2B5EF4-FFF2-40B4-BE49-F238E27FC236}">
                <a16:creationId xmlns:a16="http://schemas.microsoft.com/office/drawing/2014/main" id="{28917C00-8BBF-4AF4-877E-CC6D5A4997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1986" y="1924147"/>
            <a:ext cx="3050289" cy="1695354"/>
          </a:xfrm>
          <a:prstGeom prst="rect">
            <a:avLst/>
          </a:prstGeom>
        </p:spPr>
        <p:txBody>
          <a:bodyPr lIns="0" tIns="0" rIns="0" bIns="0"/>
          <a:lstStyle>
            <a:lvl1pPr>
              <a:defRPr lang="ru-RU" sz="1400" dirty="0">
                <a:solidFill>
                  <a:schemeClr val="bg1"/>
                </a:solidFill>
              </a:defRPr>
            </a:lvl1pPr>
          </a:lstStyle>
          <a:p>
            <a:pPr marL="171450" lvl="0" indent="-171450">
              <a:spcBef>
                <a:spcPct val="20000"/>
              </a:spcBef>
              <a:spcAft>
                <a:spcPts val="800"/>
              </a:spcAft>
              <a:buClr>
                <a:schemeClr val="accent4"/>
              </a:buClr>
            </a:pPr>
            <a:endParaRPr lang="ru-RU" dirty="0"/>
          </a:p>
        </p:txBody>
      </p:sp>
      <p:sp>
        <p:nvSpPr>
          <p:cNvPr id="20" name="Текст 2">
            <a:extLst>
              <a:ext uri="{FF2B5EF4-FFF2-40B4-BE49-F238E27FC236}">
                <a16:creationId xmlns:a16="http://schemas.microsoft.com/office/drawing/2014/main" id="{D292804C-51C0-4ECE-8A0F-ACA7DC5B392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1799" y="1563796"/>
            <a:ext cx="2120899" cy="560279"/>
          </a:xfrm>
          <a:prstGeom prst="rect">
            <a:avLst/>
          </a:prstGeom>
        </p:spPr>
        <p:txBody>
          <a:bodyPr lIns="360000" anchor="ctr" anchorCtr="0"/>
          <a:lstStyle>
            <a:lvl1pPr marL="0" indent="0">
              <a:buNone/>
              <a:defRPr lang="ru-RU" sz="1400" kern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TB Group Demi Bold" panose="020B0703050504020204" pitchFamily="34" charset="-52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19" name="Текст 2">
            <a:extLst>
              <a:ext uri="{FF2B5EF4-FFF2-40B4-BE49-F238E27FC236}">
                <a16:creationId xmlns:a16="http://schemas.microsoft.com/office/drawing/2014/main" id="{779C0A55-AE45-4807-AF70-AC8FAD2F494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552698" y="1426044"/>
            <a:ext cx="2228629" cy="560279"/>
          </a:xfrm>
          <a:prstGeom prst="rect">
            <a:avLst/>
          </a:prstGeom>
        </p:spPr>
        <p:txBody>
          <a:bodyPr lIns="360000" anchor="ctr" anchorCtr="0"/>
          <a:lstStyle>
            <a:lvl1pPr marL="0" indent="0">
              <a:buNone/>
              <a:defRPr lang="ru-RU" sz="1400" kern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TB Group Demi Bold" panose="020B0703050504020204" pitchFamily="34" charset="-52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14" name="Текст 2">
            <a:extLst>
              <a:ext uri="{FF2B5EF4-FFF2-40B4-BE49-F238E27FC236}">
                <a16:creationId xmlns:a16="http://schemas.microsoft.com/office/drawing/2014/main" id="{D6578889-79A3-41E0-AB1A-E4A627FC6BE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81327" y="1258996"/>
            <a:ext cx="2705323" cy="560279"/>
          </a:xfrm>
          <a:prstGeom prst="rect">
            <a:avLst/>
          </a:prstGeom>
        </p:spPr>
        <p:txBody>
          <a:bodyPr lIns="360000" anchor="ctr" anchorCtr="0"/>
          <a:lstStyle>
            <a:lvl1pPr marL="0" indent="0">
              <a:buNone/>
              <a:defRPr lang="ru-RU" sz="1400" kern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TB Group Demi Bold" panose="020B0703050504020204" pitchFamily="34" charset="-52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1" name="Текст 2">
            <a:extLst>
              <a:ext uri="{FF2B5EF4-FFF2-40B4-BE49-F238E27FC236}">
                <a16:creationId xmlns:a16="http://schemas.microsoft.com/office/drawing/2014/main" id="{DF2E4FB0-667F-4595-A6D5-4BCC7938C41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775415" y="2086576"/>
            <a:ext cx="1803728" cy="2488313"/>
          </a:xfrm>
          <a:prstGeom prst="rect">
            <a:avLst/>
          </a:prstGeom>
        </p:spPr>
        <p:txBody>
          <a:bodyPr lIns="0" tIns="0" rIns="0" bIns="0"/>
          <a:lstStyle>
            <a:lvl1pPr>
              <a:defRPr lang="ru-RU" sz="1400" dirty="0">
                <a:solidFill>
                  <a:schemeClr val="bg1"/>
                </a:solidFill>
              </a:defRPr>
            </a:lvl1pPr>
          </a:lstStyle>
          <a:p>
            <a:pPr marL="171450" lvl="0" indent="-171450">
              <a:spcBef>
                <a:spcPct val="20000"/>
              </a:spcBef>
              <a:spcAft>
                <a:spcPts val="800"/>
              </a:spcAft>
              <a:buClr>
                <a:schemeClr val="accent4"/>
              </a:buClr>
            </a:pPr>
            <a:endParaRPr lang="ru-RU" dirty="0"/>
          </a:p>
        </p:txBody>
      </p:sp>
      <p:sp>
        <p:nvSpPr>
          <p:cNvPr id="22" name="Текст 2">
            <a:extLst>
              <a:ext uri="{FF2B5EF4-FFF2-40B4-BE49-F238E27FC236}">
                <a16:creationId xmlns:a16="http://schemas.microsoft.com/office/drawing/2014/main" id="{4627BAD2-5424-4C48-9379-7C7BD68D9C3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9421" y="2231827"/>
            <a:ext cx="1803600" cy="2488313"/>
          </a:xfrm>
          <a:prstGeom prst="rect">
            <a:avLst/>
          </a:prstGeom>
        </p:spPr>
        <p:txBody>
          <a:bodyPr lIns="0" tIns="0" rIns="0" bIns="0"/>
          <a:lstStyle>
            <a:lvl1pPr>
              <a:defRPr lang="ru-RU" sz="1400" dirty="0">
                <a:solidFill>
                  <a:schemeClr val="bg1"/>
                </a:solidFill>
              </a:defRPr>
            </a:lvl1pPr>
          </a:lstStyle>
          <a:p>
            <a:pPr marL="171450" lvl="0" indent="-171450">
              <a:spcBef>
                <a:spcPct val="20000"/>
              </a:spcBef>
              <a:spcAft>
                <a:spcPts val="800"/>
              </a:spcAft>
              <a:buClr>
                <a:schemeClr val="accent4"/>
              </a:buClr>
            </a:pPr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E75D17-8726-4105-81E7-286FAD8117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grpSp>
        <p:nvGrpSpPr>
          <p:cNvPr id="36" name="Group 17">
            <a:extLst>
              <a:ext uri="{FF2B5EF4-FFF2-40B4-BE49-F238E27FC236}">
                <a16:creationId xmlns:a16="http://schemas.microsoft.com/office/drawing/2014/main" id="{B58238C2-A019-4550-9B8B-A14E02434337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37" name="Freeform 18">
              <a:extLst>
                <a:ext uri="{FF2B5EF4-FFF2-40B4-BE49-F238E27FC236}">
                  <a16:creationId xmlns:a16="http://schemas.microsoft.com/office/drawing/2014/main" id="{4CCEDBE9-E254-43EA-9650-BE47076CAC68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8" name="Freeform 19">
              <a:extLst>
                <a:ext uri="{FF2B5EF4-FFF2-40B4-BE49-F238E27FC236}">
                  <a16:creationId xmlns:a16="http://schemas.microsoft.com/office/drawing/2014/main" id="{76B88DFF-8208-4081-BA02-53A91DBC16BC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39" name="Freeform 20">
              <a:extLst>
                <a:ext uri="{FF2B5EF4-FFF2-40B4-BE49-F238E27FC236}">
                  <a16:creationId xmlns:a16="http://schemas.microsoft.com/office/drawing/2014/main" id="{19815D93-047D-41CF-A46D-8994696EC4A5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40" name="Freeform 21">
              <a:extLst>
                <a:ext uri="{FF2B5EF4-FFF2-40B4-BE49-F238E27FC236}">
                  <a16:creationId xmlns:a16="http://schemas.microsoft.com/office/drawing/2014/main" id="{81DCD674-1EE8-4CC9-8426-5D01CFAFEA21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24" name="Полилиния: фигура 23">
            <a:extLst>
              <a:ext uri="{FF2B5EF4-FFF2-40B4-BE49-F238E27FC236}">
                <a16:creationId xmlns:a16="http://schemas.microsoft.com/office/drawing/2014/main" id="{6A392356-26CB-4586-A5B1-DA34D19CD8D3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5" name="Номер слайда 3">
            <a:extLst>
              <a:ext uri="{FF2B5EF4-FFF2-40B4-BE49-F238E27FC236}">
                <a16:creationId xmlns:a16="http://schemas.microsoft.com/office/drawing/2014/main" id="{C08BE947-33C3-4D6A-9A8A-8353D6F2AD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7" name="Текст 4">
            <a:extLst>
              <a:ext uri="{FF2B5EF4-FFF2-40B4-BE49-F238E27FC236}">
                <a16:creationId xmlns:a16="http://schemas.microsoft.com/office/drawing/2014/main" id="{430FA9A1-3867-4D37-9301-FEA68560FF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69934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">
            <a:extLst>
              <a:ext uri="{FF2B5EF4-FFF2-40B4-BE49-F238E27FC236}">
                <a16:creationId xmlns:a16="http://schemas.microsoft.com/office/drawing/2014/main" id="{400A5FFF-0F4C-43FF-BAF6-462DDA1F92C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176445" y="2989716"/>
            <a:ext cx="2556000" cy="1512000"/>
          </a:xfrm>
          <a:prstGeom prst="rect">
            <a:avLst/>
          </a:prstGeom>
        </p:spPr>
        <p:txBody>
          <a:bodyPr/>
          <a:lstStyle>
            <a:lvl1pPr>
              <a:defRPr lang="ru-RU" sz="2000" dirty="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marL="0" lvl="0" indent="0">
              <a:spcBef>
                <a:spcPct val="20000"/>
              </a:spcBef>
              <a:buNone/>
            </a:pPr>
            <a:endParaRPr lang="ru-RU" dirty="0"/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D1694F75-218B-4207-BC94-EB6B3C1C7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76445" y="4727084"/>
            <a:ext cx="2556000" cy="1512000"/>
          </a:xfrm>
          <a:prstGeom prst="rect">
            <a:avLst/>
          </a:prstGeom>
        </p:spPr>
        <p:txBody>
          <a:bodyPr/>
          <a:lstStyle>
            <a:lvl1pPr>
              <a:defRPr lang="ru-RU" sz="2000" dirty="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marL="0" lvl="0" indent="0">
              <a:spcBef>
                <a:spcPct val="20000"/>
              </a:spcBef>
              <a:buNone/>
            </a:pPr>
            <a:endParaRPr lang="ru-RU" dirty="0"/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id="{D9D65735-BEE1-4F24-B3DF-A43F9A01DE9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176445" y="1252347"/>
            <a:ext cx="2556000" cy="151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2000" kern="1200" dirty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9FD01F-6897-4DD3-A3B5-F87291CC25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grpSp>
        <p:nvGrpSpPr>
          <p:cNvPr id="14" name="Group 17">
            <a:extLst>
              <a:ext uri="{FF2B5EF4-FFF2-40B4-BE49-F238E27FC236}">
                <a16:creationId xmlns:a16="http://schemas.microsoft.com/office/drawing/2014/main" id="{E59B225F-4A7A-43D1-A077-9421907A0BC6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15" name="Freeform 18">
              <a:extLst>
                <a:ext uri="{FF2B5EF4-FFF2-40B4-BE49-F238E27FC236}">
                  <a16:creationId xmlns:a16="http://schemas.microsoft.com/office/drawing/2014/main" id="{2A7CC826-55F8-4031-AC46-A5302A688C26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7C86A88D-C125-4125-9115-30CDE6925A57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09644FC7-50FF-44AF-8F53-66BAE4D31748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689672C0-E3C7-45D1-B7D9-0FEDBBA1AF85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5DD4470C-870E-4B81-8D00-81DD878D51D9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3" name="Номер слайда 3">
            <a:extLst>
              <a:ext uri="{FF2B5EF4-FFF2-40B4-BE49-F238E27FC236}">
                <a16:creationId xmlns:a16="http://schemas.microsoft.com/office/drawing/2014/main" id="{26E3CD7B-D22F-4AA2-9A56-0C96B2FB43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5" name="Текст 4">
            <a:extLst>
              <a:ext uri="{FF2B5EF4-FFF2-40B4-BE49-F238E27FC236}">
                <a16:creationId xmlns:a16="http://schemas.microsoft.com/office/drawing/2014/main" id="{A8EDE6E6-0664-46AB-AD3B-415E4D6FC9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97412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олилиния: фигура 25">
            <a:extLst>
              <a:ext uri="{FF2B5EF4-FFF2-40B4-BE49-F238E27FC236}">
                <a16:creationId xmlns:a16="http://schemas.microsoft.com/office/drawing/2014/main" id="{8701C7E7-690E-4389-A0C2-091F4B04C60A}"/>
              </a:ext>
            </a:extLst>
          </p:cNvPr>
          <p:cNvSpPr/>
          <p:nvPr userDrawn="1"/>
        </p:nvSpPr>
        <p:spPr>
          <a:xfrm>
            <a:off x="3269317" y="1257810"/>
            <a:ext cx="5442883" cy="494355"/>
          </a:xfrm>
          <a:custGeom>
            <a:avLst/>
            <a:gdLst>
              <a:gd name="connsiteX0" fmla="*/ 0 w 5442883"/>
              <a:gd name="connsiteY0" fmla="*/ 0 h 494355"/>
              <a:gd name="connsiteX1" fmla="*/ 4915466 w 5442883"/>
              <a:gd name="connsiteY1" fmla="*/ 0 h 494355"/>
              <a:gd name="connsiteX2" fmla="*/ 4915466 w 5442883"/>
              <a:gd name="connsiteY2" fmla="*/ 577 h 494355"/>
              <a:gd name="connsiteX3" fmla="*/ 5442883 w 5442883"/>
              <a:gd name="connsiteY3" fmla="*/ 577 h 494355"/>
              <a:gd name="connsiteX4" fmla="*/ 5269000 w 5442883"/>
              <a:gd name="connsiteY4" fmla="*/ 493777 h 494355"/>
              <a:gd name="connsiteX5" fmla="*/ 4915466 w 5442883"/>
              <a:gd name="connsiteY5" fmla="*/ 493777 h 494355"/>
              <a:gd name="connsiteX6" fmla="*/ 4915466 w 5442883"/>
              <a:gd name="connsiteY6" fmla="*/ 494355 h 494355"/>
              <a:gd name="connsiteX7" fmla="*/ 0 w 5442883"/>
              <a:gd name="connsiteY7" fmla="*/ 494355 h 494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42883" h="494355">
                <a:moveTo>
                  <a:pt x="0" y="0"/>
                </a:moveTo>
                <a:lnTo>
                  <a:pt x="4915466" y="0"/>
                </a:lnTo>
                <a:lnTo>
                  <a:pt x="4915466" y="577"/>
                </a:lnTo>
                <a:lnTo>
                  <a:pt x="5442883" y="577"/>
                </a:lnTo>
                <a:lnTo>
                  <a:pt x="5269000" y="493777"/>
                </a:lnTo>
                <a:lnTo>
                  <a:pt x="4915466" y="493777"/>
                </a:lnTo>
                <a:lnTo>
                  <a:pt x="4915466" y="494355"/>
                </a:lnTo>
                <a:lnTo>
                  <a:pt x="0" y="494355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rtlCol="0" anchor="ctr">
            <a:noAutofit/>
          </a:bodyPr>
          <a:lstStyle/>
          <a:p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5B3925E-C8B7-445C-9BFC-EFF1D78D20E5}"/>
              </a:ext>
            </a:extLst>
          </p:cNvPr>
          <p:cNvSpPr/>
          <p:nvPr userDrawn="1"/>
        </p:nvSpPr>
        <p:spPr>
          <a:xfrm>
            <a:off x="431800" y="1233489"/>
            <a:ext cx="2549525" cy="5006896"/>
          </a:xfrm>
          <a:prstGeom prst="rect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0" rIns="0" bIns="0" rtlCol="0" anchor="t">
            <a:noAutofit/>
          </a:bodyPr>
          <a:lstStyle/>
          <a:p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6" name="Текст 2">
            <a:extLst>
              <a:ext uri="{FF2B5EF4-FFF2-40B4-BE49-F238E27FC236}">
                <a16:creationId xmlns:a16="http://schemas.microsoft.com/office/drawing/2014/main" id="{F29EB2DB-B60A-4DEB-B813-70A87CA8999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0151" y="2319388"/>
            <a:ext cx="1858099" cy="323996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 sz="1800" b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0" name="Текст 2">
            <a:extLst>
              <a:ext uri="{FF2B5EF4-FFF2-40B4-BE49-F238E27FC236}">
                <a16:creationId xmlns:a16="http://schemas.microsoft.com/office/drawing/2014/main" id="{8164CFC1-5F4F-43B1-B478-7134D6C85B4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696469" y="1996412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1" name="Текст 2">
            <a:extLst>
              <a:ext uri="{FF2B5EF4-FFF2-40B4-BE49-F238E27FC236}">
                <a16:creationId xmlns:a16="http://schemas.microsoft.com/office/drawing/2014/main" id="{2AA6B523-EC79-44D8-948D-DFCC629FA42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96469" y="5602194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2" name="Текст 2">
            <a:extLst>
              <a:ext uri="{FF2B5EF4-FFF2-40B4-BE49-F238E27FC236}">
                <a16:creationId xmlns:a16="http://schemas.microsoft.com/office/drawing/2014/main" id="{D8E53E3D-C589-4228-B36E-E3E0629C50C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696469" y="2897858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3" name="Текст 2">
            <a:extLst>
              <a:ext uri="{FF2B5EF4-FFF2-40B4-BE49-F238E27FC236}">
                <a16:creationId xmlns:a16="http://schemas.microsoft.com/office/drawing/2014/main" id="{4FC75946-E5BA-4018-9C22-E0C126B957C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696469" y="4700749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4" name="Текст 2">
            <a:extLst>
              <a:ext uri="{FF2B5EF4-FFF2-40B4-BE49-F238E27FC236}">
                <a16:creationId xmlns:a16="http://schemas.microsoft.com/office/drawing/2014/main" id="{CD3C98C3-9268-4D84-BF7D-BC0CD0932E1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696469" y="3799304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37198B-9360-446B-A4AA-36DD8B711F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35" name="Текст 2">
            <a:extLst>
              <a:ext uri="{FF2B5EF4-FFF2-40B4-BE49-F238E27FC236}">
                <a16:creationId xmlns:a16="http://schemas.microsoft.com/office/drawing/2014/main" id="{3DDAE8D2-754B-414A-AEFC-070C810C0B9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269317" y="1256565"/>
            <a:ext cx="5226983" cy="495600"/>
          </a:xfrm>
          <a:prstGeom prst="rect">
            <a:avLst/>
          </a:prstGeom>
        </p:spPr>
        <p:txBody>
          <a:bodyPr lIns="90000" tIns="46800" rIns="90000" bIns="46800" anchor="ctr"/>
          <a:lstStyle>
            <a:lvl1pPr marL="0" indent="0" algn="l" defTabSz="914400" rtl="0" eaLnBrk="1" latinLnBrk="0" hangingPunct="1">
              <a:buNone/>
              <a:defRPr lang="ru-RU" sz="1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grpSp>
        <p:nvGrpSpPr>
          <p:cNvPr id="25" name="Group 17">
            <a:extLst>
              <a:ext uri="{FF2B5EF4-FFF2-40B4-BE49-F238E27FC236}">
                <a16:creationId xmlns:a16="http://schemas.microsoft.com/office/drawing/2014/main" id="{BBF615E9-5FCD-450A-8639-793AA583D114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26A34116-8866-49C8-A7D2-5F4E8EDEA80F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id="{2D144B3C-D730-4B8A-9AB2-8B93F154CA5A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37" name="Freeform 20">
              <a:extLst>
                <a:ext uri="{FF2B5EF4-FFF2-40B4-BE49-F238E27FC236}">
                  <a16:creationId xmlns:a16="http://schemas.microsoft.com/office/drawing/2014/main" id="{64D9782B-32AF-4689-982E-28A3A88F8BAB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8" name="Freeform 21">
              <a:extLst>
                <a:ext uri="{FF2B5EF4-FFF2-40B4-BE49-F238E27FC236}">
                  <a16:creationId xmlns:a16="http://schemas.microsoft.com/office/drawing/2014/main" id="{FC7AA07D-A900-4F81-8059-782C38DE6EBD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28" name="Полилиния: фигура 27">
            <a:extLst>
              <a:ext uri="{FF2B5EF4-FFF2-40B4-BE49-F238E27FC236}">
                <a16:creationId xmlns:a16="http://schemas.microsoft.com/office/drawing/2014/main" id="{861E3EA0-A167-466F-8177-1D39CD99D1C4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9" name="Номер слайда 3">
            <a:extLst>
              <a:ext uri="{FF2B5EF4-FFF2-40B4-BE49-F238E27FC236}">
                <a16:creationId xmlns:a16="http://schemas.microsoft.com/office/drawing/2014/main" id="{FE0E02DA-0023-4114-8B7A-22DBBC6D7A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31" name="Текст 4">
            <a:extLst>
              <a:ext uri="{FF2B5EF4-FFF2-40B4-BE49-F238E27FC236}">
                <a16:creationId xmlns:a16="http://schemas.microsoft.com/office/drawing/2014/main" id="{AD336561-3A7C-4FCB-9066-C0CA652194C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0990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араллелограмм 25">
            <a:extLst>
              <a:ext uri="{FF2B5EF4-FFF2-40B4-BE49-F238E27FC236}">
                <a16:creationId xmlns:a16="http://schemas.microsoft.com/office/drawing/2014/main" id="{90D52427-F6CF-49F2-A4BF-96E9CDC5FB02}"/>
              </a:ext>
            </a:extLst>
          </p:cNvPr>
          <p:cNvSpPr/>
          <p:nvPr userDrawn="1"/>
        </p:nvSpPr>
        <p:spPr>
          <a:xfrm rot="5400000" flipH="1">
            <a:off x="1717538" y="4928181"/>
            <a:ext cx="1273181" cy="1254393"/>
          </a:xfrm>
          <a:prstGeom prst="parallelogram">
            <a:avLst>
              <a:gd name="adj" fmla="val 35256"/>
            </a:avLst>
          </a:prstGeom>
          <a:solidFill>
            <a:schemeClr val="accent4">
              <a:lumMod val="50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0" rIns="0" bIns="0" rtlCol="0" anchor="ctr">
            <a:noAutofit/>
          </a:bodyPr>
          <a:lstStyle/>
          <a:p>
            <a:pPr defTabSz="914400">
              <a:lnSpc>
                <a:spcPct val="90000"/>
              </a:lnSpc>
              <a:defRPr/>
            </a:pPr>
            <a:endParaRPr lang="ru-RU" sz="1400">
              <a:solidFill>
                <a:srgbClr val="FFFFFF"/>
              </a:solidFill>
              <a:latin typeface="VTB Group Regular"/>
            </a:endParaRPr>
          </a:p>
        </p:txBody>
      </p:sp>
      <p:sp>
        <p:nvSpPr>
          <p:cNvPr id="25" name="Параллелограмм 24">
            <a:extLst>
              <a:ext uri="{FF2B5EF4-FFF2-40B4-BE49-F238E27FC236}">
                <a16:creationId xmlns:a16="http://schemas.microsoft.com/office/drawing/2014/main" id="{D1C81DF7-CE0A-43B2-8429-0EB7AF927E89}"/>
              </a:ext>
            </a:extLst>
          </p:cNvPr>
          <p:cNvSpPr/>
          <p:nvPr userDrawn="1"/>
        </p:nvSpPr>
        <p:spPr>
          <a:xfrm rot="5400000" flipH="1">
            <a:off x="422406" y="1307943"/>
            <a:ext cx="1273181" cy="1254393"/>
          </a:xfrm>
          <a:prstGeom prst="parallelogram">
            <a:avLst>
              <a:gd name="adj" fmla="val 35256"/>
            </a:avLst>
          </a:prstGeom>
          <a:solidFill>
            <a:schemeClr val="accent4">
              <a:lumMod val="50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0" rIns="0" bIns="0" rtlCol="0" anchor="ctr">
            <a:noAutofit/>
          </a:bodyPr>
          <a:lstStyle/>
          <a:p>
            <a:pPr defTabSz="914400">
              <a:lnSpc>
                <a:spcPct val="90000"/>
              </a:lnSpc>
              <a:defRPr/>
            </a:pPr>
            <a:endParaRPr lang="ru-RU" sz="1400">
              <a:solidFill>
                <a:srgbClr val="FFFFFF"/>
              </a:solidFill>
              <a:latin typeface="VTB Group Regular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5B3925E-C8B7-445C-9BFC-EFF1D78D20E5}"/>
              </a:ext>
            </a:extLst>
          </p:cNvPr>
          <p:cNvSpPr/>
          <p:nvPr userDrawn="1"/>
        </p:nvSpPr>
        <p:spPr>
          <a:xfrm>
            <a:off x="431800" y="1752166"/>
            <a:ext cx="2549525" cy="3991844"/>
          </a:xfrm>
          <a:prstGeom prst="rect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0" rIns="0" bIns="0" rtlCol="0" anchor="t">
            <a:noAutofit/>
          </a:bodyPr>
          <a:lstStyle/>
          <a:p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39D57C-BC80-4AA0-B12D-C8BB438CAE1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42" name="Текст 2">
            <a:extLst>
              <a:ext uri="{FF2B5EF4-FFF2-40B4-BE49-F238E27FC236}">
                <a16:creationId xmlns:a16="http://schemas.microsoft.com/office/drawing/2014/main" id="{F3B68F48-8CD0-423A-85CF-56E8FFEC951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0151" y="2319388"/>
            <a:ext cx="1858099" cy="3239962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 sz="1800" b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4" name="Полилиния: фигура 23">
            <a:extLst>
              <a:ext uri="{FF2B5EF4-FFF2-40B4-BE49-F238E27FC236}">
                <a16:creationId xmlns:a16="http://schemas.microsoft.com/office/drawing/2014/main" id="{416247E6-3A8D-48CC-AB3B-F14B540BE3E8}"/>
              </a:ext>
            </a:extLst>
          </p:cNvPr>
          <p:cNvSpPr/>
          <p:nvPr userDrawn="1"/>
        </p:nvSpPr>
        <p:spPr>
          <a:xfrm>
            <a:off x="3269317" y="1257810"/>
            <a:ext cx="5442883" cy="494355"/>
          </a:xfrm>
          <a:custGeom>
            <a:avLst/>
            <a:gdLst>
              <a:gd name="connsiteX0" fmla="*/ 0 w 5442883"/>
              <a:gd name="connsiteY0" fmla="*/ 0 h 494355"/>
              <a:gd name="connsiteX1" fmla="*/ 4915466 w 5442883"/>
              <a:gd name="connsiteY1" fmla="*/ 0 h 494355"/>
              <a:gd name="connsiteX2" fmla="*/ 4915466 w 5442883"/>
              <a:gd name="connsiteY2" fmla="*/ 577 h 494355"/>
              <a:gd name="connsiteX3" fmla="*/ 5442883 w 5442883"/>
              <a:gd name="connsiteY3" fmla="*/ 577 h 494355"/>
              <a:gd name="connsiteX4" fmla="*/ 5269000 w 5442883"/>
              <a:gd name="connsiteY4" fmla="*/ 493777 h 494355"/>
              <a:gd name="connsiteX5" fmla="*/ 4915466 w 5442883"/>
              <a:gd name="connsiteY5" fmla="*/ 493777 h 494355"/>
              <a:gd name="connsiteX6" fmla="*/ 4915466 w 5442883"/>
              <a:gd name="connsiteY6" fmla="*/ 494355 h 494355"/>
              <a:gd name="connsiteX7" fmla="*/ 0 w 5442883"/>
              <a:gd name="connsiteY7" fmla="*/ 494355 h 494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42883" h="494355">
                <a:moveTo>
                  <a:pt x="0" y="0"/>
                </a:moveTo>
                <a:lnTo>
                  <a:pt x="4915466" y="0"/>
                </a:lnTo>
                <a:lnTo>
                  <a:pt x="4915466" y="577"/>
                </a:lnTo>
                <a:lnTo>
                  <a:pt x="5442883" y="577"/>
                </a:lnTo>
                <a:lnTo>
                  <a:pt x="5269000" y="493777"/>
                </a:lnTo>
                <a:lnTo>
                  <a:pt x="4915466" y="493777"/>
                </a:lnTo>
                <a:lnTo>
                  <a:pt x="4915466" y="494355"/>
                </a:lnTo>
                <a:lnTo>
                  <a:pt x="0" y="494355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rtlCol="0" anchor="ctr">
            <a:noAutofit/>
          </a:bodyPr>
          <a:lstStyle/>
          <a:p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TB Group Demi Bold"/>
            </a:endParaRPr>
          </a:p>
        </p:txBody>
      </p:sp>
      <p:sp>
        <p:nvSpPr>
          <p:cNvPr id="27" name="Текст 2">
            <a:extLst>
              <a:ext uri="{FF2B5EF4-FFF2-40B4-BE49-F238E27FC236}">
                <a16:creationId xmlns:a16="http://schemas.microsoft.com/office/drawing/2014/main" id="{2C463187-7D46-48C4-8629-24C21A682EC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696469" y="1996412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8" name="Текст 2">
            <a:extLst>
              <a:ext uri="{FF2B5EF4-FFF2-40B4-BE49-F238E27FC236}">
                <a16:creationId xmlns:a16="http://schemas.microsoft.com/office/drawing/2014/main" id="{D87EA44A-6A85-47C1-8459-154B0C5FEB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96469" y="5602194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29" name="Текст 2">
            <a:extLst>
              <a:ext uri="{FF2B5EF4-FFF2-40B4-BE49-F238E27FC236}">
                <a16:creationId xmlns:a16="http://schemas.microsoft.com/office/drawing/2014/main" id="{03E9A078-E36F-4F90-B7AE-B7CDDD78470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696469" y="2897858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43" name="Текст 2">
            <a:extLst>
              <a:ext uri="{FF2B5EF4-FFF2-40B4-BE49-F238E27FC236}">
                <a16:creationId xmlns:a16="http://schemas.microsoft.com/office/drawing/2014/main" id="{C2BC7B12-EBD8-48E0-A851-73758E0DD9A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696469" y="4700749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44" name="Текст 2">
            <a:extLst>
              <a:ext uri="{FF2B5EF4-FFF2-40B4-BE49-F238E27FC236}">
                <a16:creationId xmlns:a16="http://schemas.microsoft.com/office/drawing/2014/main" id="{2AF8A881-186F-4B9B-91D0-2906D1BDF82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696469" y="3799304"/>
            <a:ext cx="3561581" cy="430887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buNone/>
              <a:defRPr lang="ru-RU" sz="14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45" name="Текст 2">
            <a:extLst>
              <a:ext uri="{FF2B5EF4-FFF2-40B4-BE49-F238E27FC236}">
                <a16:creationId xmlns:a16="http://schemas.microsoft.com/office/drawing/2014/main" id="{402404F8-7CF6-49F8-9BDC-9D00BA97F5E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269317" y="1256565"/>
            <a:ext cx="5226983" cy="495600"/>
          </a:xfrm>
          <a:prstGeom prst="rect">
            <a:avLst/>
          </a:prstGeom>
        </p:spPr>
        <p:txBody>
          <a:bodyPr lIns="90000" tIns="46800" rIns="90000" bIns="46800" anchor="ctr"/>
          <a:lstStyle>
            <a:lvl1pPr marL="0" indent="0" algn="l" defTabSz="914400" rtl="0" eaLnBrk="1" latinLnBrk="0" hangingPunct="1">
              <a:buNone/>
              <a:defRPr lang="ru-RU" sz="16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lvl="0"/>
            <a:endParaRPr lang="ru-RU" dirty="0"/>
          </a:p>
        </p:txBody>
      </p:sp>
      <p:grpSp>
        <p:nvGrpSpPr>
          <p:cNvPr id="46" name="Group 17">
            <a:extLst>
              <a:ext uri="{FF2B5EF4-FFF2-40B4-BE49-F238E27FC236}">
                <a16:creationId xmlns:a16="http://schemas.microsoft.com/office/drawing/2014/main" id="{A0D3F2DD-0111-4741-ADA6-4CE19244756B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47" name="Freeform 18">
              <a:extLst>
                <a:ext uri="{FF2B5EF4-FFF2-40B4-BE49-F238E27FC236}">
                  <a16:creationId xmlns:a16="http://schemas.microsoft.com/office/drawing/2014/main" id="{D69D124B-4CC8-46E0-B383-14B36C4A6893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48" name="Freeform 19">
              <a:extLst>
                <a:ext uri="{FF2B5EF4-FFF2-40B4-BE49-F238E27FC236}">
                  <a16:creationId xmlns:a16="http://schemas.microsoft.com/office/drawing/2014/main" id="{EE404C0F-A80C-4D0A-9F6B-CDD1144E8AE0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id="{860F54DF-AC48-4835-94C0-084797B3D33F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50" name="Freeform 21">
              <a:extLst>
                <a:ext uri="{FF2B5EF4-FFF2-40B4-BE49-F238E27FC236}">
                  <a16:creationId xmlns:a16="http://schemas.microsoft.com/office/drawing/2014/main" id="{BC4111BF-7BA5-4B6F-A028-D37F59A29B95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30" name="Полилиния: фигура 29">
            <a:extLst>
              <a:ext uri="{FF2B5EF4-FFF2-40B4-BE49-F238E27FC236}">
                <a16:creationId xmlns:a16="http://schemas.microsoft.com/office/drawing/2014/main" id="{8E8D74DA-11A0-4FE1-B053-5D48DDCEF26B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31" name="Номер слайда 3">
            <a:extLst>
              <a:ext uri="{FF2B5EF4-FFF2-40B4-BE49-F238E27FC236}">
                <a16:creationId xmlns:a16="http://schemas.microsoft.com/office/drawing/2014/main" id="{BDDDFBA3-BCE3-4BF3-BAEB-9733C26DDB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3" name="Текст 4">
            <a:extLst>
              <a:ext uri="{FF2B5EF4-FFF2-40B4-BE49-F238E27FC236}">
                <a16:creationId xmlns:a16="http://schemas.microsoft.com/office/drawing/2014/main" id="{1C8486B8-E521-4651-8901-8C355C307C2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9058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2CF0810F-AA33-4552-A520-6FB4D5D5B127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0" name="Номер слайда 3">
            <a:extLst>
              <a:ext uri="{FF2B5EF4-FFF2-40B4-BE49-F238E27FC236}">
                <a16:creationId xmlns:a16="http://schemas.microsoft.com/office/drawing/2014/main" id="{2AC9DD90-9386-4E08-8DC9-89A41500FD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6" name="Текст 4">
            <a:extLst>
              <a:ext uri="{FF2B5EF4-FFF2-40B4-BE49-F238E27FC236}">
                <a16:creationId xmlns:a16="http://schemas.microsoft.com/office/drawing/2014/main" id="{BF281891-EFED-445B-BAE8-EBFF7CB2AE6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598954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4">
            <a:extLst>
              <a:ext uri="{FF2B5EF4-FFF2-40B4-BE49-F238E27FC236}">
                <a16:creationId xmlns:a16="http://schemas.microsoft.com/office/drawing/2014/main" id="{FF6B9C2D-4BF9-45D7-AD75-04071EA633F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11019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">
            <a:extLst>
              <a:ext uri="{FF2B5EF4-FFF2-40B4-BE49-F238E27FC236}">
                <a16:creationId xmlns:a16="http://schemas.microsoft.com/office/drawing/2014/main" id="{C27D21B2-D06F-4399-8CC1-F039F1F6843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874516" y="9443"/>
            <a:ext cx="2268000" cy="68400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endParaRPr lang="ru-RU" dirty="0"/>
          </a:p>
        </p:txBody>
      </p:sp>
      <p:sp>
        <p:nvSpPr>
          <p:cNvPr id="13" name="Рисунок 2">
            <a:extLst>
              <a:ext uri="{FF2B5EF4-FFF2-40B4-BE49-F238E27FC236}">
                <a16:creationId xmlns:a16="http://schemas.microsoft.com/office/drawing/2014/main" id="{B9FFD752-FFA4-4DED-B47B-6B4DBE37AB9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583010" y="9443"/>
            <a:ext cx="2268000" cy="68400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endParaRPr lang="ru-RU" dirty="0"/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id="{FF05072B-5998-4413-824C-0FCEB804C2F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291505" y="9443"/>
            <a:ext cx="2268000" cy="6840000"/>
          </a:xfrm>
          <a:prstGeom prst="rect">
            <a:avLst/>
          </a:prstGeom>
        </p:spPr>
        <p:txBody>
          <a:bodyPr/>
          <a:lstStyle>
            <a:lvl1pPr>
              <a:defRPr lang="ru-RU" sz="160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endParaRPr lang="ru-RU" dirty="0"/>
          </a:p>
        </p:txBody>
      </p:sp>
      <p:grpSp>
        <p:nvGrpSpPr>
          <p:cNvPr id="15" name="Group 17">
            <a:extLst>
              <a:ext uri="{FF2B5EF4-FFF2-40B4-BE49-F238E27FC236}">
                <a16:creationId xmlns:a16="http://schemas.microsoft.com/office/drawing/2014/main" id="{08F994C7-D431-460E-9A1A-BC18EFE3911B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14C18FE2-92B9-4D67-9A4F-80BCA0CFC663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07A132FA-170E-4D78-857A-E96639D35387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6A484B59-907B-4E6F-8714-C76D06732CA3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DBF924D2-B143-4DB8-AE58-10316F0EADD0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5A4B3E7-4D7E-45BE-9E9A-AD40AD0C74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0" name="Рисунок 2">
            <a:extLst>
              <a:ext uri="{FF2B5EF4-FFF2-40B4-BE49-F238E27FC236}">
                <a16:creationId xmlns:a16="http://schemas.microsoft.com/office/drawing/2014/main" id="{5B733E51-EDEE-45CD-87E2-8EC13D915BD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9443"/>
            <a:ext cx="2268000" cy="68400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lang="ru-RU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id="{45B1E8FD-8540-4B20-8F7E-3F79792AB8A5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1" name="Номер слайда 3">
            <a:extLst>
              <a:ext uri="{FF2B5EF4-FFF2-40B4-BE49-F238E27FC236}">
                <a16:creationId xmlns:a16="http://schemas.microsoft.com/office/drawing/2014/main" id="{FCA46D43-F0D7-4429-9A9D-71F8193488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3" name="Текст 4">
            <a:extLst>
              <a:ext uri="{FF2B5EF4-FFF2-40B4-BE49-F238E27FC236}">
                <a16:creationId xmlns:a16="http://schemas.microsoft.com/office/drawing/2014/main" id="{A071B90A-2816-49DA-B800-B440CA785F4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54698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2">
            <a:extLst>
              <a:ext uri="{FF2B5EF4-FFF2-40B4-BE49-F238E27FC236}">
                <a16:creationId xmlns:a16="http://schemas.microsoft.com/office/drawing/2014/main" id="{7B6CD0A8-12DD-4EFF-9EE8-04EEF392DCB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343650" y="1757513"/>
            <a:ext cx="2365324" cy="1393273"/>
          </a:xfrm>
          <a:custGeom>
            <a:avLst/>
            <a:gdLst>
              <a:gd name="connsiteX0" fmla="*/ 505148 w 2699324"/>
              <a:gd name="connsiteY0" fmla="*/ 0 h 1413233"/>
              <a:gd name="connsiteX1" fmla="*/ 2699324 w 2699324"/>
              <a:gd name="connsiteY1" fmla="*/ 0 h 1413233"/>
              <a:gd name="connsiteX2" fmla="*/ 2699324 w 2699324"/>
              <a:gd name="connsiteY2" fmla="*/ 1413233 h 1413233"/>
              <a:gd name="connsiteX3" fmla="*/ 0 w 2699324"/>
              <a:gd name="connsiteY3" fmla="*/ 1413233 h 141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324" h="1413233">
                <a:moveTo>
                  <a:pt x="505148" y="0"/>
                </a:moveTo>
                <a:lnTo>
                  <a:pt x="2699324" y="0"/>
                </a:lnTo>
                <a:lnTo>
                  <a:pt x="2699324" y="1413233"/>
                </a:lnTo>
                <a:lnTo>
                  <a:pt x="0" y="141323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lang="ru-RU" sz="1400"/>
            </a:lvl1pPr>
          </a:lstStyle>
          <a:p>
            <a:pPr marL="0" lvl="0" indent="0" algn="ctr">
              <a:spcBef>
                <a:spcPct val="20000"/>
              </a:spcBef>
              <a:buFontTx/>
              <a:buNone/>
            </a:pPr>
            <a:endParaRPr lang="ru-RU"/>
          </a:p>
        </p:txBody>
      </p:sp>
      <p:sp>
        <p:nvSpPr>
          <p:cNvPr id="17" name="Рисунок 23">
            <a:extLst>
              <a:ext uri="{FF2B5EF4-FFF2-40B4-BE49-F238E27FC236}">
                <a16:creationId xmlns:a16="http://schemas.microsoft.com/office/drawing/2014/main" id="{D3571D8F-2D73-4517-906E-243FA37C69F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43650" y="3294888"/>
            <a:ext cx="2365324" cy="1393273"/>
          </a:xfrm>
          <a:custGeom>
            <a:avLst/>
            <a:gdLst>
              <a:gd name="connsiteX0" fmla="*/ 505148 w 2699324"/>
              <a:gd name="connsiteY0" fmla="*/ 0 h 1413233"/>
              <a:gd name="connsiteX1" fmla="*/ 2699324 w 2699324"/>
              <a:gd name="connsiteY1" fmla="*/ 0 h 1413233"/>
              <a:gd name="connsiteX2" fmla="*/ 2699324 w 2699324"/>
              <a:gd name="connsiteY2" fmla="*/ 1413233 h 1413233"/>
              <a:gd name="connsiteX3" fmla="*/ 0 w 2699324"/>
              <a:gd name="connsiteY3" fmla="*/ 1413233 h 141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324" h="1413233">
                <a:moveTo>
                  <a:pt x="505148" y="0"/>
                </a:moveTo>
                <a:lnTo>
                  <a:pt x="2699324" y="0"/>
                </a:lnTo>
                <a:lnTo>
                  <a:pt x="2699324" y="1413233"/>
                </a:lnTo>
                <a:lnTo>
                  <a:pt x="0" y="141323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lang="ru-RU" sz="1400"/>
            </a:lvl1pPr>
          </a:lstStyle>
          <a:p>
            <a:pPr marL="0" lvl="0" indent="0" algn="ctr">
              <a:spcBef>
                <a:spcPct val="20000"/>
              </a:spcBef>
              <a:buFontTx/>
              <a:buNone/>
            </a:pPr>
            <a:endParaRPr lang="ru-RU"/>
          </a:p>
        </p:txBody>
      </p:sp>
      <p:sp>
        <p:nvSpPr>
          <p:cNvPr id="18" name="Рисунок 24">
            <a:extLst>
              <a:ext uri="{FF2B5EF4-FFF2-40B4-BE49-F238E27FC236}">
                <a16:creationId xmlns:a16="http://schemas.microsoft.com/office/drawing/2014/main" id="{D91BF7C6-22F2-4475-A043-40415FDC796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43650" y="4832262"/>
            <a:ext cx="2365324" cy="1393273"/>
          </a:xfrm>
          <a:custGeom>
            <a:avLst/>
            <a:gdLst>
              <a:gd name="connsiteX0" fmla="*/ 505148 w 2699324"/>
              <a:gd name="connsiteY0" fmla="*/ 0 h 1413233"/>
              <a:gd name="connsiteX1" fmla="*/ 2699324 w 2699324"/>
              <a:gd name="connsiteY1" fmla="*/ 0 h 1413233"/>
              <a:gd name="connsiteX2" fmla="*/ 2699324 w 2699324"/>
              <a:gd name="connsiteY2" fmla="*/ 1413233 h 1413233"/>
              <a:gd name="connsiteX3" fmla="*/ 0 w 2699324"/>
              <a:gd name="connsiteY3" fmla="*/ 1413233 h 141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324" h="1413233">
                <a:moveTo>
                  <a:pt x="505148" y="0"/>
                </a:moveTo>
                <a:lnTo>
                  <a:pt x="2699324" y="0"/>
                </a:lnTo>
                <a:lnTo>
                  <a:pt x="2699324" y="1413233"/>
                </a:lnTo>
                <a:lnTo>
                  <a:pt x="0" y="141323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lang="ru-RU" sz="1400" dirty="0"/>
            </a:lvl1pPr>
          </a:lstStyle>
          <a:p>
            <a:pPr marL="0" lvl="0" indent="0" algn="ctr">
              <a:spcBef>
                <a:spcPct val="20000"/>
              </a:spcBef>
              <a:buFontTx/>
              <a:buNone/>
            </a:pPr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A2332F-D652-49B7-9733-ACDE990B50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188914"/>
            <a:ext cx="6661150" cy="75565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grpSp>
        <p:nvGrpSpPr>
          <p:cNvPr id="28" name="Group 17">
            <a:extLst>
              <a:ext uri="{FF2B5EF4-FFF2-40B4-BE49-F238E27FC236}">
                <a16:creationId xmlns:a16="http://schemas.microsoft.com/office/drawing/2014/main" id="{9BA191C2-F088-4A28-AA75-458727B163AA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33855"/>
            <a:ext cx="1304778" cy="465768"/>
            <a:chOff x="4138328" y="2729353"/>
            <a:chExt cx="3915342" cy="1397663"/>
          </a:xfrm>
        </p:grpSpPr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230B81A0-E863-4CA2-B527-DCD1DC8DB65F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B3F27F09-5B12-4E62-8128-32BD53A0399D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910763D3-4BF7-49FB-8440-21B0EFA2C6F5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32" name="Freeform 21">
              <a:extLst>
                <a:ext uri="{FF2B5EF4-FFF2-40B4-BE49-F238E27FC236}">
                  <a16:creationId xmlns:a16="http://schemas.microsoft.com/office/drawing/2014/main" id="{1C37C7B4-5C20-4661-9988-677ECEDA1619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id="{4326ADD7-A9F3-489E-A791-FB26BA4E1186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5" name="Номер слайда 3">
            <a:extLst>
              <a:ext uri="{FF2B5EF4-FFF2-40B4-BE49-F238E27FC236}">
                <a16:creationId xmlns:a16="http://schemas.microsoft.com/office/drawing/2014/main" id="{F82A408F-BDB6-4B9E-ADFF-6A239D1C47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0" name="Текст 4">
            <a:extLst>
              <a:ext uri="{FF2B5EF4-FFF2-40B4-BE49-F238E27FC236}">
                <a16:creationId xmlns:a16="http://schemas.microsoft.com/office/drawing/2014/main" id="{5C2B342A-FDBB-4A2C-8DD3-B9044296EC2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62601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2">
            <a:extLst>
              <a:ext uri="{FF2B5EF4-FFF2-40B4-BE49-F238E27FC236}">
                <a16:creationId xmlns:a16="http://schemas.microsoft.com/office/drawing/2014/main" id="{7B6CD0A8-12DD-4EFF-9EE8-04EEF392DCB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07203" y="1715663"/>
            <a:ext cx="2699324" cy="1413233"/>
          </a:xfrm>
          <a:custGeom>
            <a:avLst/>
            <a:gdLst>
              <a:gd name="connsiteX0" fmla="*/ 505148 w 2699324"/>
              <a:gd name="connsiteY0" fmla="*/ 0 h 1413233"/>
              <a:gd name="connsiteX1" fmla="*/ 2699324 w 2699324"/>
              <a:gd name="connsiteY1" fmla="*/ 0 h 1413233"/>
              <a:gd name="connsiteX2" fmla="*/ 2699324 w 2699324"/>
              <a:gd name="connsiteY2" fmla="*/ 1413233 h 1413233"/>
              <a:gd name="connsiteX3" fmla="*/ 0 w 2699324"/>
              <a:gd name="connsiteY3" fmla="*/ 1413233 h 141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324" h="1413233">
                <a:moveTo>
                  <a:pt x="505148" y="0"/>
                </a:moveTo>
                <a:lnTo>
                  <a:pt x="2699324" y="0"/>
                </a:lnTo>
                <a:lnTo>
                  <a:pt x="2699324" y="1413233"/>
                </a:lnTo>
                <a:lnTo>
                  <a:pt x="0" y="14132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ru-RU"/>
          </a:p>
        </p:txBody>
      </p:sp>
      <p:sp>
        <p:nvSpPr>
          <p:cNvPr id="17" name="Рисунок 23">
            <a:extLst>
              <a:ext uri="{FF2B5EF4-FFF2-40B4-BE49-F238E27FC236}">
                <a16:creationId xmlns:a16="http://schemas.microsoft.com/office/drawing/2014/main" id="{D3571D8F-2D73-4517-906E-243FA37C69F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07203" y="3243725"/>
            <a:ext cx="2699324" cy="1413233"/>
          </a:xfrm>
          <a:custGeom>
            <a:avLst/>
            <a:gdLst>
              <a:gd name="connsiteX0" fmla="*/ 505148 w 2699324"/>
              <a:gd name="connsiteY0" fmla="*/ 0 h 1413233"/>
              <a:gd name="connsiteX1" fmla="*/ 2699324 w 2699324"/>
              <a:gd name="connsiteY1" fmla="*/ 0 h 1413233"/>
              <a:gd name="connsiteX2" fmla="*/ 2699324 w 2699324"/>
              <a:gd name="connsiteY2" fmla="*/ 1413233 h 1413233"/>
              <a:gd name="connsiteX3" fmla="*/ 0 w 2699324"/>
              <a:gd name="connsiteY3" fmla="*/ 1413233 h 141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324" h="1413233">
                <a:moveTo>
                  <a:pt x="505148" y="0"/>
                </a:moveTo>
                <a:lnTo>
                  <a:pt x="2699324" y="0"/>
                </a:lnTo>
                <a:lnTo>
                  <a:pt x="2699324" y="1413233"/>
                </a:lnTo>
                <a:lnTo>
                  <a:pt x="0" y="14132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ru-RU"/>
          </a:p>
        </p:txBody>
      </p:sp>
      <p:sp>
        <p:nvSpPr>
          <p:cNvPr id="18" name="Рисунок 24">
            <a:extLst>
              <a:ext uri="{FF2B5EF4-FFF2-40B4-BE49-F238E27FC236}">
                <a16:creationId xmlns:a16="http://schemas.microsoft.com/office/drawing/2014/main" id="{D91BF7C6-22F2-4475-A043-40415FDC796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07203" y="4771786"/>
            <a:ext cx="2699324" cy="1413233"/>
          </a:xfrm>
          <a:custGeom>
            <a:avLst/>
            <a:gdLst>
              <a:gd name="connsiteX0" fmla="*/ 505148 w 2699324"/>
              <a:gd name="connsiteY0" fmla="*/ 0 h 1413233"/>
              <a:gd name="connsiteX1" fmla="*/ 2699324 w 2699324"/>
              <a:gd name="connsiteY1" fmla="*/ 0 h 1413233"/>
              <a:gd name="connsiteX2" fmla="*/ 2699324 w 2699324"/>
              <a:gd name="connsiteY2" fmla="*/ 1413233 h 1413233"/>
              <a:gd name="connsiteX3" fmla="*/ 0 w 2699324"/>
              <a:gd name="connsiteY3" fmla="*/ 1413233 h 141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324" h="1413233">
                <a:moveTo>
                  <a:pt x="505148" y="0"/>
                </a:moveTo>
                <a:lnTo>
                  <a:pt x="2699324" y="0"/>
                </a:lnTo>
                <a:lnTo>
                  <a:pt x="2699324" y="1413233"/>
                </a:lnTo>
                <a:lnTo>
                  <a:pt x="0" y="14132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ru-RU" dirty="0"/>
          </a:p>
        </p:txBody>
      </p:sp>
      <p:grpSp>
        <p:nvGrpSpPr>
          <p:cNvPr id="19" name="Group 17">
            <a:extLst>
              <a:ext uri="{FF2B5EF4-FFF2-40B4-BE49-F238E27FC236}">
                <a16:creationId xmlns:a16="http://schemas.microsoft.com/office/drawing/2014/main" id="{6AD4B915-872F-43B3-9156-4A8C71BA915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442346" y="371955"/>
            <a:ext cx="1304778" cy="465768"/>
            <a:chOff x="4138328" y="2729353"/>
            <a:chExt cx="3915342" cy="1397663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44185CBC-2389-4527-9C7C-53DA2950D63F}"/>
                </a:ext>
              </a:extLst>
            </p:cNvPr>
            <p:cNvSpPr/>
            <p:nvPr/>
          </p:nvSpPr>
          <p:spPr>
            <a:xfrm>
              <a:off x="4337924" y="2729353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6804 w 990648"/>
                <a:gd name="connsiteY4" fmla="*/ 0 h 182445"/>
                <a:gd name="connsiteX5" fmla="*/ 66804 w 990648"/>
                <a:gd name="connsiteY5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6804" y="0"/>
                  </a:lnTo>
                  <a:lnTo>
                    <a:pt x="66804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63159AF1-1F11-4E23-BC35-AB389C4D7510}"/>
                </a:ext>
              </a:extLst>
            </p:cNvPr>
            <p:cNvSpPr/>
            <p:nvPr/>
          </p:nvSpPr>
          <p:spPr>
            <a:xfrm>
              <a:off x="5524910" y="3007094"/>
              <a:ext cx="2528760" cy="1119922"/>
            </a:xfrm>
            <a:custGeom>
              <a:avLst/>
              <a:gdLst>
                <a:gd name="connsiteX0" fmla="*/ 578421 w 2528760"/>
                <a:gd name="connsiteY0" fmla="*/ 522902 h 1119922"/>
                <a:gd name="connsiteX1" fmla="*/ 578421 w 2528760"/>
                <a:gd name="connsiteY1" fmla="*/ 526974 h 1119922"/>
                <a:gd name="connsiteX2" fmla="*/ 681886 w 2528760"/>
                <a:gd name="connsiteY2" fmla="*/ 587247 h 1119922"/>
                <a:gd name="connsiteX3" fmla="*/ 776388 w 2528760"/>
                <a:gd name="connsiteY3" fmla="*/ 806344 h 1119922"/>
                <a:gd name="connsiteX4" fmla="*/ 562943 w 2528760"/>
                <a:gd name="connsiteY4" fmla="*/ 1104447 h 1119922"/>
                <a:gd name="connsiteX5" fmla="*/ 401636 w 2528760"/>
                <a:gd name="connsiteY5" fmla="*/ 1119923 h 1119922"/>
                <a:gd name="connsiteX6" fmla="*/ 0 w 2528760"/>
                <a:gd name="connsiteY6" fmla="*/ 1119923 h 1119922"/>
                <a:gd name="connsiteX7" fmla="*/ 0 w 2528760"/>
                <a:gd name="connsiteY7" fmla="*/ 0 h 1119922"/>
                <a:gd name="connsiteX8" fmla="*/ 355200 w 2528760"/>
                <a:gd name="connsiteY8" fmla="*/ 0 h 1119922"/>
                <a:gd name="connsiteX9" fmla="*/ 522209 w 2528760"/>
                <a:gd name="connsiteY9" fmla="*/ 15475 h 1119922"/>
                <a:gd name="connsiteX10" fmla="*/ 735654 w 2528760"/>
                <a:gd name="connsiteY10" fmla="*/ 280999 h 1119922"/>
                <a:gd name="connsiteX11" fmla="*/ 664777 w 2528760"/>
                <a:gd name="connsiteY11" fmla="*/ 462630 h 1119922"/>
                <a:gd name="connsiteX12" fmla="*/ 578421 w 2528760"/>
                <a:gd name="connsiteY12" fmla="*/ 522902 h 1119922"/>
                <a:gd name="connsiteX13" fmla="*/ 578421 w 2528760"/>
                <a:gd name="connsiteY13" fmla="*/ 522902 h 1119922"/>
                <a:gd name="connsiteX14" fmla="*/ 223222 w 2528760"/>
                <a:gd name="connsiteY14" fmla="*/ 641003 h 1119922"/>
                <a:gd name="connsiteX15" fmla="*/ 223222 w 2528760"/>
                <a:gd name="connsiteY15" fmla="*/ 935034 h 1119922"/>
                <a:gd name="connsiteX16" fmla="*/ 377196 w 2528760"/>
                <a:gd name="connsiteY16" fmla="*/ 935034 h 1119922"/>
                <a:gd name="connsiteX17" fmla="*/ 496139 w 2528760"/>
                <a:gd name="connsiteY17" fmla="*/ 902454 h 1119922"/>
                <a:gd name="connsiteX18" fmla="*/ 540132 w 2528760"/>
                <a:gd name="connsiteY18" fmla="*/ 788426 h 1119922"/>
                <a:gd name="connsiteX19" fmla="*/ 511618 w 2528760"/>
                <a:gd name="connsiteY19" fmla="*/ 691501 h 1119922"/>
                <a:gd name="connsiteX20" fmla="*/ 369864 w 2528760"/>
                <a:gd name="connsiteY20" fmla="*/ 641003 h 1119922"/>
                <a:gd name="connsiteX21" fmla="*/ 223222 w 2528760"/>
                <a:gd name="connsiteY21" fmla="*/ 641003 h 1119922"/>
                <a:gd name="connsiteX22" fmla="*/ 223222 w 2528760"/>
                <a:gd name="connsiteY22" fmla="*/ 641003 h 1119922"/>
                <a:gd name="connsiteX23" fmla="*/ 220778 w 2528760"/>
                <a:gd name="connsiteY23" fmla="*/ 447155 h 1119922"/>
                <a:gd name="connsiteX24" fmla="*/ 345423 w 2528760"/>
                <a:gd name="connsiteY24" fmla="*/ 447155 h 1119922"/>
                <a:gd name="connsiteX25" fmla="*/ 422003 w 2528760"/>
                <a:gd name="connsiteY25" fmla="*/ 441453 h 1119922"/>
                <a:gd name="connsiteX26" fmla="*/ 506730 w 2528760"/>
                <a:gd name="connsiteY26" fmla="*/ 316022 h 1119922"/>
                <a:gd name="connsiteX27" fmla="*/ 422003 w 2528760"/>
                <a:gd name="connsiteY27" fmla="*/ 192219 h 1119922"/>
                <a:gd name="connsiteX28" fmla="*/ 337277 w 2528760"/>
                <a:gd name="connsiteY28" fmla="*/ 184074 h 1119922"/>
                <a:gd name="connsiteX29" fmla="*/ 219963 w 2528760"/>
                <a:gd name="connsiteY29" fmla="*/ 184074 h 1119922"/>
                <a:gd name="connsiteX30" fmla="*/ 219963 w 2528760"/>
                <a:gd name="connsiteY30" fmla="*/ 447155 h 1119922"/>
                <a:gd name="connsiteX31" fmla="*/ 220778 w 2528760"/>
                <a:gd name="connsiteY31" fmla="*/ 447155 h 1119922"/>
                <a:gd name="connsiteX32" fmla="*/ 1110406 w 2528760"/>
                <a:gd name="connsiteY32" fmla="*/ 1119108 h 1119922"/>
                <a:gd name="connsiteX33" fmla="*/ 1110406 w 2528760"/>
                <a:gd name="connsiteY33" fmla="*/ 187333 h 1119922"/>
                <a:gd name="connsiteX34" fmla="*/ 789423 w 2528760"/>
                <a:gd name="connsiteY34" fmla="*/ 187333 h 1119922"/>
                <a:gd name="connsiteX35" fmla="*/ 789423 w 2528760"/>
                <a:gd name="connsiteY35" fmla="*/ 0 h 1119922"/>
                <a:gd name="connsiteX36" fmla="*/ 1680681 w 2528760"/>
                <a:gd name="connsiteY36" fmla="*/ 0 h 1119922"/>
                <a:gd name="connsiteX37" fmla="*/ 1617136 w 2528760"/>
                <a:gd name="connsiteY37" fmla="*/ 187333 h 1119922"/>
                <a:gd name="connsiteX38" fmla="*/ 1332813 w 2528760"/>
                <a:gd name="connsiteY38" fmla="*/ 187333 h 1119922"/>
                <a:gd name="connsiteX39" fmla="*/ 1332813 w 2528760"/>
                <a:gd name="connsiteY39" fmla="*/ 1118294 h 1119922"/>
                <a:gd name="connsiteX40" fmla="*/ 1110406 w 2528760"/>
                <a:gd name="connsiteY40" fmla="*/ 1118294 h 1119922"/>
                <a:gd name="connsiteX41" fmla="*/ 1110406 w 2528760"/>
                <a:gd name="connsiteY41" fmla="*/ 1119108 h 1119922"/>
                <a:gd name="connsiteX42" fmla="*/ 1749929 w 2528760"/>
                <a:gd name="connsiteY42" fmla="*/ 1119108 h 1119922"/>
                <a:gd name="connsiteX43" fmla="*/ 1749929 w 2528760"/>
                <a:gd name="connsiteY43" fmla="*/ 0 h 1119922"/>
                <a:gd name="connsiteX44" fmla="*/ 2472548 w 2528760"/>
                <a:gd name="connsiteY44" fmla="*/ 0 h 1119922"/>
                <a:gd name="connsiteX45" fmla="*/ 2409003 w 2528760"/>
                <a:gd name="connsiteY45" fmla="*/ 187333 h 1119922"/>
                <a:gd name="connsiteX46" fmla="*/ 1970706 w 2528760"/>
                <a:gd name="connsiteY46" fmla="*/ 187333 h 1119922"/>
                <a:gd name="connsiteX47" fmla="*/ 1970706 w 2528760"/>
                <a:gd name="connsiteY47" fmla="*/ 434937 h 1119922"/>
                <a:gd name="connsiteX48" fmla="*/ 2149121 w 2528760"/>
                <a:gd name="connsiteY48" fmla="*/ 434937 h 1119922"/>
                <a:gd name="connsiteX49" fmla="*/ 2419594 w 2528760"/>
                <a:gd name="connsiteY49" fmla="*/ 513943 h 1119922"/>
                <a:gd name="connsiteX50" fmla="*/ 2528761 w 2528760"/>
                <a:gd name="connsiteY50" fmla="*/ 779466 h 1119922"/>
                <a:gd name="connsiteX51" fmla="*/ 2398412 w 2528760"/>
                <a:gd name="connsiteY51" fmla="*/ 1056393 h 1119922"/>
                <a:gd name="connsiteX52" fmla="*/ 2108387 w 2528760"/>
                <a:gd name="connsiteY52" fmla="*/ 1118294 h 1119922"/>
                <a:gd name="connsiteX53" fmla="*/ 1749929 w 2528760"/>
                <a:gd name="connsiteY53" fmla="*/ 1118294 h 1119922"/>
                <a:gd name="connsiteX54" fmla="*/ 1749929 w 2528760"/>
                <a:gd name="connsiteY54" fmla="*/ 1119108 h 1119922"/>
                <a:gd name="connsiteX55" fmla="*/ 1970706 w 2528760"/>
                <a:gd name="connsiteY55" fmla="*/ 930961 h 1119922"/>
                <a:gd name="connsiteX56" fmla="*/ 2137715 w 2528760"/>
                <a:gd name="connsiteY56" fmla="*/ 930961 h 1119922"/>
                <a:gd name="connsiteX57" fmla="*/ 2266434 w 2528760"/>
                <a:gd name="connsiteY57" fmla="*/ 880463 h 1119922"/>
                <a:gd name="connsiteX58" fmla="*/ 2299021 w 2528760"/>
                <a:gd name="connsiteY58" fmla="*/ 773765 h 1119922"/>
                <a:gd name="connsiteX59" fmla="*/ 2241179 w 2528760"/>
                <a:gd name="connsiteY59" fmla="*/ 645890 h 1119922"/>
                <a:gd name="connsiteX60" fmla="*/ 2135271 w 2528760"/>
                <a:gd name="connsiteY60" fmla="*/ 619012 h 1119922"/>
                <a:gd name="connsiteX61" fmla="*/ 1969892 w 2528760"/>
                <a:gd name="connsiteY61" fmla="*/ 619012 h 1119922"/>
                <a:gd name="connsiteX62" fmla="*/ 1969892 w 2528760"/>
                <a:gd name="connsiteY62" fmla="*/ 930961 h 111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2528760" h="1119922">
                  <a:moveTo>
                    <a:pt x="578421" y="522902"/>
                  </a:moveTo>
                  <a:lnTo>
                    <a:pt x="578421" y="526974"/>
                  </a:lnTo>
                  <a:cubicBezTo>
                    <a:pt x="620785" y="542450"/>
                    <a:pt x="660704" y="569328"/>
                    <a:pt x="681886" y="587247"/>
                  </a:cubicBezTo>
                  <a:cubicBezTo>
                    <a:pt x="747060" y="641818"/>
                    <a:pt x="776388" y="712678"/>
                    <a:pt x="776388" y="806344"/>
                  </a:cubicBezTo>
                  <a:cubicBezTo>
                    <a:pt x="776388" y="959468"/>
                    <a:pt x="695735" y="1069424"/>
                    <a:pt x="562943" y="1104447"/>
                  </a:cubicBezTo>
                  <a:cubicBezTo>
                    <a:pt x="522209" y="1115850"/>
                    <a:pt x="480660" y="1119923"/>
                    <a:pt x="401636" y="1119923"/>
                  </a:cubicBezTo>
                  <a:lnTo>
                    <a:pt x="0" y="1119923"/>
                  </a:lnTo>
                  <a:lnTo>
                    <a:pt x="0" y="0"/>
                  </a:lnTo>
                  <a:lnTo>
                    <a:pt x="355200" y="0"/>
                  </a:lnTo>
                  <a:cubicBezTo>
                    <a:pt x="428521" y="0"/>
                    <a:pt x="478216" y="4072"/>
                    <a:pt x="522209" y="15475"/>
                  </a:cubicBezTo>
                  <a:cubicBezTo>
                    <a:pt x="650928" y="50498"/>
                    <a:pt x="735654" y="139277"/>
                    <a:pt x="735654" y="280999"/>
                  </a:cubicBezTo>
                  <a:cubicBezTo>
                    <a:pt x="735654" y="356746"/>
                    <a:pt x="708770" y="420276"/>
                    <a:pt x="664777" y="462630"/>
                  </a:cubicBezTo>
                  <a:cubicBezTo>
                    <a:pt x="645225" y="482178"/>
                    <a:pt x="618341" y="504983"/>
                    <a:pt x="578421" y="522902"/>
                  </a:cubicBezTo>
                  <a:lnTo>
                    <a:pt x="578421" y="522902"/>
                  </a:lnTo>
                  <a:close/>
                  <a:moveTo>
                    <a:pt x="223222" y="641003"/>
                  </a:moveTo>
                  <a:lnTo>
                    <a:pt x="223222" y="935034"/>
                  </a:lnTo>
                  <a:lnTo>
                    <a:pt x="377196" y="935034"/>
                  </a:lnTo>
                  <a:cubicBezTo>
                    <a:pt x="423633" y="935034"/>
                    <a:pt x="465181" y="930961"/>
                    <a:pt x="496139" y="902454"/>
                  </a:cubicBezTo>
                  <a:cubicBezTo>
                    <a:pt x="527097" y="873132"/>
                    <a:pt x="540132" y="836480"/>
                    <a:pt x="540132" y="788426"/>
                  </a:cubicBezTo>
                  <a:cubicBezTo>
                    <a:pt x="540132" y="751774"/>
                    <a:pt x="530355" y="716751"/>
                    <a:pt x="511618" y="691501"/>
                  </a:cubicBezTo>
                  <a:cubicBezTo>
                    <a:pt x="479031" y="650777"/>
                    <a:pt x="438297" y="641003"/>
                    <a:pt x="369864" y="641003"/>
                  </a:cubicBezTo>
                  <a:lnTo>
                    <a:pt x="223222" y="641003"/>
                  </a:lnTo>
                  <a:lnTo>
                    <a:pt x="223222" y="641003"/>
                  </a:lnTo>
                  <a:close/>
                  <a:moveTo>
                    <a:pt x="220778" y="447155"/>
                  </a:moveTo>
                  <a:lnTo>
                    <a:pt x="345423" y="447155"/>
                  </a:lnTo>
                  <a:cubicBezTo>
                    <a:pt x="383713" y="447155"/>
                    <a:pt x="403266" y="447155"/>
                    <a:pt x="422003" y="441453"/>
                  </a:cubicBezTo>
                  <a:cubicBezTo>
                    <a:pt x="474143" y="425978"/>
                    <a:pt x="506730" y="379552"/>
                    <a:pt x="506730" y="316022"/>
                  </a:cubicBezTo>
                  <a:cubicBezTo>
                    <a:pt x="506730" y="240274"/>
                    <a:pt x="472513" y="207695"/>
                    <a:pt x="422003" y="192219"/>
                  </a:cubicBezTo>
                  <a:cubicBezTo>
                    <a:pt x="400822" y="186518"/>
                    <a:pt x="379640" y="184074"/>
                    <a:pt x="337277" y="184074"/>
                  </a:cubicBezTo>
                  <a:lnTo>
                    <a:pt x="219963" y="184074"/>
                  </a:lnTo>
                  <a:lnTo>
                    <a:pt x="219963" y="447155"/>
                  </a:lnTo>
                  <a:lnTo>
                    <a:pt x="220778" y="447155"/>
                  </a:lnTo>
                  <a:close/>
                  <a:moveTo>
                    <a:pt x="1110406" y="1119108"/>
                  </a:moveTo>
                  <a:lnTo>
                    <a:pt x="1110406" y="187333"/>
                  </a:lnTo>
                  <a:lnTo>
                    <a:pt x="789423" y="187333"/>
                  </a:lnTo>
                  <a:lnTo>
                    <a:pt x="789423" y="0"/>
                  </a:lnTo>
                  <a:lnTo>
                    <a:pt x="1680681" y="0"/>
                  </a:lnTo>
                  <a:lnTo>
                    <a:pt x="1617136" y="187333"/>
                  </a:lnTo>
                  <a:lnTo>
                    <a:pt x="1332813" y="187333"/>
                  </a:lnTo>
                  <a:lnTo>
                    <a:pt x="1332813" y="1118294"/>
                  </a:lnTo>
                  <a:lnTo>
                    <a:pt x="1110406" y="1118294"/>
                  </a:lnTo>
                  <a:lnTo>
                    <a:pt x="1110406" y="1119108"/>
                  </a:lnTo>
                  <a:close/>
                  <a:moveTo>
                    <a:pt x="1749929" y="1119108"/>
                  </a:moveTo>
                  <a:lnTo>
                    <a:pt x="1749929" y="0"/>
                  </a:lnTo>
                  <a:lnTo>
                    <a:pt x="2472548" y="0"/>
                  </a:lnTo>
                  <a:lnTo>
                    <a:pt x="2409003" y="187333"/>
                  </a:lnTo>
                  <a:lnTo>
                    <a:pt x="1970706" y="187333"/>
                  </a:lnTo>
                  <a:lnTo>
                    <a:pt x="1970706" y="434937"/>
                  </a:lnTo>
                  <a:lnTo>
                    <a:pt x="2149121" y="434937"/>
                  </a:lnTo>
                  <a:cubicBezTo>
                    <a:pt x="2293319" y="434937"/>
                    <a:pt x="2368269" y="469960"/>
                    <a:pt x="2419594" y="513943"/>
                  </a:cubicBezTo>
                  <a:cubicBezTo>
                    <a:pt x="2460328" y="548966"/>
                    <a:pt x="2528761" y="626342"/>
                    <a:pt x="2528761" y="779466"/>
                  </a:cubicBezTo>
                  <a:cubicBezTo>
                    <a:pt x="2528761" y="930147"/>
                    <a:pt x="2457883" y="1014039"/>
                    <a:pt x="2398412" y="1056393"/>
                  </a:cubicBezTo>
                  <a:cubicBezTo>
                    <a:pt x="2329164" y="1104447"/>
                    <a:pt x="2256658" y="1118294"/>
                    <a:pt x="2108387" y="1118294"/>
                  </a:cubicBezTo>
                  <a:lnTo>
                    <a:pt x="1749929" y="1118294"/>
                  </a:lnTo>
                  <a:lnTo>
                    <a:pt x="1749929" y="1119108"/>
                  </a:lnTo>
                  <a:close/>
                  <a:moveTo>
                    <a:pt x="1970706" y="930961"/>
                  </a:moveTo>
                  <a:lnTo>
                    <a:pt x="2137715" y="930961"/>
                  </a:lnTo>
                  <a:cubicBezTo>
                    <a:pt x="2201260" y="930961"/>
                    <a:pt x="2239550" y="915486"/>
                    <a:pt x="2266434" y="880463"/>
                  </a:cubicBezTo>
                  <a:cubicBezTo>
                    <a:pt x="2280284" y="863359"/>
                    <a:pt x="2299021" y="832408"/>
                    <a:pt x="2299021" y="773765"/>
                  </a:cubicBezTo>
                  <a:cubicBezTo>
                    <a:pt x="2299021" y="715936"/>
                    <a:pt x="2279469" y="675212"/>
                    <a:pt x="2241179" y="645890"/>
                  </a:cubicBezTo>
                  <a:cubicBezTo>
                    <a:pt x="2218368" y="628786"/>
                    <a:pt x="2187411" y="619012"/>
                    <a:pt x="2135271" y="619012"/>
                  </a:cubicBezTo>
                  <a:lnTo>
                    <a:pt x="1969892" y="619012"/>
                  </a:lnTo>
                  <a:lnTo>
                    <a:pt x="1969892" y="930961"/>
                  </a:lnTo>
                  <a:close/>
                </a:path>
              </a:pathLst>
            </a:custGeom>
            <a:solidFill>
              <a:schemeClr val="bg1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>
                <a:solidFill>
                  <a:srgbClr val="58595B"/>
                </a:solidFill>
              </a:endParaRPr>
            </a:p>
          </p:txBody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7DF7E992-084D-4430-BED9-273711CDC1E5}"/>
                </a:ext>
              </a:extLst>
            </p:cNvPr>
            <p:cNvSpPr/>
            <p:nvPr/>
          </p:nvSpPr>
          <p:spPr>
            <a:xfrm>
              <a:off x="4238534" y="3003836"/>
              <a:ext cx="990648" cy="182445"/>
            </a:xfrm>
            <a:custGeom>
              <a:avLst/>
              <a:gdLst>
                <a:gd name="connsiteX0" fmla="*/ 65989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9 w 990648"/>
                <a:gd name="connsiteY3" fmla="*/ 0 h 182445"/>
                <a:gd name="connsiteX4" fmla="*/ 65989 w 990648"/>
                <a:gd name="connsiteY4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8" h="182445">
                  <a:moveTo>
                    <a:pt x="65989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9" y="0"/>
                  </a:lnTo>
                  <a:lnTo>
                    <a:pt x="65989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DDF9A3B7-78A7-4257-BDFD-55C764C286F4}"/>
                </a:ext>
              </a:extLst>
            </p:cNvPr>
            <p:cNvSpPr/>
            <p:nvPr/>
          </p:nvSpPr>
          <p:spPr>
            <a:xfrm>
              <a:off x="4138328" y="3277504"/>
              <a:ext cx="990648" cy="182445"/>
            </a:xfrm>
            <a:custGeom>
              <a:avLst/>
              <a:gdLst>
                <a:gd name="connsiteX0" fmla="*/ 66804 w 990648"/>
                <a:gd name="connsiteY0" fmla="*/ 0 h 182445"/>
                <a:gd name="connsiteX1" fmla="*/ 0 w 990648"/>
                <a:gd name="connsiteY1" fmla="*/ 182446 h 182445"/>
                <a:gd name="connsiteX2" fmla="*/ 923845 w 990648"/>
                <a:gd name="connsiteY2" fmla="*/ 182446 h 182445"/>
                <a:gd name="connsiteX3" fmla="*/ 990648 w 990648"/>
                <a:gd name="connsiteY3" fmla="*/ 0 h 182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0648" h="182445">
                  <a:moveTo>
                    <a:pt x="66804" y="0"/>
                  </a:moveTo>
                  <a:lnTo>
                    <a:pt x="0" y="182446"/>
                  </a:lnTo>
                  <a:lnTo>
                    <a:pt x="923845" y="182446"/>
                  </a:lnTo>
                  <a:lnTo>
                    <a:pt x="990648" y="0"/>
                  </a:lnTo>
                  <a:close/>
                </a:path>
              </a:pathLst>
            </a:custGeom>
            <a:solidFill>
              <a:schemeClr val="accent4"/>
            </a:solidFill>
            <a:ln w="81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solidFill>
                  <a:srgbClr val="58595B"/>
                </a:solidFill>
              </a:endParaRPr>
            </a:p>
          </p:txBody>
        </p:sp>
      </p:grpSp>
      <p:sp>
        <p:nvSpPr>
          <p:cNvPr id="30" name="Заголовок 39">
            <a:extLst>
              <a:ext uri="{FF2B5EF4-FFF2-40B4-BE49-F238E27FC236}">
                <a16:creationId xmlns:a16="http://schemas.microsoft.com/office/drawing/2014/main" id="{0FF913BA-13A6-47CC-83A7-C807D5BDAF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800" y="227014"/>
            <a:ext cx="6661150" cy="75565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id="{8A4964CC-4AA1-41BA-845C-5DF930C17CDB}"/>
              </a:ext>
            </a:extLst>
          </p:cNvPr>
          <p:cNvSpPr/>
          <p:nvPr userDrawn="1"/>
        </p:nvSpPr>
        <p:spPr>
          <a:xfrm>
            <a:off x="8292974" y="6524842"/>
            <a:ext cx="851026" cy="277914"/>
          </a:xfrm>
          <a:custGeom>
            <a:avLst/>
            <a:gdLst>
              <a:gd name="connsiteX0" fmla="*/ 133516 w 1159663"/>
              <a:gd name="connsiteY0" fmla="*/ 0 h 378704"/>
              <a:gd name="connsiteX1" fmla="*/ 1159663 w 1159663"/>
              <a:gd name="connsiteY1" fmla="*/ 0 h 378704"/>
              <a:gd name="connsiteX2" fmla="*/ 1159663 w 1159663"/>
              <a:gd name="connsiteY2" fmla="*/ 378704 h 378704"/>
              <a:gd name="connsiteX3" fmla="*/ 0 w 1159663"/>
              <a:gd name="connsiteY3" fmla="*/ 378704 h 378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9663" h="378704">
                <a:moveTo>
                  <a:pt x="133516" y="0"/>
                </a:moveTo>
                <a:lnTo>
                  <a:pt x="1159663" y="0"/>
                </a:lnTo>
                <a:lnTo>
                  <a:pt x="1159663" y="378704"/>
                </a:lnTo>
                <a:lnTo>
                  <a:pt x="0" y="3787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2" name="Номер слайда 3">
            <a:extLst>
              <a:ext uri="{FF2B5EF4-FFF2-40B4-BE49-F238E27FC236}">
                <a16:creationId xmlns:a16="http://schemas.microsoft.com/office/drawing/2014/main" id="{F69855E9-0E04-47C4-8DFC-EC84E1B4F2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20" name="Текст 4">
            <a:extLst>
              <a:ext uri="{FF2B5EF4-FFF2-40B4-BE49-F238E27FC236}">
                <a16:creationId xmlns:a16="http://schemas.microsoft.com/office/drawing/2014/main" id="{4631161C-BA6D-4128-9CFC-8CAAE9177F5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6503988"/>
            <a:ext cx="6656388" cy="2413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0"/>
              </a:spcBef>
              <a:buNone/>
              <a:defRPr sz="1050">
                <a:solidFill>
                  <a:schemeClr val="bg1">
                    <a:alpha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ru-RU" dirty="0"/>
              <a:t>Примечание: текст примечания</a:t>
            </a:r>
            <a:br>
              <a:rPr lang="ru-RU" dirty="0"/>
            </a:br>
            <a:r>
              <a:rPr lang="ru-RU" dirty="0"/>
              <a:t>Источник: ссылка на источник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04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26" Type="http://schemas.openxmlformats.org/officeDocument/2006/relationships/image" Target="../media/image22.png"/><Relationship Id="rId3" Type="http://schemas.openxmlformats.org/officeDocument/2006/relationships/slideLayout" Target="../slideLayouts/slideLayout23.xml"/><Relationship Id="rId21" Type="http://schemas.openxmlformats.org/officeDocument/2006/relationships/slideLayout" Target="../slideLayouts/slideLayout41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24" Type="http://schemas.openxmlformats.org/officeDocument/2006/relationships/slideLayout" Target="../slideLayouts/slideLayout44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23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Relationship Id="rId22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3">
            <a:extLst>
              <a:ext uri="{FF2B5EF4-FFF2-40B4-BE49-F238E27FC236}">
                <a16:creationId xmlns:a16="http://schemas.microsoft.com/office/drawing/2014/main" id="{EDC2D3F7-AC95-4F3C-AF3C-43C2AEFAA7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00388"/>
            <a:ext cx="527867" cy="2534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145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92" r:id="rId5"/>
    <p:sldLayoutId id="2147483693" r:id="rId6"/>
    <p:sldLayoutId id="2147483694" r:id="rId7"/>
    <p:sldLayoutId id="2147483696" r:id="rId8"/>
    <p:sldLayoutId id="2147483697" r:id="rId9"/>
    <p:sldLayoutId id="2147483681" r:id="rId10"/>
    <p:sldLayoutId id="2147483675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8" r:id="rId17"/>
    <p:sldLayoutId id="2147483689" r:id="rId18"/>
    <p:sldLayoutId id="2147483690" r:id="rId19"/>
    <p:sldLayoutId id="2147483691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77" userDrawn="1">
          <p15:clr>
            <a:srgbClr val="F26B43"/>
          </p15:clr>
        </p15:guide>
        <p15:guide id="2" orient="horz" pos="3929" userDrawn="1">
          <p15:clr>
            <a:srgbClr val="F26B43"/>
          </p15:clr>
        </p15:guide>
        <p15:guide id="3" pos="272" userDrawn="1">
          <p15:clr>
            <a:srgbClr val="F26B43"/>
          </p15:clr>
        </p15:guide>
        <p15:guide id="4" pos="548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вода, плоский, летит, самолет&#10;&#10;Автоматически созданное описание">
            <a:extLst>
              <a:ext uri="{FF2B5EF4-FFF2-40B4-BE49-F238E27FC236}">
                <a16:creationId xmlns:a16="http://schemas.microsoft.com/office/drawing/2014/main" id="{B785580A-34F3-47D2-9BDD-BC466B6F96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817" r="2981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Текст 6">
            <a:extLst>
              <a:ext uri="{FF2B5EF4-FFF2-40B4-BE49-F238E27FC236}">
                <a16:creationId xmlns:a16="http://schemas.microsoft.com/office/drawing/2014/main" id="{3450F934-CAA9-4D85-AFA7-CBD2FD6F0A22}"/>
              </a:ext>
            </a:extLst>
          </p:cNvPr>
          <p:cNvSpPr txBox="1">
            <a:spLocks/>
          </p:cNvSpPr>
          <p:nvPr userDrawn="1"/>
        </p:nvSpPr>
        <p:spPr>
          <a:xfrm>
            <a:off x="431800" y="188913"/>
            <a:ext cx="6661150" cy="7556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ru-RU">
                <a:solidFill>
                  <a:srgbClr val="FFFFFF"/>
                </a:solidFill>
              </a:rPr>
            </a:b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356BFA69-D493-44D0-B211-684EE2DF8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800" y="227014"/>
            <a:ext cx="6661150" cy="75565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ru-RU" dirty="0"/>
              <a:t>ОБРАЗЕЦ ЗАГОЛОВКА</a:t>
            </a:r>
            <a:br>
              <a:rPr lang="ru-RU" dirty="0"/>
            </a:br>
            <a:r>
              <a:rPr lang="ru-RU" dirty="0"/>
              <a:t>В ДВЕ СТРОКИ</a:t>
            </a:r>
          </a:p>
        </p:txBody>
      </p:sp>
      <p:sp>
        <p:nvSpPr>
          <p:cNvPr id="18" name="Номер слайда 3">
            <a:extLst>
              <a:ext uri="{FF2B5EF4-FFF2-40B4-BE49-F238E27FC236}">
                <a16:creationId xmlns:a16="http://schemas.microsoft.com/office/drawing/2014/main" id="{105F0401-EDA0-46C2-9360-712B6042FE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8013"/>
            <a:ext cx="527867" cy="253497"/>
          </a:xfrm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037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  <p:sldLayoutId id="2147483717" r:id="rId19"/>
    <p:sldLayoutId id="2147483718" r:id="rId20"/>
    <p:sldLayoutId id="2147483719" r:id="rId21"/>
    <p:sldLayoutId id="2147483720" r:id="rId22"/>
    <p:sldLayoutId id="2147483721" r:id="rId23"/>
    <p:sldLayoutId id="2147483722" r:id="rId24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ru-RU" sz="2400" kern="1200" dirty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77" userDrawn="1">
          <p15:clr>
            <a:srgbClr val="F26B43"/>
          </p15:clr>
        </p15:guide>
        <p15:guide id="2" orient="horz" pos="3929" userDrawn="1">
          <p15:clr>
            <a:srgbClr val="F26B43"/>
          </p15:clr>
        </p15:guide>
        <p15:guide id="3" pos="272" userDrawn="1">
          <p15:clr>
            <a:srgbClr val="F26B43"/>
          </p15:clr>
        </p15:guide>
        <p15:guide id="4" pos="54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84884FF9-6764-4F00-A57A-1757D3A9D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10" y="2457734"/>
            <a:ext cx="3945145" cy="1121846"/>
          </a:xfrm>
        </p:spPr>
        <p:txBody>
          <a:bodyPr/>
          <a:lstStyle/>
          <a:p>
            <a:r>
              <a:rPr lang="ru-RU" sz="2000" dirty="0"/>
              <a:t>Дистанционное заключение договора банковского счета </a:t>
            </a:r>
            <a:br>
              <a:rPr lang="ru-RU" sz="2000" dirty="0"/>
            </a:br>
            <a:r>
              <a:rPr lang="ru-RU" sz="2000" dirty="0"/>
              <a:t>и удаленная идентификация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F3173BEC-1489-4FD9-9297-CA860DB9CEAC}"/>
              </a:ext>
            </a:extLst>
          </p:cNvPr>
          <p:cNvGrpSpPr/>
          <p:nvPr/>
        </p:nvGrpSpPr>
        <p:grpSpPr>
          <a:xfrm>
            <a:off x="0" y="4004223"/>
            <a:ext cx="4181475" cy="942189"/>
            <a:chOff x="3381179" y="3276649"/>
            <a:chExt cx="4024237" cy="2419458"/>
          </a:xfrm>
        </p:grpSpPr>
        <p:sp>
          <p:nvSpPr>
            <p:cNvPr id="16" name="Полилиния: фигура 30">
              <a:extLst>
                <a:ext uri="{FF2B5EF4-FFF2-40B4-BE49-F238E27FC236}">
                  <a16:creationId xmlns:a16="http://schemas.microsoft.com/office/drawing/2014/main" id="{6449F511-F5B8-4C6F-A879-EA59ADB05CBF}"/>
                </a:ext>
              </a:extLst>
            </p:cNvPr>
            <p:cNvSpPr/>
            <p:nvPr/>
          </p:nvSpPr>
          <p:spPr>
            <a:xfrm>
              <a:off x="3381179" y="3300597"/>
              <a:ext cx="4024237" cy="2374861"/>
            </a:xfrm>
            <a:custGeom>
              <a:avLst/>
              <a:gdLst>
                <a:gd name="connsiteX0" fmla="*/ 0 w 5189853"/>
                <a:gd name="connsiteY0" fmla="*/ 0 h 843149"/>
                <a:gd name="connsiteX1" fmla="*/ 5189853 w 5189853"/>
                <a:gd name="connsiteY1" fmla="*/ 0 h 843149"/>
                <a:gd name="connsiteX2" fmla="*/ 4892592 w 5189853"/>
                <a:gd name="connsiteY2" fmla="*/ 843149 h 843149"/>
                <a:gd name="connsiteX3" fmla="*/ 0 w 5189853"/>
                <a:gd name="connsiteY3" fmla="*/ 843149 h 843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89853" h="843149">
                  <a:moveTo>
                    <a:pt x="0" y="0"/>
                  </a:moveTo>
                  <a:lnTo>
                    <a:pt x="5189853" y="0"/>
                  </a:lnTo>
                  <a:lnTo>
                    <a:pt x="4892592" y="843149"/>
                  </a:lnTo>
                  <a:lnTo>
                    <a:pt x="0" y="843149"/>
                  </a:ln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0"/>
            </a:gradFill>
            <a:ln w="6350">
              <a:noFill/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40000" rtlCol="0" anchor="ctr">
              <a:noAutofit/>
            </a:bodyPr>
            <a:lstStyle/>
            <a:p>
              <a:pPr>
                <a:spcAft>
                  <a:spcPts val="600"/>
                </a:spcAft>
              </a:pPr>
              <a:r>
                <a:rPr lang="ru-RU" sz="1400" dirty="0"/>
                <a:t>Ушаков Дмитрий</a:t>
              </a:r>
            </a:p>
            <a:p>
              <a:r>
                <a:rPr lang="ru-RU" sz="1050" dirty="0"/>
                <a:t>Управление по работе с органами </a:t>
              </a:r>
            </a:p>
            <a:p>
              <a:r>
                <a:rPr lang="ru-RU" sz="1050" dirty="0"/>
                <a:t>государственной власти и общественными организациями  </a:t>
              </a:r>
            </a:p>
          </p:txBody>
        </p:sp>
        <p:sp>
          <p:nvSpPr>
            <p:cNvPr id="19" name="Полилиния 52">
              <a:extLst>
                <a:ext uri="{FF2B5EF4-FFF2-40B4-BE49-F238E27FC236}">
                  <a16:creationId xmlns:a16="http://schemas.microsoft.com/office/drawing/2014/main" id="{78C11B0D-6357-4113-AF5B-B5AC45714B4B}"/>
                </a:ext>
              </a:extLst>
            </p:cNvPr>
            <p:cNvSpPr/>
            <p:nvPr/>
          </p:nvSpPr>
          <p:spPr>
            <a:xfrm rot="567212">
              <a:off x="7231044" y="3276649"/>
              <a:ext cx="96441" cy="2419458"/>
            </a:xfrm>
            <a:prstGeom prst="parallelogram">
              <a:avLst>
                <a:gd name="adj" fmla="val 77158"/>
              </a:avLst>
            </a:prstGeom>
            <a:solidFill>
              <a:schemeClr val="accent4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0" rtlCol="0" anchor="ctr"/>
            <a:lstStyle/>
            <a:p>
              <a:pPr lvl="0">
                <a:buClr>
                  <a:srgbClr val="00AAFF"/>
                </a:buClr>
              </a:pPr>
              <a:endParaRPr lang="ru-RU" dirty="0">
                <a:solidFill>
                  <a:srgbClr val="FFFFFF"/>
                </a:solidFill>
                <a:ea typeface="VTB Group Cond Light"/>
                <a:cs typeface="VTB Group Cond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2777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Заголовок 23">
            <a:extLst>
              <a:ext uri="{FF2B5EF4-FFF2-40B4-BE49-F238E27FC236}">
                <a16:creationId xmlns:a16="http://schemas.microsoft.com/office/drawing/2014/main" id="{FF293B1C-FE29-434C-85C6-F7EDA0870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800" y="336416"/>
            <a:ext cx="6661150" cy="755650"/>
          </a:xfrm>
        </p:spPr>
        <p:txBody>
          <a:bodyPr/>
          <a:lstStyle/>
          <a:p>
            <a:r>
              <a:rPr lang="ru-RU" dirty="0"/>
              <a:t>Порядок идентификации граждан при открытии счетов (вкладов)</a:t>
            </a:r>
          </a:p>
        </p:txBody>
      </p:sp>
      <p:sp>
        <p:nvSpPr>
          <p:cNvPr id="23" name="Номер слайда 3">
            <a:extLst>
              <a:ext uri="{FF2B5EF4-FFF2-40B4-BE49-F238E27FC236}">
                <a16:creationId xmlns:a16="http://schemas.microsoft.com/office/drawing/2014/main" id="{27B59D55-93A6-4330-A8BA-EAAD0D5ADB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 vert="horz" lIns="91440" tIns="45720" rIns="46800" bIns="45720" rtlCol="0" anchor="ctr"/>
          <a:lstStyle>
            <a:lvl1pPr algn="r">
              <a:defRPr sz="1100">
                <a:solidFill>
                  <a:schemeClr val="bg1"/>
                </a:solidFill>
                <a:latin typeface="VTB Group Demi Bold" panose="020B0703050504020204" pitchFamily="34" charset="-52"/>
              </a:defRPr>
            </a:lvl1pPr>
          </a:lstStyle>
          <a:p>
            <a:fld id="{7E1A2DEA-0812-41F9-88C5-48F7F643210D}" type="slidenum">
              <a:rPr lang="ru-RU" smtClean="0"/>
              <a:pPr/>
              <a:t>2</a:t>
            </a:fld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E6E1324-7DFB-44A4-9FBD-EEE255EF8581}"/>
              </a:ext>
            </a:extLst>
          </p:cNvPr>
          <p:cNvGrpSpPr/>
          <p:nvPr/>
        </p:nvGrpSpPr>
        <p:grpSpPr>
          <a:xfrm>
            <a:off x="482769" y="3211251"/>
            <a:ext cx="8282708" cy="2293984"/>
            <a:chOff x="433639" y="1232704"/>
            <a:chExt cx="8282708" cy="2293984"/>
          </a:xfrm>
        </p:grpSpPr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88950D13-6D97-4610-8089-2CD036434DF9}"/>
                </a:ext>
              </a:extLst>
            </p:cNvPr>
            <p:cNvSpPr/>
            <p:nvPr/>
          </p:nvSpPr>
          <p:spPr>
            <a:xfrm>
              <a:off x="433641" y="1233256"/>
              <a:ext cx="8278559" cy="2292648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alpha val="29000"/>
                  </a:schemeClr>
                </a:gs>
                <a:gs pos="100000">
                  <a:schemeClr val="accent4">
                    <a:alpha val="0"/>
                  </a:schemeClr>
                </a:gs>
              </a:gsLst>
              <a:lin ang="3600000" scaled="0"/>
              <a:tileRect/>
            </a:gradFill>
            <a:ln w="6350">
              <a:solidFill>
                <a:schemeClr val="accent4"/>
              </a:soli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txBody>
            <a:bodyPr wrap="square" lIns="0" rtlCol="0" anchor="ctr">
              <a:noAutofit/>
            </a:bodyPr>
            <a:lstStyle/>
            <a:p>
              <a:endParaRPr lang="ru-RU" sz="1050" dirty="0">
                <a:solidFill>
                  <a:schemeClr val="bg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DB7C200-F845-4A7A-AB83-4F740410532C}"/>
                </a:ext>
              </a:extLst>
            </p:cNvPr>
            <p:cNvSpPr/>
            <p:nvPr/>
          </p:nvSpPr>
          <p:spPr>
            <a:xfrm>
              <a:off x="1056742" y="2542429"/>
              <a:ext cx="5264262" cy="369332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</a:rPr>
                <a:t>Идентификация при личном присутствии проведена ранее </a:t>
              </a:r>
            </a:p>
            <a:p>
              <a:r>
                <a:rPr lang="ru-RU" sz="1200" dirty="0">
                  <a:solidFill>
                    <a:schemeClr val="bg1"/>
                  </a:solidFill>
                </a:rPr>
                <a:t>организацией, входящей с банком в одну банковскую группу (холдинг)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511ED004-012F-4506-B363-EBFF83B31784}"/>
                </a:ext>
              </a:extLst>
            </p:cNvPr>
            <p:cNvSpPr/>
            <p:nvPr/>
          </p:nvSpPr>
          <p:spPr>
            <a:xfrm>
              <a:off x="614457" y="2056027"/>
              <a:ext cx="253274" cy="276999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r>
                <a:rPr lang="en-US" dirty="0">
                  <a:solidFill>
                    <a:schemeClr val="accent4"/>
                  </a:solidFill>
                </a:rPr>
                <a:t>01</a:t>
              </a:r>
              <a:endParaRPr lang="ru-RU" dirty="0">
                <a:solidFill>
                  <a:schemeClr val="accent4"/>
                </a:solidFill>
              </a:endParaRPr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82D3688B-08F1-4862-9B9D-C1281197FA74}"/>
                </a:ext>
              </a:extLst>
            </p:cNvPr>
            <p:cNvSpPr/>
            <p:nvPr/>
          </p:nvSpPr>
          <p:spPr>
            <a:xfrm>
              <a:off x="1048547" y="2001363"/>
              <a:ext cx="5148845" cy="369332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</a:rPr>
                <a:t>Идентификация при личном присутствии проведена ранее </a:t>
              </a:r>
            </a:p>
            <a:p>
              <a:r>
                <a:rPr lang="ru-RU" sz="1200" dirty="0">
                  <a:solidFill>
                    <a:schemeClr val="bg1"/>
                  </a:solidFill>
                </a:rPr>
                <a:t>самим банком и клиент находится  в данном банке на обслуживании 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D1B505D1-10F6-4E3A-B9BB-5A816E7F2F34}"/>
                </a:ext>
              </a:extLst>
            </p:cNvPr>
            <p:cNvSpPr/>
            <p:nvPr/>
          </p:nvSpPr>
          <p:spPr>
            <a:xfrm>
              <a:off x="614457" y="2588578"/>
              <a:ext cx="253274" cy="276999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r>
                <a:rPr lang="en-US" dirty="0">
                  <a:solidFill>
                    <a:schemeClr val="accent4"/>
                  </a:solidFill>
                </a:rPr>
                <a:t>02</a:t>
              </a:r>
              <a:endParaRPr lang="ru-RU" dirty="0">
                <a:solidFill>
                  <a:schemeClr val="accent4"/>
                </a:solidFill>
              </a:endParaRPr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7480B45B-CA89-46EC-A9B3-738B7B73F649}"/>
                </a:ext>
              </a:extLst>
            </p:cNvPr>
            <p:cNvSpPr/>
            <p:nvPr/>
          </p:nvSpPr>
          <p:spPr>
            <a:xfrm>
              <a:off x="1009671" y="3074967"/>
              <a:ext cx="5038239" cy="369332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</a:rPr>
                <a:t>Идентификация проведена путем установления и подтверждения </a:t>
              </a:r>
            </a:p>
            <a:p>
              <a:r>
                <a:rPr lang="ru-RU" sz="1200" dirty="0">
                  <a:solidFill>
                    <a:schemeClr val="bg1"/>
                  </a:solidFill>
                </a:rPr>
                <a:t>достоверности сведений о клиенте с использованием ЕСИА и ЕБС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D95915B2-158C-4A6C-979C-8BD8C3964E7E}"/>
                </a:ext>
              </a:extLst>
            </p:cNvPr>
            <p:cNvSpPr/>
            <p:nvPr/>
          </p:nvSpPr>
          <p:spPr>
            <a:xfrm>
              <a:off x="614457" y="3121128"/>
              <a:ext cx="253274" cy="276999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r>
                <a:rPr lang="en-US" dirty="0">
                  <a:solidFill>
                    <a:schemeClr val="accent4"/>
                  </a:solidFill>
                </a:rPr>
                <a:t>03</a:t>
              </a:r>
              <a:endParaRPr lang="ru-RU" dirty="0">
                <a:solidFill>
                  <a:schemeClr val="accent4"/>
                </a:solidFill>
              </a:endParaRPr>
            </a:p>
          </p:txBody>
        </p:sp>
        <p:cxnSp>
          <p:nvCxnSpPr>
            <p:cNvPr id="12" name="Прямая соединительная линия 11">
              <a:extLst>
                <a:ext uri="{FF2B5EF4-FFF2-40B4-BE49-F238E27FC236}">
                  <a16:creationId xmlns:a16="http://schemas.microsoft.com/office/drawing/2014/main" id="{2774FAB3-E180-4724-8EE2-C011CF72D644}"/>
                </a:ext>
              </a:extLst>
            </p:cNvPr>
            <p:cNvCxnSpPr/>
            <p:nvPr/>
          </p:nvCxnSpPr>
          <p:spPr>
            <a:xfrm>
              <a:off x="433639" y="2460826"/>
              <a:ext cx="7417828" cy="0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>
              <a:extLst>
                <a:ext uri="{FF2B5EF4-FFF2-40B4-BE49-F238E27FC236}">
                  <a16:creationId xmlns:a16="http://schemas.microsoft.com/office/drawing/2014/main" id="{F2FFB837-3BAD-402D-8082-363061EC0777}"/>
                </a:ext>
              </a:extLst>
            </p:cNvPr>
            <p:cNvCxnSpPr/>
            <p:nvPr/>
          </p:nvCxnSpPr>
          <p:spPr>
            <a:xfrm>
              <a:off x="433639" y="2993364"/>
              <a:ext cx="7417828" cy="0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204D0013-4F46-46BC-B483-8FD0B7388ECB}"/>
                </a:ext>
              </a:extLst>
            </p:cNvPr>
            <p:cNvSpPr/>
            <p:nvPr/>
          </p:nvSpPr>
          <p:spPr>
            <a:xfrm>
              <a:off x="433641" y="1233488"/>
              <a:ext cx="7417827" cy="694800"/>
            </a:xfrm>
            <a:custGeom>
              <a:avLst/>
              <a:gdLst>
                <a:gd name="connsiteX0" fmla="*/ 0 w 7417827"/>
                <a:gd name="connsiteY0" fmla="*/ 0 h 694800"/>
                <a:gd name="connsiteX1" fmla="*/ 2229203 w 7417827"/>
                <a:gd name="connsiteY1" fmla="*/ 0 h 694800"/>
                <a:gd name="connsiteX2" fmla="*/ 2960688 w 7417827"/>
                <a:gd name="connsiteY2" fmla="*/ 0 h 694800"/>
                <a:gd name="connsiteX3" fmla="*/ 4425179 w 7417827"/>
                <a:gd name="connsiteY3" fmla="*/ 0 h 694800"/>
                <a:gd name="connsiteX4" fmla="*/ 6122093 w 7417827"/>
                <a:gd name="connsiteY4" fmla="*/ 0 h 694800"/>
                <a:gd name="connsiteX5" fmla="*/ 7417827 w 7417827"/>
                <a:gd name="connsiteY5" fmla="*/ 0 h 694800"/>
                <a:gd name="connsiteX6" fmla="*/ 7163718 w 7417827"/>
                <a:gd name="connsiteY6" fmla="*/ 694764 h 694800"/>
                <a:gd name="connsiteX7" fmla="*/ 6122093 w 7417827"/>
                <a:gd name="connsiteY7" fmla="*/ 694764 h 694800"/>
                <a:gd name="connsiteX8" fmla="*/ 4171069 w 7417827"/>
                <a:gd name="connsiteY8" fmla="*/ 694764 h 694800"/>
                <a:gd name="connsiteX9" fmla="*/ 2960688 w 7417827"/>
                <a:gd name="connsiteY9" fmla="*/ 694764 h 694800"/>
                <a:gd name="connsiteX10" fmla="*/ 2960688 w 7417827"/>
                <a:gd name="connsiteY10" fmla="*/ 694800 h 694800"/>
                <a:gd name="connsiteX11" fmla="*/ 0 w 7417827"/>
                <a:gd name="connsiteY11" fmla="*/ 694800 h 69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417827" h="694800">
                  <a:moveTo>
                    <a:pt x="0" y="0"/>
                  </a:moveTo>
                  <a:lnTo>
                    <a:pt x="2229203" y="0"/>
                  </a:lnTo>
                  <a:lnTo>
                    <a:pt x="2960688" y="0"/>
                  </a:lnTo>
                  <a:lnTo>
                    <a:pt x="4425179" y="0"/>
                  </a:lnTo>
                  <a:lnTo>
                    <a:pt x="6122093" y="0"/>
                  </a:lnTo>
                  <a:lnTo>
                    <a:pt x="7417827" y="0"/>
                  </a:lnTo>
                  <a:lnTo>
                    <a:pt x="7163718" y="694764"/>
                  </a:lnTo>
                  <a:lnTo>
                    <a:pt x="6122093" y="694764"/>
                  </a:lnTo>
                  <a:lnTo>
                    <a:pt x="4171069" y="694764"/>
                  </a:lnTo>
                  <a:lnTo>
                    <a:pt x="2960688" y="694764"/>
                  </a:lnTo>
                  <a:lnTo>
                    <a:pt x="2960688" y="694800"/>
                  </a:lnTo>
                  <a:lnTo>
                    <a:pt x="0" y="694800"/>
                  </a:ln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99000">
                  <a:schemeClr val="accent4">
                    <a:lumMod val="75000"/>
                  </a:schemeClr>
                </a:gs>
              </a:gsLst>
              <a:lin ang="27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000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914400"/>
              <a:r>
                <a:rPr lang="ru-RU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Исключения сделаны для отдельных случаев</a:t>
              </a:r>
              <a:endPara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grpSp>
          <p:nvGrpSpPr>
            <p:cNvPr id="3" name="Группа 2">
              <a:extLst>
                <a:ext uri="{FF2B5EF4-FFF2-40B4-BE49-F238E27FC236}">
                  <a16:creationId xmlns:a16="http://schemas.microsoft.com/office/drawing/2014/main" id="{2C3D4314-B054-4BA2-9544-4FFAC41E241A}"/>
                </a:ext>
              </a:extLst>
            </p:cNvPr>
            <p:cNvGrpSpPr/>
            <p:nvPr/>
          </p:nvGrpSpPr>
          <p:grpSpPr>
            <a:xfrm>
              <a:off x="6153559" y="1232704"/>
              <a:ext cx="2562788" cy="2293984"/>
              <a:chOff x="6153559" y="1232704"/>
              <a:chExt cx="2562788" cy="2293984"/>
            </a:xfrm>
          </p:grpSpPr>
          <p:sp>
            <p:nvSpPr>
              <p:cNvPr id="17" name="Полилиния: фигура 16">
                <a:extLst>
                  <a:ext uri="{FF2B5EF4-FFF2-40B4-BE49-F238E27FC236}">
                    <a16:creationId xmlns:a16="http://schemas.microsoft.com/office/drawing/2014/main" id="{E9D18FFC-DB20-4AD1-9908-B315F236EBC1}"/>
                  </a:ext>
                </a:extLst>
              </p:cNvPr>
              <p:cNvSpPr/>
              <p:nvPr/>
            </p:nvSpPr>
            <p:spPr>
              <a:xfrm>
                <a:off x="6153559" y="1233488"/>
                <a:ext cx="2561186" cy="2293200"/>
              </a:xfrm>
              <a:custGeom>
                <a:avLst/>
                <a:gdLst>
                  <a:gd name="connsiteX0" fmla="*/ 807429 w 3539241"/>
                  <a:gd name="connsiteY0" fmla="*/ 0 h 2293200"/>
                  <a:gd name="connsiteX1" fmla="*/ 821586 w 3539241"/>
                  <a:gd name="connsiteY1" fmla="*/ 0 h 2293200"/>
                  <a:gd name="connsiteX2" fmla="*/ 3539241 w 3539241"/>
                  <a:gd name="connsiteY2" fmla="*/ 0 h 2293200"/>
                  <a:gd name="connsiteX3" fmla="*/ 3539241 w 3539241"/>
                  <a:gd name="connsiteY3" fmla="*/ 2293200 h 2293200"/>
                  <a:gd name="connsiteX4" fmla="*/ 821586 w 3539241"/>
                  <a:gd name="connsiteY4" fmla="*/ 2293200 h 2293200"/>
                  <a:gd name="connsiteX5" fmla="*/ 821586 w 3539241"/>
                  <a:gd name="connsiteY5" fmla="*/ 2293199 h 2293200"/>
                  <a:gd name="connsiteX6" fmla="*/ 0 w 3539241"/>
                  <a:gd name="connsiteY6" fmla="*/ 2293199 h 229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539241" h="2293200">
                    <a:moveTo>
                      <a:pt x="807429" y="0"/>
                    </a:moveTo>
                    <a:lnTo>
                      <a:pt x="821586" y="0"/>
                    </a:lnTo>
                    <a:lnTo>
                      <a:pt x="3539241" y="0"/>
                    </a:lnTo>
                    <a:lnTo>
                      <a:pt x="3539241" y="2293200"/>
                    </a:lnTo>
                    <a:lnTo>
                      <a:pt x="821586" y="2293200"/>
                    </a:lnTo>
                    <a:lnTo>
                      <a:pt x="821586" y="2293199"/>
                    </a:lnTo>
                    <a:lnTo>
                      <a:pt x="0" y="2293199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792000" tIns="1080000" rIns="144000" rtlCol="0" anchor="t">
                <a:noAutofit/>
              </a:bodyPr>
              <a:lstStyle/>
              <a:p>
                <a:endParaRPr lang="en-US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  <p:sp>
            <p:nvSpPr>
              <p:cNvPr id="18" name="Прямоугольник 17">
                <a:extLst>
                  <a:ext uri="{FF2B5EF4-FFF2-40B4-BE49-F238E27FC236}">
                    <a16:creationId xmlns:a16="http://schemas.microsoft.com/office/drawing/2014/main" id="{23A0DB95-D0E7-4627-B95C-2D8370B5132A}"/>
                  </a:ext>
                </a:extLst>
              </p:cNvPr>
              <p:cNvSpPr/>
              <p:nvPr/>
            </p:nvSpPr>
            <p:spPr>
              <a:xfrm>
                <a:off x="8662347" y="1232704"/>
                <a:ext cx="54000" cy="22932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36000" tIns="936000" rIns="144000" rtlCol="0" anchor="t">
                <a:noAutofit/>
              </a:bodyPr>
              <a:lstStyle/>
              <a:p>
                <a:pPr>
                  <a:defRPr/>
                </a:pPr>
                <a:endParaRPr lang="ru-RU" sz="2000" dirty="0">
                  <a:latin typeface="+mj-lt"/>
                </a:endParaRPr>
              </a:p>
            </p:txBody>
          </p:sp>
          <p:pic>
            <p:nvPicPr>
              <p:cNvPr id="20" name="Рисунок 19">
                <a:extLst>
                  <a:ext uri="{FF2B5EF4-FFF2-40B4-BE49-F238E27FC236}">
                    <a16:creationId xmlns:a16="http://schemas.microsoft.com/office/drawing/2014/main" id="{0745A389-2B9F-42B0-BE3E-636326BF21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303449" y="2203085"/>
                <a:ext cx="399994" cy="396000"/>
              </a:xfrm>
              <a:prstGeom prst="rect">
                <a:avLst/>
              </a:prstGeom>
            </p:spPr>
          </p:pic>
        </p:grpSp>
      </p:grp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87B3777B-E532-4ACA-B1F8-DC15DF2048F1}"/>
              </a:ext>
            </a:extLst>
          </p:cNvPr>
          <p:cNvGrpSpPr/>
          <p:nvPr/>
        </p:nvGrpSpPr>
        <p:grpSpPr>
          <a:xfrm>
            <a:off x="486334" y="1541454"/>
            <a:ext cx="8225143" cy="1219199"/>
            <a:chOff x="431492" y="1233488"/>
            <a:chExt cx="8280709" cy="1179611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211704ED-0B11-484D-A13B-1F283552D7AA}"/>
                </a:ext>
              </a:extLst>
            </p:cNvPr>
            <p:cNvSpPr/>
            <p:nvPr/>
          </p:nvSpPr>
          <p:spPr>
            <a:xfrm>
              <a:off x="431801" y="1233488"/>
              <a:ext cx="8280400" cy="1168937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alpha val="29000"/>
                  </a:schemeClr>
                </a:gs>
                <a:gs pos="100000">
                  <a:schemeClr val="accent3">
                    <a:lumMod val="60000"/>
                    <a:lumOff val="40000"/>
                    <a:alpha val="0"/>
                  </a:schemeClr>
                </a:gs>
              </a:gsLst>
              <a:lin ang="3600000" scaled="0"/>
              <a:tileRect/>
            </a:gradFill>
            <a:ln w="6350">
              <a:solidFill>
                <a:schemeClr val="accent3"/>
              </a:soli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txBody>
            <a:bodyPr wrap="square" lIns="2340000" rtlCol="0" anchor="ctr">
              <a:noAutofit/>
            </a:bodyPr>
            <a:lstStyle/>
            <a:p>
              <a:endParaRPr lang="ru-RU" sz="1200">
                <a:solidFill>
                  <a:schemeClr val="bg1"/>
                </a:solidFill>
              </a:endParaRPr>
            </a:p>
          </p:txBody>
        </p:sp>
        <p:grpSp>
          <p:nvGrpSpPr>
            <p:cNvPr id="34" name="Группа 33">
              <a:extLst>
                <a:ext uri="{FF2B5EF4-FFF2-40B4-BE49-F238E27FC236}">
                  <a16:creationId xmlns:a16="http://schemas.microsoft.com/office/drawing/2014/main" id="{0AE08C07-78AA-40B8-9CF1-F861FFF3C7CE}"/>
                </a:ext>
              </a:extLst>
            </p:cNvPr>
            <p:cNvGrpSpPr/>
            <p:nvPr/>
          </p:nvGrpSpPr>
          <p:grpSpPr>
            <a:xfrm>
              <a:off x="431492" y="1234020"/>
              <a:ext cx="4445293" cy="1179079"/>
              <a:chOff x="431492" y="1234020"/>
              <a:chExt cx="4445293" cy="1179079"/>
            </a:xfrm>
          </p:grpSpPr>
          <p:grpSp>
            <p:nvGrpSpPr>
              <p:cNvPr id="35" name="Группа 34">
                <a:extLst>
                  <a:ext uri="{FF2B5EF4-FFF2-40B4-BE49-F238E27FC236}">
                    <a16:creationId xmlns:a16="http://schemas.microsoft.com/office/drawing/2014/main" id="{7D234957-152F-41B0-9146-95913DEA0CC0}"/>
                  </a:ext>
                </a:extLst>
              </p:cNvPr>
              <p:cNvGrpSpPr/>
              <p:nvPr/>
            </p:nvGrpSpPr>
            <p:grpSpPr>
              <a:xfrm>
                <a:off x="2224849" y="1234020"/>
                <a:ext cx="2651936" cy="1168937"/>
                <a:chOff x="2224849" y="1234020"/>
                <a:chExt cx="2651936" cy="1168937"/>
              </a:xfrm>
            </p:grpSpPr>
            <p:sp>
              <p:nvSpPr>
                <p:cNvPr id="39" name="Стрелка: пятиугольник 6">
                  <a:extLst>
                    <a:ext uri="{FF2B5EF4-FFF2-40B4-BE49-F238E27FC236}">
                      <a16:creationId xmlns:a16="http://schemas.microsoft.com/office/drawing/2014/main" id="{333F4F48-FF37-41F6-9056-962CF563D258}"/>
                    </a:ext>
                  </a:extLst>
                </p:cNvPr>
                <p:cNvSpPr/>
                <p:nvPr/>
              </p:nvSpPr>
              <p:spPr>
                <a:xfrm>
                  <a:off x="2224849" y="1234020"/>
                  <a:ext cx="2557463" cy="1168937"/>
                </a:xfrm>
                <a:prstGeom prst="homePlate">
                  <a:avLst>
                    <a:gd name="adj" fmla="val 17407"/>
                  </a:avLst>
                </a:prstGeom>
                <a:gradFill flip="none" rotWithShape="1">
                  <a:gsLst>
                    <a:gs pos="0">
                      <a:schemeClr val="accent3">
                        <a:lumMod val="60000"/>
                        <a:lumOff val="40000"/>
                        <a:alpha val="5000"/>
                      </a:schemeClr>
                    </a:gs>
                    <a:gs pos="38000">
                      <a:schemeClr val="accent3">
                        <a:lumMod val="60000"/>
                        <a:lumOff val="40000"/>
                        <a:alpha val="0"/>
                      </a:schemeClr>
                    </a:gs>
                  </a:gsLst>
                  <a:lin ang="3600000" scaled="0"/>
                  <a:tileRect/>
                </a:gradFill>
                <a:ln w="6350">
                  <a:solidFill>
                    <a:schemeClr val="accent3"/>
                  </a:solidFill>
                </a:ln>
                <a:effectLst>
                  <a:outerShdw blurRad="114300" dist="63500" dir="2700000" algn="ctr" rotWithShape="0">
                    <a:srgbClr val="000000">
                      <a:alpha val="8000"/>
                    </a:srgbClr>
                  </a:outerShdw>
                </a:effectLst>
              </p:spPr>
              <p:txBody>
                <a:bodyPr wrap="square" lIns="2340000" rtlCol="0" anchor="ctr">
                  <a:noAutofit/>
                </a:bodyPr>
                <a:lstStyle/>
                <a:p>
                  <a:endParaRPr lang="ru-RU" sz="120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0" name="Прямоугольник 39">
                  <a:extLst>
                    <a:ext uri="{FF2B5EF4-FFF2-40B4-BE49-F238E27FC236}">
                      <a16:creationId xmlns:a16="http://schemas.microsoft.com/office/drawing/2014/main" id="{5EB4A531-2CFD-41FB-850C-5BDEC73EA9AC}"/>
                    </a:ext>
                  </a:extLst>
                </p:cNvPr>
                <p:cNvSpPr/>
                <p:nvPr/>
              </p:nvSpPr>
              <p:spPr>
                <a:xfrm>
                  <a:off x="2724765" y="1555933"/>
                  <a:ext cx="2016000" cy="523220"/>
                </a:xfrm>
                <a:prstGeom prst="rect">
                  <a:avLst/>
                </a:prstGeom>
              </p:spPr>
              <p:txBody>
                <a:bodyPr wrap="square" lIns="0" anchor="ctr">
                  <a:spAutoFit/>
                </a:bodyPr>
                <a:lstStyle/>
                <a:p>
                  <a:r>
                    <a:rPr lang="ru-RU" sz="1400" dirty="0">
                      <a:solidFill>
                        <a:schemeClr val="bg1"/>
                      </a:solidFill>
                    </a:rPr>
                    <a:t>Обязательность личного присутствия </a:t>
                  </a:r>
                  <a:endParaRPr lang="en-US" sz="14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1" name="Стрелка: шеврон 33">
                  <a:extLst>
                    <a:ext uri="{FF2B5EF4-FFF2-40B4-BE49-F238E27FC236}">
                      <a16:creationId xmlns:a16="http://schemas.microsoft.com/office/drawing/2014/main" id="{2A774203-B85C-4509-A329-F9235A728D57}"/>
                    </a:ext>
                  </a:extLst>
                </p:cNvPr>
                <p:cNvSpPr/>
                <p:nvPr/>
              </p:nvSpPr>
              <p:spPr>
                <a:xfrm>
                  <a:off x="4702562" y="1511445"/>
                  <a:ext cx="174223" cy="614086"/>
                </a:xfrm>
                <a:prstGeom prst="chevron">
                  <a:avLst>
                    <a:gd name="adj" fmla="val 61337"/>
                  </a:avLst>
                </a:prstGeom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27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68000" rtlCol="0" anchor="ctr">
                  <a:noAutofit/>
                </a:bodyPr>
                <a:lstStyle/>
                <a:p>
                  <a:endParaRPr lang="ru-RU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lt"/>
                  </a:endParaRPr>
                </a:p>
              </p:txBody>
            </p:sp>
          </p:grpSp>
          <p:sp>
            <p:nvSpPr>
              <p:cNvPr id="37" name="Прямоугольник 36">
                <a:extLst>
                  <a:ext uri="{FF2B5EF4-FFF2-40B4-BE49-F238E27FC236}">
                    <a16:creationId xmlns:a16="http://schemas.microsoft.com/office/drawing/2014/main" id="{E3EE8EFA-B190-4DFE-BA78-A49288BBC172}"/>
                  </a:ext>
                </a:extLst>
              </p:cNvPr>
              <p:cNvSpPr/>
              <p:nvPr/>
            </p:nvSpPr>
            <p:spPr>
              <a:xfrm>
                <a:off x="431492" y="1235899"/>
                <a:ext cx="2139284" cy="1177200"/>
              </a:xfrm>
              <a:prstGeom prst="rect">
                <a:avLst/>
              </a:prstGeom>
              <a:gradFill>
                <a:gsLst>
                  <a:gs pos="0">
                    <a:schemeClr val="accent3">
                      <a:lumMod val="5000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46800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914400"/>
                <a:endParaRPr lang="ru-RU" sz="2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endParaRPr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5116245" y="1614808"/>
            <a:ext cx="342092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Кредитным организациям </a:t>
            </a:r>
            <a:r>
              <a:rPr lang="ru-RU" sz="1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</a:t>
            </a:r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открывать счета (вклады) клиентам без личного присутствия физического лица, открывающего счет (вклад), либо представителя клиента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EB4A531-2CFD-41FB-850C-5BDEC73EA9AC}"/>
              </a:ext>
            </a:extLst>
          </p:cNvPr>
          <p:cNvSpPr/>
          <p:nvPr/>
        </p:nvSpPr>
        <p:spPr>
          <a:xfrm>
            <a:off x="616726" y="1803339"/>
            <a:ext cx="2002472" cy="738664"/>
          </a:xfrm>
          <a:prstGeom prst="rect">
            <a:avLst/>
          </a:prstGeom>
        </p:spPr>
        <p:txBody>
          <a:bodyPr wrap="square" lIns="0" anchor="ctr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Пункт 5 статьи 7 Федерального закона № 115-ФЗ</a:t>
            </a:r>
            <a:r>
              <a:rPr lang="en-US" sz="1400" baseline="30000" dirty="0">
                <a:solidFill>
                  <a:schemeClr val="bg1"/>
                </a:solidFill>
              </a:rPr>
              <a:t>*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46269" y="5876857"/>
            <a:ext cx="66863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*Федеральный закон от 07.08.2001 №115-ФЗ</a:t>
            </a:r>
            <a:r>
              <a:rPr lang="en-US" sz="1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"О противодействии легализации (отмыванию) доходов, полученных преступным путем, и финансированию терроризма"</a:t>
            </a:r>
          </a:p>
        </p:txBody>
      </p:sp>
    </p:spTree>
    <p:extLst>
      <p:ext uri="{BB962C8B-B14F-4D97-AF65-F5344CB8AC3E}">
        <p14:creationId xmlns:p14="http://schemas.microsoft.com/office/powerpoint/2010/main" val="2167936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4DCAF69-9420-4CFE-84B0-5F237CE58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800" y="240349"/>
            <a:ext cx="6661150" cy="755650"/>
          </a:xfrm>
        </p:spPr>
        <p:txBody>
          <a:bodyPr>
            <a:normAutofit/>
          </a:bodyPr>
          <a:lstStyle/>
          <a:p>
            <a:r>
              <a:rPr lang="ru-RU" dirty="0"/>
              <a:t>Сложности в использовании клиентами дистанционных сервисов</a:t>
            </a:r>
          </a:p>
        </p:txBody>
      </p:sp>
      <p:sp>
        <p:nvSpPr>
          <p:cNvPr id="19" name="Номер слайда 18">
            <a:extLst>
              <a:ext uri="{FF2B5EF4-FFF2-40B4-BE49-F238E27FC236}">
                <a16:creationId xmlns:a16="http://schemas.microsoft.com/office/drawing/2014/main" id="{1F3947C7-1E13-4ABB-A548-714EC24864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19438"/>
            <a:ext cx="527867" cy="253497"/>
          </a:xfrm>
        </p:spPr>
        <p:txBody>
          <a:bodyPr/>
          <a:lstStyle/>
          <a:p>
            <a:fld id="{7E1A2DEA-0812-41F9-88C5-48F7F643210D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5457AD20-274F-44BE-9599-DFA0392EF6F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6120" y="6112645"/>
            <a:ext cx="7759700" cy="241300"/>
          </a:xfrm>
        </p:spPr>
        <p:txBody>
          <a:bodyPr/>
          <a:lstStyle/>
          <a:p>
            <a:r>
              <a:rPr lang="ru-RU" sz="1000" dirty="0">
                <a:solidFill>
                  <a:schemeClr val="bg1"/>
                </a:solidFill>
              </a:rPr>
              <a:t>* Использование ЕСИА и ЕБС для дистанционного открытия банковского счета невозможно при отсутствии у клиента регистрации в ЕСИА и биометрического образца в ЕБС</a:t>
            </a:r>
            <a:endParaRPr lang="ru-RU" sz="1000" dirty="0"/>
          </a:p>
        </p:txBody>
      </p:sp>
      <p:graphicFrame>
        <p:nvGraphicFramePr>
          <p:cNvPr id="10" name="Таблица 10">
            <a:extLst>
              <a:ext uri="{FF2B5EF4-FFF2-40B4-BE49-F238E27FC236}">
                <a16:creationId xmlns:a16="http://schemas.microsoft.com/office/drawing/2014/main" id="{D4D8551E-9EF3-49E9-95E9-5176420131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973784"/>
              </p:ext>
            </p:extLst>
          </p:nvPr>
        </p:nvGraphicFramePr>
        <p:xfrm>
          <a:off x="961679" y="1188720"/>
          <a:ext cx="7146002" cy="2437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9374">
                  <a:extLst>
                    <a:ext uri="{9D8B030D-6E8A-4147-A177-3AD203B41FA5}">
                      <a16:colId xmlns:a16="http://schemas.microsoft.com/office/drawing/2014/main" val="2165661010"/>
                    </a:ext>
                  </a:extLst>
                </a:gridCol>
                <a:gridCol w="1938288">
                  <a:extLst>
                    <a:ext uri="{9D8B030D-6E8A-4147-A177-3AD203B41FA5}">
                      <a16:colId xmlns:a16="http://schemas.microsoft.com/office/drawing/2014/main" val="3318802558"/>
                    </a:ext>
                  </a:extLst>
                </a:gridCol>
                <a:gridCol w="1958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264">
                <a:tc>
                  <a:txBody>
                    <a:bodyPr/>
                    <a:lstStyle/>
                    <a:p>
                      <a:endParaRPr lang="ru-RU" sz="1100" b="0" dirty="0">
                        <a:solidFill>
                          <a:schemeClr val="accent4"/>
                        </a:solidFill>
                        <a:latin typeface="+mj-lt"/>
                      </a:endParaRPr>
                    </a:p>
                  </a:txBody>
                  <a:tcPr marL="108000" marR="27000" marT="27000" marB="35100" anchor="b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Клиент  банка</a:t>
                      </a:r>
                      <a:endParaRPr lang="ru-RU" sz="1200" b="0" baseline="30000" dirty="0">
                        <a:solidFill>
                          <a:schemeClr val="accent4"/>
                        </a:solidFill>
                        <a:latin typeface="+mj-lt"/>
                      </a:endParaRPr>
                    </a:p>
                  </a:txBody>
                  <a:tcPr marL="27000" marR="54000" marT="27000" marB="35100" anchor="b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Клиент «с улицы»</a:t>
                      </a:r>
                      <a:endParaRPr lang="ru-RU" sz="1200" b="0" dirty="0">
                        <a:solidFill>
                          <a:schemeClr val="accent4"/>
                        </a:solidFill>
                        <a:latin typeface="+mj-lt"/>
                      </a:endParaRPr>
                    </a:p>
                  </a:txBody>
                  <a:tcPr marL="27000" marR="54000" marT="27000" marB="35100" anchor="b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2049126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endParaRPr lang="ru-RU" sz="12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08000" marR="27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baseline="0" dirty="0">
                          <a:solidFill>
                            <a:srgbClr val="00B0F0"/>
                          </a:solidFill>
                          <a:latin typeface="+mn-lt"/>
                        </a:rPr>
                        <a:t>Пройденные процедуры</a:t>
                      </a:r>
                      <a:endParaRPr lang="ru-RU" sz="1100" b="1" baseline="30000" dirty="0">
                        <a:solidFill>
                          <a:srgbClr val="00B0F0"/>
                        </a:solidFill>
                        <a:latin typeface="+mn-lt"/>
                      </a:endParaRP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61">
                <a:tc>
                  <a:txBody>
                    <a:bodyPr/>
                    <a:lstStyle/>
                    <a:p>
                      <a:r>
                        <a:rPr lang="ru-RU" sz="1200" b="0" dirty="0">
                          <a:solidFill>
                            <a:schemeClr val="bg1"/>
                          </a:solidFill>
                          <a:latin typeface="+mn-lt"/>
                        </a:rPr>
                        <a:t>Идентификация</a:t>
                      </a:r>
                      <a:r>
                        <a:rPr lang="ru-RU" sz="1200" b="0" baseline="0" dirty="0">
                          <a:solidFill>
                            <a:schemeClr val="bg1"/>
                          </a:solidFill>
                          <a:latin typeface="+mn-lt"/>
                        </a:rPr>
                        <a:t> при личном присутствии</a:t>
                      </a:r>
                      <a:endParaRPr lang="ru-RU" sz="12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08000" marR="27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400" b="0" dirty="0">
                          <a:solidFill>
                            <a:schemeClr val="bg1"/>
                          </a:solidFill>
                          <a:latin typeface="+mn-lt"/>
                        </a:rPr>
                        <a:t>+</a:t>
                      </a: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solidFill>
                            <a:schemeClr val="bg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9650637"/>
                  </a:ext>
                </a:extLst>
              </a:tr>
              <a:tr h="325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>
                          <a:solidFill>
                            <a:schemeClr val="bg1"/>
                          </a:solidFill>
                          <a:latin typeface="+mn-lt"/>
                        </a:rPr>
                        <a:t>Находится</a:t>
                      </a:r>
                      <a:r>
                        <a:rPr lang="ru-RU" sz="1200" b="0" baseline="0" dirty="0">
                          <a:solidFill>
                            <a:schemeClr val="bg1"/>
                          </a:solidFill>
                          <a:latin typeface="+mn-lt"/>
                        </a:rPr>
                        <a:t> на обслуживании в банке</a:t>
                      </a:r>
                      <a:endParaRPr lang="ru-RU" sz="12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108000" marR="27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solidFill>
                            <a:schemeClr val="bg1"/>
                          </a:solidFill>
                          <a:latin typeface="+mn-lt"/>
                        </a:rPr>
                        <a:t>+</a:t>
                      </a: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solidFill>
                            <a:schemeClr val="bg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4267284"/>
                  </a:ext>
                </a:extLst>
              </a:tr>
              <a:tr h="393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Соглашение об использовании простой электронной подписи (ПЭП)</a:t>
                      </a:r>
                    </a:p>
                  </a:txBody>
                  <a:tcPr marL="108000" marR="27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baseline="0" dirty="0">
                          <a:solidFill>
                            <a:schemeClr val="bg1"/>
                          </a:solidFill>
                          <a:latin typeface="+mn-lt"/>
                        </a:rPr>
                        <a:t>+</a:t>
                      </a:r>
                      <a:endParaRPr lang="ru-RU" sz="1000" b="0" baseline="300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400" b="0" baseline="0" dirty="0">
                          <a:solidFill>
                            <a:schemeClr val="bg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701909"/>
                  </a:ext>
                </a:extLst>
              </a:tr>
              <a:tr h="340093">
                <a:tc rowSpan="2">
                  <a:txBody>
                    <a:bodyPr/>
                    <a:lstStyle/>
                    <a:p>
                      <a:pPr algn="ctr"/>
                      <a:endParaRPr lang="ru-RU" sz="1200" b="0" baseline="30000" dirty="0">
                        <a:solidFill>
                          <a:srgbClr val="00B0F0"/>
                        </a:solidFill>
                        <a:latin typeface="+mn-lt"/>
                      </a:endParaRPr>
                    </a:p>
                  </a:txBody>
                  <a:tcPr marL="108000" marR="27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baseline="0" dirty="0">
                          <a:solidFill>
                            <a:srgbClr val="00B0F0"/>
                          </a:solidFill>
                          <a:latin typeface="+mn-lt"/>
                        </a:rPr>
                        <a:t>Текущие проблемы с дистанционными сервисами</a:t>
                      </a:r>
                      <a:endParaRPr lang="ru-RU" sz="1100" b="1" baseline="30000" dirty="0">
                        <a:solidFill>
                          <a:srgbClr val="00B0F0"/>
                        </a:solidFill>
                        <a:latin typeface="+mn-lt"/>
                      </a:endParaRPr>
                    </a:p>
                  </a:txBody>
                  <a:tcPr marL="108000" marR="27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687231"/>
                  </a:ext>
                </a:extLst>
              </a:tr>
              <a:tr h="44196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8000" marR="27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baseline="0" dirty="0">
                          <a:solidFill>
                            <a:schemeClr val="bg1"/>
                          </a:solidFill>
                          <a:latin typeface="+mn-lt"/>
                        </a:rPr>
                        <a:t>Невозможна дистанционная подача заявления на УКЭП с использованием ПЭП банка</a:t>
                      </a: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050" b="0" baseline="0" dirty="0">
                          <a:solidFill>
                            <a:schemeClr val="bg1"/>
                          </a:solidFill>
                          <a:latin typeface="+mn-lt"/>
                        </a:rPr>
                        <a:t>Невозможно дистанционное открытие счета без ЕСИА+ЕБС</a:t>
                      </a:r>
                      <a:r>
                        <a:rPr lang="ru-RU" sz="1050" b="0" baseline="30000" dirty="0">
                          <a:solidFill>
                            <a:schemeClr val="bg1"/>
                          </a:solidFill>
                          <a:latin typeface="+mn-lt"/>
                        </a:rPr>
                        <a:t>*</a:t>
                      </a:r>
                      <a:endParaRPr lang="ru-RU" sz="1050" b="0" baseline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54000" marT="27000" marB="3510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5015291"/>
                  </a:ext>
                </a:extLst>
              </a:tr>
            </a:tbl>
          </a:graphicData>
        </a:graphic>
      </p:graphicFrame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EBEBEEC7-7415-482F-86B1-10EB7621A29F}"/>
              </a:ext>
            </a:extLst>
          </p:cNvPr>
          <p:cNvGrpSpPr/>
          <p:nvPr/>
        </p:nvGrpSpPr>
        <p:grpSpPr>
          <a:xfrm>
            <a:off x="931785" y="3759348"/>
            <a:ext cx="7305688" cy="628505"/>
            <a:chOff x="431801" y="4358670"/>
            <a:chExt cx="4077912" cy="628505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3842D7EB-D024-49AA-B646-CE53804F4E51}"/>
                </a:ext>
              </a:extLst>
            </p:cNvPr>
            <p:cNvSpPr/>
            <p:nvPr/>
          </p:nvSpPr>
          <p:spPr>
            <a:xfrm>
              <a:off x="431802" y="4358670"/>
              <a:ext cx="591443" cy="184666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buClr>
                  <a:srgbClr val="FFFFFF"/>
                </a:buClr>
                <a:buSzPts val="2400"/>
              </a:pPr>
              <a:r>
                <a:rPr lang="ru-RU" sz="1200" dirty="0">
                  <a:solidFill>
                    <a:srgbClr val="FF0000"/>
                  </a:solidFill>
                  <a:latin typeface="+mj-lt"/>
                </a:rPr>
                <a:t>Предложение</a:t>
              </a: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9207326-F893-4552-820A-27B7E3DB1765}"/>
                </a:ext>
              </a:extLst>
            </p:cNvPr>
            <p:cNvSpPr/>
            <p:nvPr/>
          </p:nvSpPr>
          <p:spPr>
            <a:xfrm>
              <a:off x="431802" y="4648621"/>
              <a:ext cx="4077911" cy="33855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>
              <a:spAutoFit/>
            </a:bodyPr>
            <a:lstStyle/>
            <a:p>
              <a:pPr marL="128588" indent="-128588">
                <a:spcAft>
                  <a:spcPts val="450"/>
                </a:spcAft>
                <a:buClr>
                  <a:schemeClr val="accent4"/>
                </a:buClr>
                <a:buFont typeface="Arial" panose="020B0604020202020204" pitchFamily="34" charset="0"/>
                <a:buChar char="•"/>
              </a:pPr>
              <a:r>
                <a:rPr lang="ru-RU" sz="1100" dirty="0">
                  <a:solidFill>
                    <a:schemeClr val="bg1"/>
                  </a:solidFill>
                </a:rPr>
                <a:t>Внести изменения в Федеральный закон № 63-ФЗ «Об электронной подписи», расширяющие  удаленные способы проведения идентификации гражданина при направления заявления о выдаче УКЭП </a:t>
              </a:r>
            </a:p>
          </p:txBody>
        </p:sp>
        <p:cxnSp>
          <p:nvCxnSpPr>
            <p:cNvPr id="24" name="Прямая соединительная линия 23">
              <a:extLst>
                <a:ext uri="{FF2B5EF4-FFF2-40B4-BE49-F238E27FC236}">
                  <a16:creationId xmlns:a16="http://schemas.microsoft.com/office/drawing/2014/main" id="{35358AE5-19DB-40DF-816A-F0A7D3FC71CC}"/>
                </a:ext>
              </a:extLst>
            </p:cNvPr>
            <p:cNvCxnSpPr>
              <a:cxnSpLocks/>
            </p:cNvCxnSpPr>
            <p:nvPr/>
          </p:nvCxnSpPr>
          <p:spPr>
            <a:xfrm>
              <a:off x="431801" y="4562262"/>
              <a:ext cx="4014670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89AA7E40-E561-469E-BC5A-A07645CD54A2}"/>
              </a:ext>
            </a:extLst>
          </p:cNvPr>
          <p:cNvGrpSpPr/>
          <p:nvPr/>
        </p:nvGrpSpPr>
        <p:grpSpPr>
          <a:xfrm>
            <a:off x="804456" y="4498773"/>
            <a:ext cx="7504664" cy="1412569"/>
            <a:chOff x="4651533" y="4025340"/>
            <a:chExt cx="4060667" cy="2211023"/>
          </a:xfrm>
        </p:grpSpPr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E09DC961-D270-4E59-A51E-C476C85FC33B}"/>
                </a:ext>
              </a:extLst>
            </p:cNvPr>
            <p:cNvSpPr/>
            <p:nvPr/>
          </p:nvSpPr>
          <p:spPr>
            <a:xfrm>
              <a:off x="4674425" y="4444932"/>
              <a:ext cx="4037775" cy="1791431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alpha val="29000"/>
                  </a:schemeClr>
                </a:gs>
                <a:gs pos="100000">
                  <a:schemeClr val="accent4">
                    <a:alpha val="0"/>
                  </a:schemeClr>
                </a:gs>
              </a:gsLst>
              <a:lin ang="3600000" scaled="0"/>
              <a:tileRect/>
            </a:gradFill>
            <a:ln w="6350">
              <a:solidFill>
                <a:schemeClr val="accent4"/>
              </a:solidFill>
            </a:ln>
            <a:effectLst>
              <a:outerShdw blurRad="114300" dist="63500" dir="2700000" algn="ctr" rotWithShape="0">
                <a:srgbClr val="000000">
                  <a:alpha val="8000"/>
                </a:srgbClr>
              </a:outerShdw>
            </a:effectLst>
          </p:spPr>
          <p:txBody>
            <a:bodyPr wrap="square" lIns="0" rtlCol="0" anchor="ctr">
              <a:noAutofit/>
            </a:bodyPr>
            <a:lstStyle/>
            <a:p>
              <a:endParaRPr lang="ru-RU" sz="1050" dirty="0">
                <a:solidFill>
                  <a:schemeClr val="bg1"/>
                </a:solidFill>
              </a:endParaRPr>
            </a:p>
          </p:txBody>
        </p:sp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id="{40ED26EA-623A-4E01-A88F-8292FF6A3B44}"/>
                </a:ext>
              </a:extLst>
            </p:cNvPr>
            <p:cNvSpPr/>
            <p:nvPr/>
          </p:nvSpPr>
          <p:spPr>
            <a:xfrm>
              <a:off x="4651533" y="4025340"/>
              <a:ext cx="3532766" cy="26496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buClr>
                  <a:srgbClr val="FFFFFF"/>
                </a:buClr>
                <a:buSzPts val="2400"/>
              </a:pPr>
              <a:r>
                <a:rPr lang="ru-RU" sz="1100" dirty="0">
                  <a:solidFill>
                    <a:schemeClr val="accent3">
                      <a:lumMod val="75000"/>
                    </a:schemeClr>
                  </a:solidFill>
                  <a:latin typeface="+mj-lt"/>
                </a:rPr>
                <a:t>Временные послабления в части личного присутствия при открытии отдельных видов счетов</a:t>
              </a:r>
            </a:p>
          </p:txBody>
        </p:sp>
        <p:cxnSp>
          <p:nvCxnSpPr>
            <p:cNvPr id="41" name="Прямая соединительная линия 40">
              <a:extLst>
                <a:ext uri="{FF2B5EF4-FFF2-40B4-BE49-F238E27FC236}">
                  <a16:creationId xmlns:a16="http://schemas.microsoft.com/office/drawing/2014/main" id="{79CCD486-BE97-43CD-A61E-8C16D7C9448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59963" y="4305211"/>
              <a:ext cx="4052237" cy="2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Полилиния: фигура 24">
              <a:extLst>
                <a:ext uri="{FF2B5EF4-FFF2-40B4-BE49-F238E27FC236}">
                  <a16:creationId xmlns:a16="http://schemas.microsoft.com/office/drawing/2014/main" id="{83666BE0-99F5-467C-9562-1C793972CB3A}"/>
                </a:ext>
              </a:extLst>
            </p:cNvPr>
            <p:cNvSpPr/>
            <p:nvPr/>
          </p:nvSpPr>
          <p:spPr>
            <a:xfrm>
              <a:off x="4674425" y="4444932"/>
              <a:ext cx="1714365" cy="1791431"/>
            </a:xfrm>
            <a:custGeom>
              <a:avLst/>
              <a:gdLst>
                <a:gd name="connsiteX0" fmla="*/ 0 w 2018346"/>
                <a:gd name="connsiteY0" fmla="*/ 0 h 2015999"/>
                <a:gd name="connsiteX1" fmla="*/ 210121 w 2018346"/>
                <a:gd name="connsiteY1" fmla="*/ 0 h 2015999"/>
                <a:gd name="connsiteX2" fmla="*/ 1165206 w 2018346"/>
                <a:gd name="connsiteY2" fmla="*/ 0 h 2015999"/>
                <a:gd name="connsiteX3" fmla="*/ 2018346 w 2018346"/>
                <a:gd name="connsiteY3" fmla="*/ 0 h 2015999"/>
                <a:gd name="connsiteX4" fmla="*/ 1288457 w 2018346"/>
                <a:gd name="connsiteY4" fmla="*/ 2014473 h 2015999"/>
                <a:gd name="connsiteX5" fmla="*/ 514709 w 2018346"/>
                <a:gd name="connsiteY5" fmla="*/ 2014473 h 2015999"/>
                <a:gd name="connsiteX6" fmla="*/ 210121 w 2018346"/>
                <a:gd name="connsiteY6" fmla="*/ 2014473 h 2015999"/>
                <a:gd name="connsiteX7" fmla="*/ 210121 w 2018346"/>
                <a:gd name="connsiteY7" fmla="*/ 2015999 h 2015999"/>
                <a:gd name="connsiteX8" fmla="*/ 0 w 2018346"/>
                <a:gd name="connsiteY8" fmla="*/ 2015999 h 2015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18346" h="2015999">
                  <a:moveTo>
                    <a:pt x="0" y="0"/>
                  </a:moveTo>
                  <a:lnTo>
                    <a:pt x="210121" y="0"/>
                  </a:lnTo>
                  <a:lnTo>
                    <a:pt x="1165206" y="0"/>
                  </a:lnTo>
                  <a:lnTo>
                    <a:pt x="2018346" y="0"/>
                  </a:lnTo>
                  <a:lnTo>
                    <a:pt x="1288457" y="2014473"/>
                  </a:lnTo>
                  <a:lnTo>
                    <a:pt x="514709" y="2014473"/>
                  </a:lnTo>
                  <a:lnTo>
                    <a:pt x="210121" y="2014473"/>
                  </a:lnTo>
                  <a:lnTo>
                    <a:pt x="210121" y="2015999"/>
                  </a:lnTo>
                  <a:lnTo>
                    <a:pt x="0" y="2015999"/>
                  </a:ln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216000" bIns="144000" rtlCol="0" anchor="b">
              <a:noAutofit/>
            </a:bodyPr>
            <a:lstStyle/>
            <a:p>
              <a:r>
                <a:rPr lang="ru-RU" sz="1200" dirty="0">
                  <a:solidFill>
                    <a:schemeClr val="bg1"/>
                  </a:solidFill>
                  <a:latin typeface="+mj-lt"/>
                </a:rPr>
                <a:t>Информационное письмо </a:t>
              </a:r>
            </a:p>
            <a:p>
              <a:r>
                <a:rPr lang="ru-RU" sz="1200" dirty="0">
                  <a:solidFill>
                    <a:schemeClr val="bg1"/>
                  </a:solidFill>
                  <a:latin typeface="+mj-lt"/>
                </a:rPr>
                <a:t>Банка России от 10.04.2020</a:t>
              </a:r>
            </a:p>
            <a:p>
              <a:r>
                <a:rPr lang="ru-RU" sz="1200" dirty="0">
                  <a:solidFill>
                    <a:schemeClr val="bg1"/>
                  </a:solidFill>
                  <a:latin typeface="+mj-lt"/>
                </a:rPr>
                <a:t>№ ИН-014-12/62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79AED78-1200-4359-811A-F67425E08AB9}"/>
                </a:ext>
              </a:extLst>
            </p:cNvPr>
            <p:cNvSpPr txBox="1"/>
            <p:nvPr/>
          </p:nvSpPr>
          <p:spPr>
            <a:xfrm>
              <a:off x="6388790" y="4493973"/>
              <a:ext cx="2162712" cy="1686115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ru-RU" sz="1000" dirty="0">
                  <a:solidFill>
                    <a:schemeClr val="bg1"/>
                  </a:solidFill>
                </a:rPr>
                <a:t>О неприменении в период с 6 апреля по 1 июля 2020 года  </a:t>
              </a:r>
            </a:p>
            <a:p>
              <a:r>
                <a:rPr lang="ru-RU" sz="1000" dirty="0">
                  <a:solidFill>
                    <a:schemeClr val="bg1"/>
                  </a:solidFill>
                </a:rPr>
                <a:t>(с последующим продлением меры до 30 сентября 2020 года) </a:t>
              </a:r>
            </a:p>
            <a:p>
              <a:r>
                <a:rPr lang="ru-RU" sz="1000" dirty="0">
                  <a:solidFill>
                    <a:schemeClr val="bg1"/>
                  </a:solidFill>
                </a:rPr>
                <a:t>к кредитным организациям мер ответственности за нарушение требования Федерального закона № 115-ФЗ в части запрета открывать клиентам без личного присутствия банковские счета, по которым осуществляются социально-значимые платежи, в том числе платежи по ипотечным кредитам.</a:t>
              </a:r>
            </a:p>
          </p:txBody>
        </p:sp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id="{E3225531-3D79-42E7-9565-D3878BA9E4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230546" y="4578000"/>
              <a:ext cx="208887" cy="561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12093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Заголовок 49">
            <a:extLst>
              <a:ext uri="{FF2B5EF4-FFF2-40B4-BE49-F238E27FC236}">
                <a16:creationId xmlns:a16="http://schemas.microsoft.com/office/drawing/2014/main" id="{F7CB6DC0-6EFC-4E4C-AC17-48875319D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140" y="287974"/>
            <a:ext cx="6661150" cy="755650"/>
          </a:xfrm>
        </p:spPr>
        <p:txBody>
          <a:bodyPr/>
          <a:lstStyle/>
          <a:p>
            <a:r>
              <a:rPr lang="ru-RU" dirty="0"/>
              <a:t>Итоги действия послаблений в отношении открытия банковских счетов </a:t>
            </a:r>
          </a:p>
        </p:txBody>
      </p:sp>
      <p:sp>
        <p:nvSpPr>
          <p:cNvPr id="49" name="Номер слайда 11">
            <a:extLst>
              <a:ext uri="{FF2B5EF4-FFF2-40B4-BE49-F238E27FC236}">
                <a16:creationId xmlns:a16="http://schemas.microsoft.com/office/drawing/2014/main" id="{B4DA0949-8523-42AA-A98B-35FEBC2E90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84333" y="6540393"/>
            <a:ext cx="527867" cy="253497"/>
          </a:xfrm>
        </p:spPr>
        <p:txBody>
          <a:bodyPr/>
          <a:lstStyle/>
          <a:p>
            <a:fld id="{7E1A2DEA-0812-41F9-88C5-48F7F643210D}" type="slidenum">
              <a:rPr lang="ru-RU" smtClean="0"/>
              <a:pPr/>
              <a:t>4</a:t>
            </a:fld>
            <a:endParaRPr lang="ru-RU" dirty="0"/>
          </a:p>
        </p:txBody>
      </p: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93E1A909-A05A-4CB1-A025-4083468A3CD0}"/>
              </a:ext>
            </a:extLst>
          </p:cNvPr>
          <p:cNvGrpSpPr/>
          <p:nvPr/>
        </p:nvGrpSpPr>
        <p:grpSpPr>
          <a:xfrm>
            <a:off x="385687" y="1799192"/>
            <a:ext cx="8333997" cy="3591091"/>
            <a:chOff x="443515" y="1878981"/>
            <a:chExt cx="8267743" cy="3467100"/>
          </a:xfrm>
        </p:grpSpPr>
        <p:cxnSp>
          <p:nvCxnSpPr>
            <p:cNvPr id="4" name="Прямая соединительная линия 3">
              <a:extLst>
                <a:ext uri="{FF2B5EF4-FFF2-40B4-BE49-F238E27FC236}">
                  <a16:creationId xmlns:a16="http://schemas.microsoft.com/office/drawing/2014/main" id="{A3BE2AD1-FA70-4FC5-9A0C-77ACD218FC5A}"/>
                </a:ext>
              </a:extLst>
            </p:cNvPr>
            <p:cNvCxnSpPr>
              <a:cxnSpLocks/>
            </p:cNvCxnSpPr>
            <p:nvPr/>
          </p:nvCxnSpPr>
          <p:spPr>
            <a:xfrm>
              <a:off x="443515" y="3608492"/>
              <a:ext cx="8267743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3" name="Группа 52">
              <a:extLst>
                <a:ext uri="{FF2B5EF4-FFF2-40B4-BE49-F238E27FC236}">
                  <a16:creationId xmlns:a16="http://schemas.microsoft.com/office/drawing/2014/main" id="{FD4D05E1-77F3-4FF2-B3E1-3F925698A9C5}"/>
                </a:ext>
              </a:extLst>
            </p:cNvPr>
            <p:cNvGrpSpPr/>
            <p:nvPr/>
          </p:nvGrpSpPr>
          <p:grpSpPr>
            <a:xfrm>
              <a:off x="2838450" y="1878981"/>
              <a:ext cx="3467100" cy="3467100"/>
              <a:chOff x="2838450" y="1878981"/>
              <a:chExt cx="3467100" cy="3467100"/>
            </a:xfrm>
          </p:grpSpPr>
          <p:grpSp>
            <p:nvGrpSpPr>
              <p:cNvPr id="5" name="Группа 4">
                <a:extLst>
                  <a:ext uri="{FF2B5EF4-FFF2-40B4-BE49-F238E27FC236}">
                    <a16:creationId xmlns:a16="http://schemas.microsoft.com/office/drawing/2014/main" id="{87FE5861-E387-4EAC-89E9-C1BE1B3D5F39}"/>
                  </a:ext>
                </a:extLst>
              </p:cNvPr>
              <p:cNvGrpSpPr/>
              <p:nvPr/>
            </p:nvGrpSpPr>
            <p:grpSpPr>
              <a:xfrm>
                <a:off x="3161048" y="2197539"/>
                <a:ext cx="2821906" cy="2821906"/>
                <a:chOff x="3161048" y="2197539"/>
                <a:chExt cx="2821906" cy="2821906"/>
              </a:xfrm>
            </p:grpSpPr>
            <p:sp>
              <p:nvSpPr>
                <p:cNvPr id="6" name="Прямоугольник 5">
                  <a:extLst>
                    <a:ext uri="{FF2B5EF4-FFF2-40B4-BE49-F238E27FC236}">
                      <a16:creationId xmlns:a16="http://schemas.microsoft.com/office/drawing/2014/main" id="{2605B647-DCD3-4064-A172-9EFE41D6B00F}"/>
                    </a:ext>
                  </a:extLst>
                </p:cNvPr>
                <p:cNvSpPr/>
                <p:nvPr/>
              </p:nvSpPr>
              <p:spPr>
                <a:xfrm>
                  <a:off x="3817144" y="2853636"/>
                  <a:ext cx="1509714" cy="1509713"/>
                </a:xfrm>
                <a:prstGeom prst="rect">
                  <a:avLst/>
                </a:prstGeom>
                <a:gradFill flip="none" rotWithShape="1">
                  <a:gsLst>
                    <a:gs pos="49000">
                      <a:schemeClr val="accent4">
                        <a:alpha val="30000"/>
                      </a:schemeClr>
                    </a:gs>
                    <a:gs pos="62000">
                      <a:schemeClr val="accent1">
                        <a:alpha val="30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350"/>
                </a:p>
              </p:txBody>
            </p:sp>
            <p:sp>
              <p:nvSpPr>
                <p:cNvPr id="7" name="Прямоугольник 6">
                  <a:extLst>
                    <a:ext uri="{FF2B5EF4-FFF2-40B4-BE49-F238E27FC236}">
                      <a16:creationId xmlns:a16="http://schemas.microsoft.com/office/drawing/2014/main" id="{964ABF5F-044E-4A4D-9D5B-66C5623EF320}"/>
                    </a:ext>
                  </a:extLst>
                </p:cNvPr>
                <p:cNvSpPr/>
                <p:nvPr/>
              </p:nvSpPr>
              <p:spPr>
                <a:xfrm>
                  <a:off x="3840589" y="2877080"/>
                  <a:ext cx="1462824" cy="1462824"/>
                </a:xfrm>
                <a:prstGeom prst="rect">
                  <a:avLst/>
                </a:prstGeom>
                <a:gradFill flip="none" rotWithShape="1">
                  <a:gsLst>
                    <a:gs pos="49000">
                      <a:schemeClr val="accent4"/>
                    </a:gs>
                    <a:gs pos="62000">
                      <a:schemeClr val="accent2">
                        <a:lumMod val="60000"/>
                        <a:lumOff val="40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/>
                  <a:endParaRPr lang="ru-RU"/>
                </a:p>
              </p:txBody>
            </p:sp>
            <p:sp>
              <p:nvSpPr>
                <p:cNvPr id="8" name="Прямоугольник 7">
                  <a:extLst>
                    <a:ext uri="{FF2B5EF4-FFF2-40B4-BE49-F238E27FC236}">
                      <a16:creationId xmlns:a16="http://schemas.microsoft.com/office/drawing/2014/main" id="{B278F665-FEAA-45FD-8072-E0048DA465BC}"/>
                    </a:ext>
                  </a:extLst>
                </p:cNvPr>
                <p:cNvSpPr/>
                <p:nvPr/>
              </p:nvSpPr>
              <p:spPr>
                <a:xfrm>
                  <a:off x="3879056" y="2915548"/>
                  <a:ext cx="1385889" cy="138588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350"/>
                </a:p>
              </p:txBody>
            </p:sp>
            <p:sp>
              <p:nvSpPr>
                <p:cNvPr id="9" name="Овал 8">
                  <a:extLst>
                    <a:ext uri="{FF2B5EF4-FFF2-40B4-BE49-F238E27FC236}">
                      <a16:creationId xmlns:a16="http://schemas.microsoft.com/office/drawing/2014/main" id="{145675A7-2B65-4AF3-9890-2CBF5788B123}"/>
                    </a:ext>
                  </a:extLst>
                </p:cNvPr>
                <p:cNvSpPr/>
                <p:nvPr/>
              </p:nvSpPr>
              <p:spPr>
                <a:xfrm>
                  <a:off x="3619894" y="2656385"/>
                  <a:ext cx="1904213" cy="1904213"/>
                </a:xfrm>
                <a:prstGeom prst="ellipse">
                  <a:avLst/>
                </a:prstGeom>
                <a:gradFill>
                  <a:gsLst>
                    <a:gs pos="100000">
                      <a:schemeClr val="accent4">
                        <a:lumMod val="75000"/>
                      </a:schemeClr>
                    </a:gs>
                    <a:gs pos="0">
                      <a:schemeClr val="accent4"/>
                    </a:gs>
                  </a:gsLst>
                  <a:lin ang="2700000" scaled="0"/>
                </a:gradFill>
                <a:ln>
                  <a:noFill/>
                </a:ln>
                <a:effectLst>
                  <a:outerShdw blurRad="165100" dist="38100" dir="2700000" algn="tl" rotWithShape="0">
                    <a:prstClr val="black">
                      <a:alpha val="23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/>
                  <a:r>
                    <a:rPr lang="ru-RU" sz="1200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Основные результаты</a:t>
                  </a:r>
                </a:p>
              </p:txBody>
            </p:sp>
            <p:sp>
              <p:nvSpPr>
                <p:cNvPr id="10" name="Дуга 9">
                  <a:extLst>
                    <a:ext uri="{FF2B5EF4-FFF2-40B4-BE49-F238E27FC236}">
                      <a16:creationId xmlns:a16="http://schemas.microsoft.com/office/drawing/2014/main" id="{297067E2-FB6C-413D-94CD-385DDFEAC286}"/>
                    </a:ext>
                  </a:extLst>
                </p:cNvPr>
                <p:cNvSpPr/>
                <p:nvPr/>
              </p:nvSpPr>
              <p:spPr>
                <a:xfrm>
                  <a:off x="3161048" y="2197539"/>
                  <a:ext cx="2821906" cy="2821906"/>
                </a:xfrm>
                <a:prstGeom prst="arc">
                  <a:avLst>
                    <a:gd name="adj1" fmla="val 16315511"/>
                    <a:gd name="adj2" fmla="val 21463653"/>
                  </a:avLst>
                </a:prstGeom>
                <a:noFill/>
                <a:ln w="19050">
                  <a:solidFill>
                    <a:schemeClr val="accent4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350"/>
                </a:p>
              </p:txBody>
            </p:sp>
            <p:sp>
              <p:nvSpPr>
                <p:cNvPr id="11" name="Дуга 10">
                  <a:extLst>
                    <a:ext uri="{FF2B5EF4-FFF2-40B4-BE49-F238E27FC236}">
                      <a16:creationId xmlns:a16="http://schemas.microsoft.com/office/drawing/2014/main" id="{A463DCC0-D31F-40A7-86C4-246EC6ACCE05}"/>
                    </a:ext>
                  </a:extLst>
                </p:cNvPr>
                <p:cNvSpPr/>
                <p:nvPr/>
              </p:nvSpPr>
              <p:spPr>
                <a:xfrm flipH="1">
                  <a:off x="3161048" y="2197539"/>
                  <a:ext cx="2821906" cy="2821906"/>
                </a:xfrm>
                <a:prstGeom prst="arc">
                  <a:avLst>
                    <a:gd name="adj1" fmla="val 16315511"/>
                    <a:gd name="adj2" fmla="val 21463653"/>
                  </a:avLst>
                </a:prstGeom>
                <a:noFill/>
                <a:ln w="19050">
                  <a:solidFill>
                    <a:schemeClr val="accent4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350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2" name="Дуга 11">
                  <a:extLst>
                    <a:ext uri="{FF2B5EF4-FFF2-40B4-BE49-F238E27FC236}">
                      <a16:creationId xmlns:a16="http://schemas.microsoft.com/office/drawing/2014/main" id="{326A6539-C1B2-42D1-AB24-5AF97BCB8468}"/>
                    </a:ext>
                  </a:extLst>
                </p:cNvPr>
                <p:cNvSpPr/>
                <p:nvPr/>
              </p:nvSpPr>
              <p:spPr>
                <a:xfrm flipV="1">
                  <a:off x="3161048" y="2197539"/>
                  <a:ext cx="2821906" cy="2821906"/>
                </a:xfrm>
                <a:prstGeom prst="arc">
                  <a:avLst>
                    <a:gd name="adj1" fmla="val 16315511"/>
                    <a:gd name="adj2" fmla="val 21463653"/>
                  </a:avLst>
                </a:prstGeom>
                <a:noFill/>
                <a:ln w="19050">
                  <a:solidFill>
                    <a:schemeClr val="accent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350"/>
                </a:p>
              </p:txBody>
            </p:sp>
            <p:sp>
              <p:nvSpPr>
                <p:cNvPr id="13" name="Дуга 12">
                  <a:extLst>
                    <a:ext uri="{FF2B5EF4-FFF2-40B4-BE49-F238E27FC236}">
                      <a16:creationId xmlns:a16="http://schemas.microsoft.com/office/drawing/2014/main" id="{220980AB-EA14-40B2-9AFD-BD56BF6E3D17}"/>
                    </a:ext>
                  </a:extLst>
                </p:cNvPr>
                <p:cNvSpPr/>
                <p:nvPr/>
              </p:nvSpPr>
              <p:spPr>
                <a:xfrm flipH="1" flipV="1">
                  <a:off x="3161048" y="2197539"/>
                  <a:ext cx="2821906" cy="2821906"/>
                </a:xfrm>
                <a:prstGeom prst="arc">
                  <a:avLst>
                    <a:gd name="adj1" fmla="val 16315511"/>
                    <a:gd name="adj2" fmla="val 21463653"/>
                  </a:avLst>
                </a:prstGeom>
                <a:noFill/>
                <a:ln w="19050">
                  <a:solidFill>
                    <a:schemeClr val="accent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350"/>
                </a:p>
              </p:txBody>
            </p:sp>
          </p:grpSp>
          <p:sp>
            <p:nvSpPr>
              <p:cNvPr id="14" name="Овал 13">
                <a:extLst>
                  <a:ext uri="{FF2B5EF4-FFF2-40B4-BE49-F238E27FC236}">
                    <a16:creationId xmlns:a16="http://schemas.microsoft.com/office/drawing/2014/main" id="{DAC31E80-A69F-419B-9776-4CA98991FC91}"/>
                  </a:ext>
                </a:extLst>
              </p:cNvPr>
              <p:cNvSpPr/>
              <p:nvPr/>
            </p:nvSpPr>
            <p:spPr>
              <a:xfrm rot="18920801">
                <a:off x="2897210" y="1937741"/>
                <a:ext cx="3349580" cy="3349580"/>
              </a:xfrm>
              <a:prstGeom prst="ellipse">
                <a:avLst/>
              </a:prstGeom>
              <a:noFill/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1" vertOverflow="overflow" horzOverflow="overflow" vert="horz" wrap="square" lIns="68580" tIns="34290" rIns="68580" bIns="34290" numCol="1" spcCol="0" rtlCol="0" fromWordArt="0" anchor="ctr" anchorCtr="0" forceAA="0" compatLnSpc="1">
                <a:prstTxWarp prst="textArchUp">
                  <a:avLst/>
                </a:prstTxWarp>
                <a:noAutofit/>
              </a:bodyPr>
              <a:lstStyle/>
              <a:p>
                <a:pPr algn="ctr"/>
                <a:r>
                  <a:rPr lang="ru-RU" sz="1350" dirty="0">
                    <a:solidFill>
                      <a:schemeClr val="accent4"/>
                    </a:solidFill>
                  </a:rPr>
                  <a:t>Востребованность</a:t>
                </a:r>
              </a:p>
            </p:txBody>
          </p:sp>
          <p:sp>
            <p:nvSpPr>
              <p:cNvPr id="15" name="Овал 14">
                <a:extLst>
                  <a:ext uri="{FF2B5EF4-FFF2-40B4-BE49-F238E27FC236}">
                    <a16:creationId xmlns:a16="http://schemas.microsoft.com/office/drawing/2014/main" id="{4DE3AE63-54CC-4D79-9241-802532F7D8B6}"/>
                  </a:ext>
                </a:extLst>
              </p:cNvPr>
              <p:cNvSpPr/>
              <p:nvPr/>
            </p:nvSpPr>
            <p:spPr>
              <a:xfrm rot="2700000">
                <a:off x="2897210" y="1937741"/>
                <a:ext cx="3349580" cy="3349580"/>
              </a:xfrm>
              <a:prstGeom prst="ellipse">
                <a:avLst/>
              </a:prstGeom>
              <a:noFill/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1" vertOverflow="overflow" horzOverflow="overflow" vert="horz" wrap="square" lIns="68580" tIns="34290" rIns="68580" bIns="34290" numCol="1" spcCol="0" rtlCol="0" fromWordArt="0" anchor="ctr" anchorCtr="0" forceAA="0" compatLnSpc="1">
                <a:prstTxWarp prst="textArchUp">
                  <a:avLst/>
                </a:prstTxWarp>
                <a:noAutofit/>
              </a:bodyPr>
              <a:lstStyle/>
              <a:p>
                <a:pPr algn="ctr"/>
                <a:r>
                  <a:rPr lang="ru-RU" sz="1350" dirty="0">
                    <a:solidFill>
                      <a:schemeClr val="accent4"/>
                    </a:solidFill>
                  </a:rPr>
                  <a:t>Злоупотребления</a:t>
                </a:r>
              </a:p>
            </p:txBody>
          </p:sp>
          <p:sp>
            <p:nvSpPr>
              <p:cNvPr id="16" name="Овал 15">
                <a:extLst>
                  <a:ext uri="{FF2B5EF4-FFF2-40B4-BE49-F238E27FC236}">
                    <a16:creationId xmlns:a16="http://schemas.microsoft.com/office/drawing/2014/main" id="{B3EE05C6-5635-4E9B-ACC1-112D75AE62C2}"/>
                  </a:ext>
                </a:extLst>
              </p:cNvPr>
              <p:cNvSpPr/>
              <p:nvPr/>
            </p:nvSpPr>
            <p:spPr>
              <a:xfrm rot="18920801">
                <a:off x="2838450" y="1878981"/>
                <a:ext cx="3467100" cy="3467100"/>
              </a:xfrm>
              <a:prstGeom prst="ellipse">
                <a:avLst/>
              </a:prstGeom>
              <a:noFill/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1" vertOverflow="overflow" horzOverflow="overflow" vert="horz" wrap="square" lIns="68580" tIns="34290" rIns="68580" bIns="34290" numCol="1" spcCol="0" rtlCol="0" fromWordArt="0" anchor="ctr" anchorCtr="0" forceAA="0" compatLnSpc="1">
                <a:prstTxWarp prst="textArchDown">
                  <a:avLst/>
                </a:prstTxWarp>
                <a:noAutofit/>
              </a:bodyPr>
              <a:lstStyle/>
              <a:p>
                <a:pPr algn="ctr" defTabSz="914400"/>
                <a:r>
                  <a:rPr lang="ru-RU" sz="1350" b="1" dirty="0">
                    <a:solidFill>
                      <a:srgbClr val="FF0000"/>
                    </a:solidFill>
                  </a:rPr>
                  <a:t>Предложение</a:t>
                </a:r>
              </a:p>
            </p:txBody>
          </p:sp>
          <p:sp>
            <p:nvSpPr>
              <p:cNvPr id="17" name="Овал 16">
                <a:extLst>
                  <a:ext uri="{FF2B5EF4-FFF2-40B4-BE49-F238E27FC236}">
                    <a16:creationId xmlns:a16="http://schemas.microsoft.com/office/drawing/2014/main" id="{3DC3356A-E0A2-44E8-96E7-2072E140B5C9}"/>
                  </a:ext>
                </a:extLst>
              </p:cNvPr>
              <p:cNvSpPr/>
              <p:nvPr/>
            </p:nvSpPr>
            <p:spPr>
              <a:xfrm rot="2700000">
                <a:off x="2838450" y="1878981"/>
                <a:ext cx="3467100" cy="3467100"/>
              </a:xfrm>
              <a:prstGeom prst="ellipse">
                <a:avLst/>
              </a:prstGeom>
              <a:noFill/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1" vertOverflow="overflow" horzOverflow="overflow" vert="horz" wrap="square" lIns="68580" tIns="34290" rIns="68580" bIns="34290" numCol="1" spcCol="0" rtlCol="0" fromWordArt="0" anchor="ctr" anchorCtr="0" forceAA="0" compatLnSpc="1">
                <a:prstTxWarp prst="textArchDown">
                  <a:avLst/>
                </a:prstTxWarp>
                <a:noAutofit/>
              </a:bodyPr>
              <a:lstStyle/>
              <a:p>
                <a:pPr algn="ctr" defTabSz="914400"/>
                <a:r>
                  <a:rPr lang="ru-RU" sz="1350" dirty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rPr>
                  <a:t>Итоги</a:t>
                </a:r>
              </a:p>
            </p:txBody>
          </p:sp>
        </p:grp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CC27C220-31DB-49BE-B854-F83B2B0FBCF5}"/>
                </a:ext>
              </a:extLst>
            </p:cNvPr>
            <p:cNvGrpSpPr/>
            <p:nvPr/>
          </p:nvGrpSpPr>
          <p:grpSpPr>
            <a:xfrm>
              <a:off x="8563142" y="3529828"/>
              <a:ext cx="75605" cy="158967"/>
              <a:chOff x="1095038" y="3324115"/>
              <a:chExt cx="100806" cy="211956"/>
            </a:xfrm>
          </p:grpSpPr>
          <p:sp>
            <p:nvSpPr>
              <p:cNvPr id="19" name="Равнобедренный треугольник 18">
                <a:extLst>
                  <a:ext uri="{FF2B5EF4-FFF2-40B4-BE49-F238E27FC236}">
                    <a16:creationId xmlns:a16="http://schemas.microsoft.com/office/drawing/2014/main" id="{CAF26835-2451-4164-97E8-8BC51F78BB53}"/>
                  </a:ext>
                </a:extLst>
              </p:cNvPr>
              <p:cNvSpPr/>
              <p:nvPr/>
            </p:nvSpPr>
            <p:spPr>
              <a:xfrm>
                <a:off x="1095038" y="3324115"/>
                <a:ext cx="100806" cy="69081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00"/>
              </a:p>
            </p:txBody>
          </p:sp>
          <p:sp>
            <p:nvSpPr>
              <p:cNvPr id="20" name="Равнобедренный треугольник 19">
                <a:extLst>
                  <a:ext uri="{FF2B5EF4-FFF2-40B4-BE49-F238E27FC236}">
                    <a16:creationId xmlns:a16="http://schemas.microsoft.com/office/drawing/2014/main" id="{590389E9-7FA4-4251-AC40-CD408477707B}"/>
                  </a:ext>
                </a:extLst>
              </p:cNvPr>
              <p:cNvSpPr/>
              <p:nvPr/>
            </p:nvSpPr>
            <p:spPr>
              <a:xfrm rot="10800000">
                <a:off x="1095038" y="3466990"/>
                <a:ext cx="100806" cy="69081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00"/>
              </a:p>
            </p:txBody>
          </p:sp>
        </p:grpSp>
        <p:grpSp>
          <p:nvGrpSpPr>
            <p:cNvPr id="21" name="Группа 20">
              <a:extLst>
                <a:ext uri="{FF2B5EF4-FFF2-40B4-BE49-F238E27FC236}">
                  <a16:creationId xmlns:a16="http://schemas.microsoft.com/office/drawing/2014/main" id="{F0367278-7781-46F5-BAB3-3D5BE997667A}"/>
                </a:ext>
              </a:extLst>
            </p:cNvPr>
            <p:cNvGrpSpPr/>
            <p:nvPr/>
          </p:nvGrpSpPr>
          <p:grpSpPr>
            <a:xfrm>
              <a:off x="493132" y="3531147"/>
              <a:ext cx="75605" cy="158967"/>
              <a:chOff x="1095038" y="3324115"/>
              <a:chExt cx="100806" cy="211956"/>
            </a:xfrm>
          </p:grpSpPr>
          <p:sp>
            <p:nvSpPr>
              <p:cNvPr id="22" name="Равнобедренный треугольник 21">
                <a:extLst>
                  <a:ext uri="{FF2B5EF4-FFF2-40B4-BE49-F238E27FC236}">
                    <a16:creationId xmlns:a16="http://schemas.microsoft.com/office/drawing/2014/main" id="{9158044B-106D-42DE-BB6D-08BE4DF364E6}"/>
                  </a:ext>
                </a:extLst>
              </p:cNvPr>
              <p:cNvSpPr/>
              <p:nvPr/>
            </p:nvSpPr>
            <p:spPr>
              <a:xfrm>
                <a:off x="1095038" y="3324115"/>
                <a:ext cx="100806" cy="69081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00"/>
              </a:p>
            </p:txBody>
          </p:sp>
          <p:sp>
            <p:nvSpPr>
              <p:cNvPr id="23" name="Равнобедренный треугольник 22">
                <a:extLst>
                  <a:ext uri="{FF2B5EF4-FFF2-40B4-BE49-F238E27FC236}">
                    <a16:creationId xmlns:a16="http://schemas.microsoft.com/office/drawing/2014/main" id="{CAB57719-FF74-408C-9192-0EF73D6720FA}"/>
                  </a:ext>
                </a:extLst>
              </p:cNvPr>
              <p:cNvSpPr/>
              <p:nvPr/>
            </p:nvSpPr>
            <p:spPr>
              <a:xfrm rot="10800000">
                <a:off x="1095038" y="3466990"/>
                <a:ext cx="100806" cy="69081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00"/>
              </a:p>
            </p:txBody>
          </p:sp>
        </p:grpSp>
      </p:grp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BA0E0BB9-E7A8-406C-818B-68C5285D2791}"/>
              </a:ext>
            </a:extLst>
          </p:cNvPr>
          <p:cNvSpPr/>
          <p:nvPr/>
        </p:nvSpPr>
        <p:spPr>
          <a:xfrm>
            <a:off x="456747" y="1356943"/>
            <a:ext cx="2854725" cy="18466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171450" indent="-1714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bg1"/>
                </a:solidFill>
              </a:rPr>
              <a:t>В середине апреля 2020 года Банк ВТБ  первым из банков выдал удаленно ипотечный кредит</a:t>
            </a:r>
          </a:p>
          <a:p>
            <a:pPr marL="171450" indent="-1714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bg1"/>
                </a:solidFill>
              </a:rPr>
              <a:t>За  время действия  послаблений Банком ВТБ дистанционно выдано более 2000 ипотечных кредитов</a:t>
            </a:r>
          </a:p>
          <a:p>
            <a:pPr marL="171450" indent="-1714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bg1"/>
                </a:solidFill>
              </a:rPr>
              <a:t>Клиенты привыкли пользоваться удобным сервисом, поэтому после отмены послаблений удовлетворенность качеством предоставляемых услуг в этом сегменте снизилась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BA0E0BB9-E7A8-406C-818B-68C5285D2791}"/>
              </a:ext>
            </a:extLst>
          </p:cNvPr>
          <p:cNvSpPr/>
          <p:nvPr/>
        </p:nvSpPr>
        <p:spPr>
          <a:xfrm>
            <a:off x="5946055" y="1273341"/>
            <a:ext cx="2918640" cy="2231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>
              <a:spcAft>
                <a:spcPts val="600"/>
              </a:spcAft>
              <a:buClr>
                <a:schemeClr val="accent4"/>
              </a:buClr>
            </a:pPr>
            <a:r>
              <a:rPr lang="ru-RU" sz="1000" dirty="0">
                <a:solidFill>
                  <a:schemeClr val="bg1"/>
                </a:solidFill>
              </a:rPr>
              <a:t>Злоупотреблений, связанных  с открытием «ипотечных» счетов на основе недостоверных идентификационных сведений, выявлено не было. Причина такого позитивного результата:</a:t>
            </a:r>
          </a:p>
          <a:p>
            <a:pPr marL="171450" indent="-1714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1000" dirty="0"/>
              <a:t>Эффективный механизм банков по установлению личности клиента, сведений о нем и их проверки</a:t>
            </a:r>
          </a:p>
          <a:p>
            <a:pPr marL="171450" indent="-1714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bg1"/>
                </a:solidFill>
              </a:rPr>
              <a:t>Использование УКЭП в виде альтернативы личному присутствию</a:t>
            </a:r>
          </a:p>
          <a:p>
            <a:pPr marL="171450" indent="-1714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bg1"/>
                </a:solidFill>
              </a:rPr>
              <a:t>Сохранение ответственности за открытие банковских счетов на основе недостоверных идентификационных сведений</a:t>
            </a:r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BA0E0BB9-E7A8-406C-818B-68C5285D2791}"/>
              </a:ext>
            </a:extLst>
          </p:cNvPr>
          <p:cNvSpPr/>
          <p:nvPr/>
        </p:nvSpPr>
        <p:spPr>
          <a:xfrm>
            <a:off x="5974630" y="3765113"/>
            <a:ext cx="2835995" cy="1231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171450" indent="-1714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bg1"/>
                </a:solidFill>
              </a:rPr>
              <a:t>Внесение изменений в Федеральный закон № 115-ФЗ, предусматривающих закрепление на постоянной основе снятие запрета на открытие счета без личного присутствия физического лица, по которым осуществляются социально-значимые платежи, в том числе платежи по ипотечным кредитам</a:t>
            </a:r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BA0E0BB9-E7A8-406C-818B-68C5285D2791}"/>
              </a:ext>
            </a:extLst>
          </p:cNvPr>
          <p:cNvSpPr/>
          <p:nvPr/>
        </p:nvSpPr>
        <p:spPr>
          <a:xfrm>
            <a:off x="459745" y="3999259"/>
            <a:ext cx="2851727" cy="615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171450" indent="-1714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bg1"/>
                </a:solidFill>
              </a:rPr>
              <a:t>Появление качественного, удобного, работающего, востребованного, безопасного дистанционного сервиса по предоставлению ипотечных кредитов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BE71910E-765C-4AD4-BD74-86957B7BF6B5}"/>
              </a:ext>
            </a:extLst>
          </p:cNvPr>
          <p:cNvSpPr/>
          <p:nvPr/>
        </p:nvSpPr>
        <p:spPr>
          <a:xfrm>
            <a:off x="5506992" y="5180732"/>
            <a:ext cx="3357704" cy="1224848"/>
          </a:xfrm>
          <a:prstGeom prst="rect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 w="6350">
            <a:noFill/>
          </a:ln>
          <a:effectLst>
            <a:outerShdw blurRad="114300" dist="63500" dir="2700000" algn="ctr" rotWithShape="0">
              <a:srgbClr val="000000">
                <a:alpha val="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tlCol="0" anchor="ctr"/>
          <a:lstStyle/>
          <a:p>
            <a:pPr defTabSz="914400"/>
            <a:r>
              <a:rPr lang="ru-RU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 решает полностью проблемы удаленной идентификации</a:t>
            </a:r>
          </a:p>
        </p:txBody>
      </p:sp>
      <p:sp>
        <p:nvSpPr>
          <p:cNvPr id="35" name="Стрелка: пятиугольник 11">
            <a:extLst>
              <a:ext uri="{FF2B5EF4-FFF2-40B4-BE49-F238E27FC236}">
                <a16:creationId xmlns:a16="http://schemas.microsoft.com/office/drawing/2014/main" id="{B0DD2108-A9EF-428C-B239-82881D7958DD}"/>
              </a:ext>
            </a:extLst>
          </p:cNvPr>
          <p:cNvSpPr/>
          <p:nvPr/>
        </p:nvSpPr>
        <p:spPr>
          <a:xfrm>
            <a:off x="289980" y="5181600"/>
            <a:ext cx="5806020" cy="1231728"/>
          </a:xfrm>
          <a:prstGeom prst="homePlate">
            <a:avLst>
              <a:gd name="adj" fmla="val 18166"/>
            </a:avLst>
          </a:prstGeom>
          <a:gradFill>
            <a:gsLst>
              <a:gs pos="0">
                <a:schemeClr val="accent3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468000" rtlCol="0" anchor="ctr">
            <a:noAutofit/>
          </a:bodyPr>
          <a:lstStyle/>
          <a:p>
            <a:pPr defTabSz="914400"/>
            <a:r>
              <a:rPr lang="ru-RU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План Правительства РФ по ускоренному внедрению в </a:t>
            </a:r>
          </a:p>
          <a:p>
            <a:pPr defTabSz="914400"/>
            <a:r>
              <a:rPr lang="ru-RU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финансовый сектор онлайн-технологий, предусматривающий обеспечение возможности дистанционного оказания </a:t>
            </a:r>
          </a:p>
          <a:p>
            <a:pPr defTabSz="914400"/>
            <a:r>
              <a:rPr lang="ru-RU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кредитными и иными финансовыми организациями услуг, </a:t>
            </a:r>
          </a:p>
          <a:p>
            <a:pPr defTabSz="914400"/>
            <a:r>
              <a:rPr lang="ru-RU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 том числе, связанных с заключением кредитных, обеспеченных ипотекой № 9215п-П10 от 01.10.2020 </a:t>
            </a:r>
          </a:p>
        </p:txBody>
      </p:sp>
    </p:spTree>
    <p:extLst>
      <p:ext uri="{BB962C8B-B14F-4D97-AF65-F5344CB8AC3E}">
        <p14:creationId xmlns:p14="http://schemas.microsoft.com/office/powerpoint/2010/main" val="4123629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ВТБ Шаблон">
      <a:dk1>
        <a:srgbClr val="1C1C1C"/>
      </a:dk1>
      <a:lt1>
        <a:srgbClr val="FFFFFF"/>
      </a:lt1>
      <a:dk2>
        <a:srgbClr val="58595B"/>
      </a:dk2>
      <a:lt2>
        <a:srgbClr val="878787"/>
      </a:lt2>
      <a:accent1>
        <a:srgbClr val="002882"/>
      </a:accent1>
      <a:accent2>
        <a:srgbClr val="33539B"/>
      </a:accent2>
      <a:accent3>
        <a:srgbClr val="667EB4"/>
      </a:accent3>
      <a:accent4>
        <a:srgbClr val="00AAFF"/>
      </a:accent4>
      <a:accent5>
        <a:srgbClr val="78B497"/>
      </a:accent5>
      <a:accent6>
        <a:srgbClr val="E62632"/>
      </a:accent6>
      <a:hlink>
        <a:srgbClr val="0563C1"/>
      </a:hlink>
      <a:folHlink>
        <a:srgbClr val="954F72"/>
      </a:folHlink>
    </a:clrScheme>
    <a:fontScheme name="_VTB">
      <a:majorFont>
        <a:latin typeface="VTB Group Demi Bold"/>
        <a:ea typeface=""/>
        <a:cs typeface=""/>
      </a:majorFont>
      <a:minorFont>
        <a:latin typeface="VTB Group Book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ВТБ шаблон стиль 3">
      <a:dk1>
        <a:srgbClr val="58595B"/>
      </a:dk1>
      <a:lt1>
        <a:srgbClr val="FFFFFF"/>
      </a:lt1>
      <a:dk2>
        <a:srgbClr val="000000"/>
      </a:dk2>
      <a:lt2>
        <a:srgbClr val="87888A"/>
      </a:lt2>
      <a:accent1>
        <a:srgbClr val="CCD4E6"/>
      </a:accent1>
      <a:accent2>
        <a:srgbClr val="33539B"/>
      </a:accent2>
      <a:accent3>
        <a:srgbClr val="9BDDFC"/>
      </a:accent3>
      <a:accent4>
        <a:srgbClr val="3BBEFF"/>
      </a:accent4>
      <a:accent5>
        <a:srgbClr val="7AB298"/>
      </a:accent5>
      <a:accent6>
        <a:srgbClr val="E42E3A"/>
      </a:accent6>
      <a:hlink>
        <a:srgbClr val="0563C1"/>
      </a:hlink>
      <a:folHlink>
        <a:srgbClr val="954F72"/>
      </a:folHlink>
    </a:clrScheme>
    <a:fontScheme name="Другая 3">
      <a:majorFont>
        <a:latin typeface="VTB Group Demi Bold"/>
        <a:ea typeface=""/>
        <a:cs typeface=""/>
      </a:majorFont>
      <a:minorFont>
        <a:latin typeface="VTB Group Book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51D5174EA3372E4FBC38B4340707AD19" ma:contentTypeVersion="1" ma:contentTypeDescription="Создание документа." ma:contentTypeScope="" ma:versionID="037c7e8cde16bef2d5e41fdc808a5cd7">
  <xsd:schema xmlns:xsd="http://www.w3.org/2001/XMLSchema" xmlns:xs="http://www.w3.org/2001/XMLSchema" xmlns:p="http://schemas.microsoft.com/office/2006/metadata/properties" xmlns:ns2="bc638065-352d-42a0-88dd-2ff218ee87c7" targetNamespace="http://schemas.microsoft.com/office/2006/metadata/properties" ma:root="true" ma:fieldsID="5daf2fba39c270af49903f29d8a77f6c" ns2:_="">
    <xsd:import namespace="bc638065-352d-42a0-88dd-2ff218ee87c7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638065-352d-42a0-88dd-2ff218ee87c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Общий доступ с использованием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6E1D7B7-D824-449A-AE3E-D606DC2F41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638065-352d-42a0-88dd-2ff218ee87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A8EF821-0545-4D45-B1DA-D62700D2D2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6E1B82-3377-4545-9669-FF75CB6FEFD7}">
  <ds:schemaRefs>
    <ds:schemaRef ds:uri="http://purl.org/dc/elements/1.1/"/>
    <ds:schemaRef ds:uri="http://purl.org/dc/terms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bc638065-352d-42a0-88dd-2ff218ee87c7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31240</TotalTime>
  <Words>550</Words>
  <Application>Microsoft Office PowerPoint</Application>
  <PresentationFormat>Экран (4:3)</PresentationFormat>
  <Paragraphs>68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Calibri</vt:lpstr>
      <vt:lpstr>Roboto Light</vt:lpstr>
      <vt:lpstr>Times New Roman</vt:lpstr>
      <vt:lpstr>VTB Group Book</vt:lpstr>
      <vt:lpstr>VTB Group Demi Bold</vt:lpstr>
      <vt:lpstr>VTB Group Regular</vt:lpstr>
      <vt:lpstr>Тема Office</vt:lpstr>
      <vt:lpstr>1_Тема Office</vt:lpstr>
      <vt:lpstr>Дистанционное заключение договора банковского счета  и удаленная идентификация</vt:lpstr>
      <vt:lpstr>Порядок идентификации граждан при открытии счетов (вкладов)</vt:lpstr>
      <vt:lpstr>Сложности в использовании клиентами дистанционных сервисов</vt:lpstr>
      <vt:lpstr>Итоги действия послаблений в отношении открытия банковских счетов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Сотрудник</dc:creator>
  <cp:lastModifiedBy>Марина Кулешова</cp:lastModifiedBy>
  <cp:revision>190</cp:revision>
  <cp:lastPrinted>2020-11-13T16:24:39Z</cp:lastPrinted>
  <dcterms:created xsi:type="dcterms:W3CDTF">2020-01-28T08:05:58Z</dcterms:created>
  <dcterms:modified xsi:type="dcterms:W3CDTF">2020-12-16T06:20:37Z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0x01010051D5174EA3372E4FBC38B4340707AD19</vt:lpwstr>
  </property>
</Properties>
</file>