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Aspose.Slides for .NET 7.7.0.0--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r:id="rId1" id="2147484615"/>
  </p:sldMasterIdLst>
  <p:notesMasterIdLst>
    <p:notesMasterId r:id="rId13"/>
  </p:notesMasterIdLst>
  <p:sldIdLst>
    <p:sldId r:id="rId2" id="256"/>
    <p:sldId r:id="rId3" id="259"/>
    <p:sldId r:id="rId4" id="258"/>
    <p:sldId r:id="rId5" id="261"/>
    <p:sldId r:id="rId6" id="266"/>
    <p:sldId r:id="rId7" id="265"/>
    <p:sldId r:id="rId8" id="264"/>
    <p:sldId r:id="rId9" id="263"/>
    <p:sldId r:id="rId10" id="262"/>
    <p:sldId r:id="rId11" id="268"/>
    <p:sldId r:id="rId12" id="267"/>
  </p:sldIdLst>
  <p:sldSz cx="9144000" cy="6858000" type="screen4x3"/>
  <p:notesSz cx="6797675" cy="9874250"/>
  <p:custDataLst>
    <p:tags r:id="rId14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notesMaster" Target="notesMasters/notesMaster1.xml" /><Relationship Id="rId14" Type="http://schemas.openxmlformats.org/officeDocument/2006/relationships/tags" Target="tags/tag1.xml" /><Relationship Id="rId15" Type="http://schemas.openxmlformats.org/officeDocument/2006/relationships/presProps" Target="presProps.xml" /><Relationship Id="rId16" Type="http://schemas.openxmlformats.org/officeDocument/2006/relationships/viewProps" Target="viewProps.xml" /><Relationship Id="rId17" Type="http://schemas.openxmlformats.org/officeDocument/2006/relationships/theme" Target="theme/theme2.xml" /><Relationship Id="rId18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1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1D559-475F-48A5-9E3B-85A672A1982A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CEE9B-8E19-446B-B320-D68453A82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38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notesMaster" Target="../notesMasters/notesMaster1.xml" /><Relationship Id="rId2" Type="http://schemas.openxmlformats.org/officeDocument/2006/relationships/slide" Target="../slides/slide3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notesMaster" Target="../notesMasters/notesMaster1.xml" /><Relationship Id="rId2" Type="http://schemas.openxmlformats.org/officeDocument/2006/relationships/slide" Target="../slides/slide4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notesMaster" Target="../notesMasters/notesMaster1.xml" /><Relationship Id="rId2" Type="http://schemas.openxmlformats.org/officeDocument/2006/relationships/slide" Target="../slides/slide9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A067D-03AA-4CB7-8F32-04A0CEFCE402}" type="slidenum">
              <a:rPr lang="en-US" smtClean="0"/>
              <a:t>0</a:t>
            </a:fld>
          </a:p>
        </p:txBody>
      </p:sp>
    </p:spTree>
    <p:extLst>
      <p:ext uri="{BB962C8B-B14F-4D97-AF65-F5344CB8AC3E}">
        <p14:creationId xmlns:p14="http://schemas.microsoft.com/office/powerpoint/2010/main" val="641341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ru-RU" dirty="1" smtClean="0"/>
              <a:t>Да, появляется фигура, выполняющая административные функции, связанные с оформлением залога и обращением взыскания </a:t>
            </a:r>
          </a:p>
          <a:p>
            <a:pPr marL="0" lvl="1"/>
            <a:endParaRPr lang="ru-RU"/>
          </a:p>
          <a:p>
            <a:pPr marL="0" lvl="1"/>
            <a:r>
              <a:rPr lang="ru-RU" dirty="1" smtClean="0"/>
              <a:t>Но эта фигура не сильно отличается от обычного представителя</a:t>
            </a:r>
          </a:p>
          <a:p>
            <a:pPr marL="0" lvl="1"/>
            <a:endParaRPr lang="ru-RU"/>
          </a:p>
          <a:p>
            <a:pPr marL="0" lvl="1"/>
            <a:r>
              <a:rPr lang="ru-RU" dirty="1" smtClean="0"/>
              <a:t>Изменения в законодательстве – основы законодательства о нотариате и регистрационные формы минюста, закон об ипотеке, закон о гос регистрации прав на недвижимое имущество и сделок с ним , акты ФСФР, регулирующие отражение в реестре акционеров/ в депозитарии залога акций и т.п.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F145A-7B54-4A6F-9E20-E6CAB818F229}" type="slidenum">
              <a:rPr lang="en-US" smtClean="0"/>
              <a:t>1</a:t>
            </a:fld>
          </a:p>
        </p:txBody>
      </p:sp>
    </p:spTree>
    <p:extLst>
      <p:ext uri="{BB962C8B-B14F-4D97-AF65-F5344CB8AC3E}">
        <p14:creationId xmlns:p14="http://schemas.microsoft.com/office/powerpoint/2010/main" val="4082909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ru-RU" dirty="1">
                <a:solidFill>
                  <a:srgbClr val="000000"/>
                </a:solidFill>
              </a:rPr>
              <a:t>П</a:t>
            </a:r>
            <a:r>
              <a:rPr lang="ru-RU" dirty="1" smtClean="0">
                <a:solidFill>
                  <a:srgbClr val="000000"/>
                </a:solidFill>
              </a:rPr>
              <a:t>араметры конкретной сделки -  число кредиторов, вероятность уступок, тип сделки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CAE99-2C15-493C-BDB2-41993701E6FB}" type="slidenum">
              <a:rPr lang="en-US" smtClean="0"/>
              <a:t>2</a:t>
            </a:fld>
          </a:p>
        </p:txBody>
      </p:sp>
    </p:spTree>
    <p:extLst>
      <p:ext uri="{BB962C8B-B14F-4D97-AF65-F5344CB8AC3E}">
        <p14:creationId xmlns:p14="http://schemas.microsoft.com/office/powerpoint/2010/main" val="1825141926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1" descr="logo_wordmark_KO_nobleed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972300" y="445269"/>
            <a:ext cx="1714500" cy="134938"/>
          </a:xfrm>
          <a:prstGeom prst="rect"/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703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461963" y="1389600"/>
            <a:ext cx="8218487" cy="412763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t" anchorCtr="0"/>
          <a:lstStyle>
            <a:lvl1pPr>
              <a:defRPr sz="5800" b="1" baseline="0" smtClean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dirty="1" smtClean="0"/>
              <a:t>Click to edit Master title style</a:t>
            </a:r>
          </a:p>
        </p:txBody>
      </p:sp>
      <p:sp>
        <p:nvSpPr>
          <p:cNvPr id="114704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1962" y="5680075"/>
            <a:ext cx="8218487" cy="46831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marL="0" indent="0">
              <a:buFont typeface="Wingdings" charset="2"/>
              <a:buNone/>
              <a:defRPr sz="2400" b="1" smtClean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dirty="1" smtClean="0"/>
              <a:t>Click to edit Master subtitle style</a:t>
            </a:r>
          </a:p>
        </p:txBody>
      </p:sp>
      <p:sp>
        <p:nvSpPr>
          <p:cNvPr id="25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242400"/>
            <a:ext cx="2134800" cy="475200"/>
          </a:xfrm>
          <a:prstGeom prst="rect"/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1" smtClean="0"/>
              <a:t>[dd mmmm yyyy]</a:t>
            </a: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457200" y="621792"/>
            <a:ext cx="8229600" cy="0"/>
          </a:xfrm>
          <a:prstGeom prst="line"/>
          <a:solidFill>
            <a:srgbClr val="3656AB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>
          <a:xfrm>
            <a:off x="466724" y="5598765"/>
            <a:ext cx="1119600" cy="0"/>
          </a:xfrm>
          <a:prstGeom prst="line"/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75200" y="1989138"/>
            <a:ext cx="8150400" cy="4116462"/>
          </a:xfrm>
        </p:spPr>
        <p:txBody>
          <a:bodyPr tIns="0" bIns="0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E141AF1-466E-4D9F-B74C-45FFEB47CA13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Straight Connector 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" name="Straight Connector 1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 userDrawn="1"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 userDrawn="1"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361087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Text (no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de-DE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75200" y="1989138"/>
            <a:ext cx="8150400" cy="4116462"/>
          </a:xfrm>
        </p:spPr>
        <p:txBody>
          <a:bodyPr tIns="0" bIns="0"/>
          <a:lstStyle>
            <a:lvl1pPr marL="0" indent="0">
              <a:lnSpc>
                <a:spcPct val="100000"/>
              </a:lnSpc>
              <a:spcAft>
                <a:spcPts val="3600"/>
              </a:spcAft>
              <a:buFont typeface="+mj-lt"/>
              <a:buNone/>
              <a:defRPr/>
            </a:lvl1pPr>
            <a:lvl2pPr marL="367200" indent="0">
              <a:buFont typeface="+mj-lt"/>
              <a:buNone/>
              <a:defRPr/>
            </a:lvl2pPr>
            <a:lvl3pPr marL="685587" indent="0">
              <a:buFont typeface="+mj-lt"/>
              <a:buNone/>
              <a:defRPr/>
            </a:lvl3pPr>
            <a:lvl4pPr marL="1200150" indent="-342900">
              <a:buFont typeface="+mj-lt"/>
              <a:buAutoNum type="arabicPeriod" startAt="1"/>
              <a:defRPr/>
            </a:lvl4pPr>
            <a:lvl5pPr marL="1485900" indent="-342900">
              <a:buFont typeface="+mj-lt"/>
              <a:buAutoNum type="arabicPeriod" startAt="1"/>
              <a:defRPr/>
            </a:lvl5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E141AF1-466E-4D9F-B74C-45FFEB47CA13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9" name="Straight Connector 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Straight Connector 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" name="Straight Connector 1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 userDrawn="1"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 userDrawn="1"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663428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o Picture Right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75200" y="1989138"/>
            <a:ext cx="5536663" cy="4116462"/>
          </a:xfrm>
        </p:spPr>
        <p:txBody>
          <a:bodyPr tIns="0" bIns="0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de-DE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5" hasCustomPrompt="1"/>
          </p:nvPr>
        </p:nvSpPr>
        <p:spPr>
          <a:xfrm>
            <a:off x="6099048" y="0"/>
            <a:ext cx="3044952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1" smtClean="0"/>
              <a:t>  Insert Picture using icon below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E141AF1-466E-4D9F-B74C-45FFEB47CA13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" name="Straight Connector 1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 userDrawn="1"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9" name="Straight Connector 38"/>
          <p:cNvCxnSpPr/>
          <p:nvPr userDrawn="1"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2613265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o Picture Left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355817" y="1989138"/>
            <a:ext cx="5319871" cy="4116462"/>
          </a:xfrm>
        </p:spPr>
        <p:txBody>
          <a:bodyPr tIns="0" bIns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de-DE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5" hasCustomPrompt="1"/>
          </p:nvPr>
        </p:nvSpPr>
        <p:spPr>
          <a:xfrm>
            <a:off x="468313" y="1990750"/>
            <a:ext cx="2587752" cy="156362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1" smtClean="0"/>
              <a:t>  Insert Picture using icon below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E141AF1-466E-4D9F-B74C-45FFEB47CA13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" name="Straight Connector 1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 userDrawn="1"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9" name="Straight Connector 38"/>
          <p:cNvCxnSpPr/>
          <p:nvPr userDrawn="1"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214804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Bio Pictur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68313" y="3747517"/>
            <a:ext cx="2591519" cy="2592288"/>
          </a:xfrm>
        </p:spPr>
        <p:txBody>
          <a:bodyPr/>
          <a:lstStyle>
            <a:lvl1pPr marL="177800" indent="-177800">
              <a:defRPr sz="1200"/>
            </a:lvl1pPr>
            <a:lvl2pPr marL="355600" indent="-177800">
              <a:defRPr sz="1000"/>
            </a:lvl2pPr>
            <a:lvl3pPr marL="541338" indent="-185738">
              <a:defRPr sz="1000"/>
            </a:lvl3pPr>
            <a:lvl4pPr marL="719138" indent="-177800">
              <a:defRPr sz="1000"/>
            </a:lvl4pPr>
            <a:lvl5pPr marL="896938" indent="-177800">
              <a:defRPr sz="1000"/>
            </a:lvl5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de-DE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5" hasCustomPrompt="1"/>
          </p:nvPr>
        </p:nvSpPr>
        <p:spPr>
          <a:xfrm>
            <a:off x="468313" y="1971292"/>
            <a:ext cx="2587752" cy="156362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1" smtClean="0"/>
              <a:t>  Insert Picture using icon below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E141AF1-466E-4D9F-B74C-45FFEB47CA13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3278124" y="3747517"/>
            <a:ext cx="2591519" cy="2592288"/>
          </a:xfrm>
        </p:spPr>
        <p:txBody>
          <a:bodyPr/>
          <a:lstStyle>
            <a:lvl1pPr marL="177800" indent="-177800">
              <a:defRPr sz="1200"/>
            </a:lvl1pPr>
            <a:lvl2pPr marL="355600" indent="-177800">
              <a:defRPr sz="1000"/>
            </a:lvl2pPr>
            <a:lvl3pPr marL="541338" indent="-185738">
              <a:defRPr sz="1000"/>
            </a:lvl3pPr>
            <a:lvl4pPr marL="719138" indent="-177800">
              <a:defRPr sz="1000"/>
            </a:lvl4pPr>
            <a:lvl5pPr marL="896938" indent="-177800">
              <a:defRPr sz="1000"/>
            </a:lvl5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de-DE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3278125" y="1971292"/>
            <a:ext cx="2587752" cy="156362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1" smtClean="0"/>
              <a:t>  Insert Picture using icon below</a:t>
            </a:r>
            <a:endParaRPr lang="en-US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087936" y="3747517"/>
            <a:ext cx="2591519" cy="2592288"/>
          </a:xfrm>
        </p:spPr>
        <p:txBody>
          <a:bodyPr/>
          <a:lstStyle>
            <a:lvl1pPr marL="177800" indent="-177800">
              <a:defRPr sz="1200"/>
            </a:lvl1pPr>
            <a:lvl2pPr marL="355600" indent="-177800">
              <a:defRPr sz="1000"/>
            </a:lvl2pPr>
            <a:lvl3pPr marL="541338" indent="-185738">
              <a:defRPr sz="1000"/>
            </a:lvl3pPr>
            <a:lvl4pPr marL="719138" indent="-177800">
              <a:defRPr sz="1000"/>
            </a:lvl4pPr>
            <a:lvl5pPr marL="896938" indent="-177800">
              <a:defRPr sz="1000"/>
            </a:lvl5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de-DE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9" hasCustomPrompt="1"/>
          </p:nvPr>
        </p:nvSpPr>
        <p:spPr>
          <a:xfrm>
            <a:off x="6087936" y="1971292"/>
            <a:ext cx="2587752" cy="156362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1" smtClean="0"/>
              <a:t>  Insert Picture using icon below</a:t>
            </a:r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9" name="Straight Connector 3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0" name="Straight Connector 3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1" name="Straight Connector 4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2" name="Straight Connector 41"/>
          <p:cNvCxnSpPr/>
          <p:nvPr userDrawn="1"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3" name="Straight Connector 42"/>
          <p:cNvCxnSpPr/>
          <p:nvPr userDrawn="1"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768673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llou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E141AF1-466E-4D9F-B74C-45FFEB47CA13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5" hasCustomPrompt="1"/>
          </p:nvPr>
        </p:nvSpPr>
        <p:spPr>
          <a:xfrm>
            <a:off x="4644008" y="404664"/>
            <a:ext cx="4005072" cy="5715000"/>
          </a:xfrm>
          <a:ln>
            <a:solidFill>
              <a:schemeClr val="accent4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1" smtClean="0"/>
              <a:t>  Insert Picture using icon below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755823" y="1979675"/>
            <a:ext cx="5040313" cy="224095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 lIns="180000" tIns="180000" rIns="180000" bIns="180000">
            <a:spAutoFit/>
          </a:bodyPr>
          <a:lstStyle>
            <a:lvl1pPr marL="0" indent="0">
              <a:lnSpc>
                <a:spcPct val="100000"/>
              </a:lnSpc>
              <a:buNone/>
              <a:defRPr/>
            </a:lvl1pPr>
            <a:lvl2pPr marL="365760" indent="0">
              <a:lnSpc>
                <a:spcPct val="100000"/>
              </a:lnSpc>
              <a:buNone/>
              <a:defRPr/>
            </a:lvl2pPr>
            <a:lvl3pPr marL="685800" indent="0">
              <a:lnSpc>
                <a:spcPct val="100000"/>
              </a:lnSpc>
              <a:buNone/>
              <a:defRPr/>
            </a:lvl3pPr>
            <a:lvl4pPr marL="916200" indent="0">
              <a:lnSpc>
                <a:spcPct val="100000"/>
              </a:lnSpc>
              <a:buNone/>
              <a:defRPr/>
            </a:lvl4pPr>
            <a:lvl5pPr marL="1146600" indent="0">
              <a:lnSpc>
                <a:spcPct val="100000"/>
              </a:lnSpc>
              <a:buNone/>
              <a:defRPr/>
            </a:lvl5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Straight Connector 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9" name="Straight Connector 38"/>
          <p:cNvCxnSpPr/>
          <p:nvPr userDrawn="1"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0" name="Straight Connector 39"/>
          <p:cNvCxnSpPr/>
          <p:nvPr userDrawn="1"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462555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hart and 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41AF1-466E-4D9F-B74C-45FFEB47CA1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3"/>
          </p:nvPr>
        </p:nvSpPr>
        <p:spPr>
          <a:xfrm>
            <a:off x="490538" y="2338388"/>
            <a:ext cx="8162925" cy="3705225"/>
          </a:xfrm>
        </p:spPr>
        <p:txBody>
          <a:bodyPr/>
          <a:lstStyle/>
          <a:p>
            <a:r>
              <a:rPr lang="en-US" dirty="1" smtClean="0"/>
              <a:t>Click icon to add chart</a:t>
            </a:r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442913" y="1628775"/>
            <a:ext cx="8258175" cy="676275"/>
          </a:xfrm>
        </p:spPr>
        <p:txBody>
          <a:bodyPr/>
          <a:lstStyle>
            <a:lvl1pPr marL="0" indent="0">
              <a:buNone/>
              <a:defRPr/>
            </a:lvl1pPr>
            <a:lvl5pPr marL="1143000" indent="0">
              <a:buNone/>
              <a:defRPr/>
            </a:lvl5pPr>
          </a:lstStyle>
          <a:p>
            <a:pPr lvl="0"/>
            <a:r>
              <a:rPr lang="en-US" dirty="1" smtClean="0"/>
              <a:t>Text Box</a:t>
            </a:r>
          </a:p>
        </p:txBody>
      </p:sp>
    </p:spTree>
    <p:extLst>
      <p:ext uri="{BB962C8B-B14F-4D97-AF65-F5344CB8AC3E}">
        <p14:creationId xmlns:p14="http://schemas.microsoft.com/office/powerpoint/2010/main" val="454328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9387" y="845684"/>
            <a:ext cx="4904701" cy="1891175"/>
          </a:xfrm>
          <a:solidFill>
            <a:schemeClr val="bg1"/>
          </a:solidFill>
        </p:spPr>
        <p:txBody>
          <a:bodyPr/>
          <a:lstStyle>
            <a:lvl1pPr marL="0" marR="0" indent="0" algn="l" defTabSz="914400" fontAlgn="base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chemeClr val="accent3"/>
              </a:buClr>
              <a:buSzPct val="70000"/>
              <a:buFont typeface="Wingdings 2" panose="05020102010507070707" pitchFamily="18" charset="2"/>
              <a:buNone/>
              <a:defRPr sz="1600"/>
            </a:lvl1pPr>
          </a:lstStyle>
          <a:p>
            <a:pPr marL="0" marR="0" lvl="0" indent="0" algn="l" defTabSz="914400" fontAlgn="base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chemeClr val="accent3"/>
              </a:buClr>
              <a:buSzPct val="70000"/>
              <a:buFont typeface="Wingdings 2" panose="05020102010507070707" pitchFamily="18" charset="2"/>
              <a:buNone/>
              <a:defRPr/>
            </a:pPr>
            <a:r>
              <a:rPr lang="en-US" sz="1600" b="1" dirty="1" smtClean="0">
                <a:solidFill>
                  <a:schemeClr val="accent1"/>
                </a:solidFill>
              </a:rPr>
              <a:t>White &amp; Case LLP</a:t>
            </a:r>
          </a:p>
          <a:p>
            <a:pPr marL="0" marR="0" lvl="0" indent="0" algn="l" defTabSz="914400" fontAlgn="base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chemeClr val="accent3"/>
              </a:buClr>
              <a:buSzPct val="70000"/>
              <a:buFont typeface="Wingdings 2" panose="05020102010507070707" pitchFamily="18" charset="2"/>
              <a:buNone/>
              <a:defRPr/>
            </a:pPr>
            <a:r>
              <a:rPr lang="en-US" sz="1600" dirty="1" smtClean="0"/>
              <a:t>Office address line one</a:t>
            </a:r>
            <a:br>
              <a:rPr lang="en-US" sz="1600" dirty="1" smtClean="0"/>
            </a:br>
            <a:r>
              <a:rPr lang="en-US" sz="1600" dirty="1" smtClean="0"/>
              <a:t>Office address line two</a:t>
            </a:r>
            <a:br>
              <a:rPr lang="en-US" sz="1600" dirty="1" smtClean="0"/>
            </a:br>
            <a:r>
              <a:rPr lang="en-US" sz="1600" dirty="1" smtClean="0"/>
              <a:t>Country</a:t>
            </a:r>
            <a:br>
              <a:rPr lang="en-US" sz="1600" dirty="1" smtClean="0"/>
            </a:br>
            <a:r>
              <a:rPr lang="en-US" sz="1600" dirty="1" smtClean="0"/>
              <a:t>T  +</a:t>
            </a:r>
            <a:br>
              <a:rPr lang="en-US" sz="1600" dirty="1" smtClean="0"/>
            </a:br>
            <a:r>
              <a:rPr lang="en-US" sz="1600" dirty="1" smtClean="0"/>
              <a:t>F  +</a:t>
            </a:r>
          </a:p>
        </p:txBody>
      </p:sp>
    </p:spTree>
    <p:extLst>
      <p:ext uri="{BB962C8B-B14F-4D97-AF65-F5344CB8AC3E}">
        <p14:creationId xmlns:p14="http://schemas.microsoft.com/office/powerpoint/2010/main" val="4192257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03" name="Rectangle 15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456407" y="5179786"/>
            <a:ext cx="8208144" cy="84150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t" anchorCtr="0"/>
          <a:lstStyle>
            <a:lvl1pPr>
              <a:defRPr sz="4800" smtClean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dirty="1" smtClean="0"/>
              <a:t>Click to add title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66724" y="4975200"/>
            <a:ext cx="1119600" cy="0"/>
          </a:xfrm>
          <a:prstGeom prst="line"/>
          <a:solidFill>
            <a:srgbClr val="3656AB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" name="Straight Connector 3"/>
          <p:cNvCxnSpPr/>
          <p:nvPr/>
        </p:nvCxnSpPr>
        <p:spPr>
          <a:xfrm>
            <a:off x="466724" y="4975200"/>
            <a:ext cx="1119600" cy="0"/>
          </a:xfrm>
          <a:prstGeom prst="line"/>
          <a:solidFill>
            <a:srgbClr val="3656AB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5" name="Straight Connector 4"/>
          <p:cNvCxnSpPr/>
          <p:nvPr/>
        </p:nvCxnSpPr>
        <p:spPr>
          <a:xfrm>
            <a:off x="466724" y="4975200"/>
            <a:ext cx="1119600" cy="0"/>
          </a:xfrm>
          <a:prstGeom prst="line"/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6" name="Straight Connector 5"/>
          <p:cNvCxnSpPr/>
          <p:nvPr/>
        </p:nvCxnSpPr>
        <p:spPr>
          <a:xfrm>
            <a:off x="466724" y="4975200"/>
            <a:ext cx="1119600" cy="0"/>
          </a:xfrm>
          <a:prstGeom prst="line"/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7" name="Straight Connector 6"/>
          <p:cNvCxnSpPr/>
          <p:nvPr/>
        </p:nvCxnSpPr>
        <p:spPr>
          <a:xfrm>
            <a:off x="466724" y="4975200"/>
            <a:ext cx="1119600" cy="0"/>
          </a:xfrm>
          <a:prstGeom prst="line"/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8" name="Straight Connector 7"/>
          <p:cNvCxnSpPr/>
          <p:nvPr/>
        </p:nvCxnSpPr>
        <p:spPr>
          <a:xfrm>
            <a:off x="466724" y="4975200"/>
            <a:ext cx="1119600" cy="0"/>
          </a:xfrm>
          <a:prstGeom prst="line"/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9" name="Straight Connector 8"/>
          <p:cNvCxnSpPr/>
          <p:nvPr/>
        </p:nvCxnSpPr>
        <p:spPr>
          <a:xfrm>
            <a:off x="466724" y="4975200"/>
            <a:ext cx="1119600" cy="0"/>
          </a:xfrm>
          <a:prstGeom prst="line"/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Straight Connector 9"/>
          <p:cNvCxnSpPr/>
          <p:nvPr/>
        </p:nvCxnSpPr>
        <p:spPr>
          <a:xfrm>
            <a:off x="466724" y="4975200"/>
            <a:ext cx="1119600" cy="0"/>
          </a:xfrm>
          <a:prstGeom prst="line"/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" name="Straight Connector 10"/>
          <p:cNvCxnSpPr/>
          <p:nvPr/>
        </p:nvCxnSpPr>
        <p:spPr>
          <a:xfrm>
            <a:off x="466724" y="4975200"/>
            <a:ext cx="1119600" cy="0"/>
          </a:xfrm>
          <a:prstGeom prst="line"/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>
          <a:xfrm>
            <a:off x="466724" y="4975200"/>
            <a:ext cx="1119600" cy="0"/>
          </a:xfrm>
          <a:prstGeom prst="line"/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>
          <a:xfrm>
            <a:off x="466724" y="4975200"/>
            <a:ext cx="1119600" cy="0"/>
          </a:xfrm>
          <a:prstGeom prst="line"/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>
            <a:off x="466724" y="4975200"/>
            <a:ext cx="1119600" cy="0"/>
          </a:xfrm>
          <a:prstGeom prst="line"/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>
          <a:xfrm>
            <a:off x="466724" y="4975200"/>
            <a:ext cx="1119600" cy="0"/>
          </a:xfrm>
          <a:prstGeom prst="line"/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>
          <a:xfrm>
            <a:off x="466724" y="4975200"/>
            <a:ext cx="1119600" cy="0"/>
          </a:xfrm>
          <a:prstGeom prst="line"/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>
            <a:off x="466724" y="4975200"/>
            <a:ext cx="1119600" cy="0"/>
          </a:xfrm>
          <a:prstGeom prst="line"/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>
          <a:xfrm>
            <a:off x="466724" y="4975200"/>
            <a:ext cx="1119600" cy="0"/>
          </a:xfrm>
          <a:prstGeom prst="line"/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>
            <a:off x="466724" y="4975200"/>
            <a:ext cx="1119600" cy="0"/>
          </a:xfrm>
          <a:prstGeom prst="line"/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 userDrawn="1"/>
        </p:nvCxnSpPr>
        <p:spPr>
          <a:xfrm>
            <a:off x="466724" y="4975200"/>
            <a:ext cx="1119600" cy="0"/>
          </a:xfrm>
          <a:prstGeom prst="line"/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588471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75200" y="1989138"/>
            <a:ext cx="8150400" cy="4116462"/>
          </a:xfrm>
        </p:spPr>
        <p:txBody>
          <a:bodyPr/>
          <a:lstStyle>
            <a:lvl2pPr marL="640080" indent="-274320">
              <a:buFont typeface="Arial" panose="020b0604020202020204" pitchFamily="34" charset="0"/>
              <a:buChar char="–"/>
              <a:defRPr/>
            </a:lvl2pPr>
            <a:lvl3pPr marL="914400" indent="-228600">
              <a:buFont typeface="Arial" panose="020b0604020202020204" pitchFamily="34" charset="0"/>
              <a:buChar char="•"/>
              <a:defRPr/>
            </a:lvl3pPr>
            <a:lvl4pPr marL="1144800" indent="-228600">
              <a:buFont typeface="Arial" panose="020b0604020202020204" pitchFamily="34" charset="0"/>
              <a:buChar char="•"/>
              <a:defRPr/>
            </a:lvl4pPr>
            <a:lvl5pPr marL="13752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E141AF1-466E-4D9F-B74C-45FFEB47CA13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Straight Connector 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" name="Straight Connector 1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 userDrawn="1"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 userDrawn="1"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25979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de-DE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75200" y="1989138"/>
            <a:ext cx="8150400" cy="4116462"/>
          </a:xfrm>
        </p:spPr>
        <p:txBody>
          <a:bodyPr/>
          <a:lstStyle>
            <a:lvl1pPr marL="367200" indent="-367200">
              <a:buSzTx/>
              <a:buFont typeface="+mj-lt"/>
              <a:buAutoNum type="arabicPeriod" startAt="1"/>
              <a:defRPr/>
            </a:lvl1pPr>
            <a:lvl2pPr marL="640800" indent="-273600">
              <a:buSzTx/>
              <a:buFont typeface="+mj-lt"/>
              <a:buAutoNum type="alphaLcPeriod" startAt="1"/>
              <a:defRPr/>
            </a:lvl2pPr>
            <a:lvl3pPr marL="915987" indent="-230400">
              <a:buSzTx/>
              <a:buFont typeface="+mj-lt"/>
              <a:buAutoNum type="romanLcPeriod" startAt="1"/>
              <a:defRPr/>
            </a:lvl3pPr>
            <a:lvl4pPr marL="1200150" indent="-342900">
              <a:buFont typeface="+mj-lt"/>
              <a:buAutoNum type="arabicPeriod" startAt="1"/>
              <a:defRPr/>
            </a:lvl4pPr>
            <a:lvl5pPr marL="1485900" indent="-342900">
              <a:buFont typeface="+mj-lt"/>
              <a:buAutoNum type="arabicPeriod" startAt="1"/>
              <a:defRPr/>
            </a:lvl5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E141AF1-466E-4D9F-B74C-45FFEB47CA13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9" name="Straight Connector 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Straight Connector 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" name="Straight Connector 1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 userDrawn="1"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 userDrawn="1"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4104254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41AF1-466E-4D9F-B74C-45FFEB47CA13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6" name="Straight Connector 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7" name="Straight Connector 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8" name="Straight Connector 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9" name="Straight Connector 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Straight Connector 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" name="Straight Connector 1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 userDrawn="1"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 userDrawn="1"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268714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&amp;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E141AF1-466E-4D9F-B74C-45FFEB47CA13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75200" y="1989138"/>
            <a:ext cx="3996000" cy="4116462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3600"/>
              </a:spcAft>
              <a:buNone/>
              <a:defRPr sz="2400"/>
            </a:lvl1pPr>
            <a:lvl2pPr marL="365760" indent="0">
              <a:buNone/>
              <a:defRPr sz="2000"/>
            </a:lvl2pPr>
            <a:lvl3pPr marL="685800" indent="0">
              <a:buNone/>
              <a:defRPr sz="1600"/>
            </a:lvl3pPr>
            <a:lvl4pPr marL="916200" indent="0">
              <a:buNone/>
              <a:defRPr sz="1600"/>
            </a:lvl4pPr>
            <a:lvl5pPr marL="1146600" indent="0">
              <a:buNone/>
              <a:defRPr sz="1600"/>
            </a:lvl5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4680000" y="0"/>
            <a:ext cx="4464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1" smtClean="0"/>
              <a:t>  Insert Picture using icon below</a:t>
            </a: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 userDrawn="1"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9" name="Straight Connector 38"/>
          <p:cNvCxnSpPr/>
          <p:nvPr userDrawn="1"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482361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&amp; Pictur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E141AF1-466E-4D9F-B74C-45FFEB47CA13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" name="Straight Connector 1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0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657600"/>
            <a:ext cx="9144000" cy="3200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1" smtClean="0"/>
              <a:t>  Insert Picture using icon below</a:t>
            </a: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75200" y="1989138"/>
            <a:ext cx="8057240" cy="1439862"/>
          </a:xfrm>
        </p:spPr>
        <p:txBody>
          <a:bodyPr/>
          <a:lstStyle>
            <a:lvl1pPr marL="0" indent="0">
              <a:buNone/>
              <a:defRPr sz="2400"/>
            </a:lvl1pPr>
            <a:lvl2pPr marL="365760" indent="0">
              <a:buNone/>
              <a:defRPr sz="2000"/>
            </a:lvl2pPr>
            <a:lvl3pPr marL="685800" indent="0">
              <a:buNone/>
              <a:defRPr sz="1600"/>
            </a:lvl3pPr>
            <a:lvl4pPr marL="916200" indent="0">
              <a:buNone/>
              <a:defRPr sz="1600"/>
            </a:lvl4pPr>
            <a:lvl5pPr marL="1146600" indent="0">
              <a:buNone/>
              <a:defRPr sz="1600"/>
            </a:lvl5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 userDrawn="1"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9" name="Straight Connector 38"/>
          <p:cNvCxnSpPr/>
          <p:nvPr userDrawn="1"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81577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Picture with 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41AF1-466E-4D9F-B74C-45FFEB47CA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1" smtClean="0"/>
              <a:t>  Insert Picture using icon below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Straight Connector 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8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75200" y="1988515"/>
            <a:ext cx="8150400" cy="998912"/>
          </a:xfrm>
        </p:spPr>
        <p:txBody>
          <a:bodyPr tIns="0" bIns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365760" indent="0">
              <a:buNone/>
              <a:defRPr/>
            </a:lvl2pPr>
            <a:lvl3pPr marL="685800" indent="0">
              <a:buNone/>
              <a:defRPr/>
            </a:lvl3pPr>
            <a:lvl4pPr marL="916200" indent="0">
              <a:buNone/>
              <a:defRPr/>
            </a:lvl4pPr>
            <a:lvl5pPr marL="1146600" indent="0">
              <a:buNone/>
              <a:defRPr/>
            </a:lvl5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 userDrawn="1"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 userDrawn="1"/>
        </p:nvCxnSpPr>
        <p:spPr>
          <a:xfrm>
            <a:off x="476250" y="1371914"/>
            <a:ext cx="457200" cy="0"/>
          </a:xfrm>
          <a:prstGeom prst="line"/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059161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Picture with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41AF1-466E-4D9F-B74C-45FFEB47CA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799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1" smtClean="0"/>
              <a:t>   Insert Picture using icon below</a:t>
            </a:r>
            <a:endParaRPr lang="en-US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75200" y="1989138"/>
            <a:ext cx="8150400" cy="863798"/>
          </a:xfrm>
        </p:spPr>
        <p:txBody>
          <a:bodyPr/>
          <a:lstStyle>
            <a:lvl1pPr marL="0" indent="0">
              <a:spcAft>
                <a:spcPts val="1200"/>
              </a:spcAft>
              <a:buNone/>
              <a:defRPr sz="4800">
                <a:solidFill>
                  <a:schemeClr val="bg1"/>
                </a:solidFill>
              </a:defRPr>
            </a:lvl1pPr>
            <a:lvl2pPr marL="365760" indent="0">
              <a:buNone/>
              <a:defRPr/>
            </a:lvl2pPr>
            <a:lvl3pPr marL="685800" indent="0">
              <a:buNone/>
              <a:defRPr/>
            </a:lvl3pPr>
            <a:lvl4pPr marL="916200" indent="0">
              <a:buNone/>
              <a:defRPr/>
            </a:lvl4pPr>
            <a:lvl5pPr marL="1146600" indent="0">
              <a:buNone/>
              <a:defRPr/>
            </a:lvl5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329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slideLayout" Target="../slideLayouts/slideLayout17.xml" /><Relationship Id="rId18" Type="http://schemas.openxmlformats.org/officeDocument/2006/relationships/theme" Target="../theme/theme2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543461"/>
            <a:ext cx="8058150" cy="825500"/>
          </a:xfrm>
          <a:prstGeom prst="rect"/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/>
          </a:bodyPr>
          <a:lstStyle/>
          <a:p>
            <a:pPr lvl="0"/>
            <a:r>
              <a:rPr lang="en-US" dirty="1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1989138"/>
            <a:ext cx="8148638" cy="4114800"/>
          </a:xfrm>
          <a:prstGeom prst="rect"/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69925" y="6320572"/>
            <a:ext cx="4212000" cy="198000"/>
          </a:xfrm>
          <a:prstGeom prst="rect"/>
        </p:spPr>
        <p:txBody>
          <a:bodyPr vert="horz" lIns="0" tIns="45720" rIns="91440" bIns="45720" rtlCol="0" anchor="ctr"/>
          <a:lstStyle>
            <a:lvl1pPr algn="l" rtl="0">
              <a:defRPr sz="7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244408" y="6223586"/>
            <a:ext cx="442392" cy="365125"/>
          </a:xfrm>
          <a:prstGeom prst="rect"/>
        </p:spPr>
        <p:txBody>
          <a:bodyPr vert="horz" lIns="91440" tIns="45720" rIns="91440" bIns="45720" rtlCol="0" anchor="ctr"/>
          <a:lstStyle>
            <a:lvl1pPr algn="r" rtl="0">
              <a:defRPr sz="700">
                <a:solidFill>
                  <a:schemeClr val="accent1"/>
                </a:solidFill>
              </a:defRPr>
            </a:lvl1pPr>
          </a:lstStyle>
          <a:p>
            <a:fld id="{8E141AF1-466E-4D9F-B74C-45FFEB47CA1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469174" y="6186716"/>
            <a:ext cx="2134800" cy="198000"/>
          </a:xfrm>
          <a:prstGeom prst="rect"/>
        </p:spPr>
        <p:txBody>
          <a:bodyPr vert="horz" lIns="0" tIns="45720" rIns="91440" bIns="45720" rtlCol="0" anchor="ctr"/>
          <a:lstStyle>
            <a:lvl1pPr algn="l">
              <a:defRPr sz="1400">
                <a:solidFill>
                  <a:schemeClr val="accent1"/>
                </a:solidFill>
              </a:defRPr>
            </a:lvl1pPr>
          </a:lstStyle>
          <a:p>
            <a:r>
              <a:rPr lang="en-US" dirty="1" smtClean="0"/>
              <a:t>[dd mmmm yyyy]</a:t>
            </a: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76250" y="1371914"/>
            <a:ext cx="1119600" cy="0"/>
          </a:xfrm>
          <a:prstGeom prst="line"/>
          <a:solidFill>
            <a:srgbClr val="3656AB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9" name="Straight Connector 8"/>
          <p:cNvCxnSpPr/>
          <p:nvPr/>
        </p:nvCxnSpPr>
        <p:spPr>
          <a:xfrm>
            <a:off x="476250" y="1371914"/>
            <a:ext cx="1119600" cy="0"/>
          </a:xfrm>
          <a:prstGeom prst="line"/>
          <a:solidFill>
            <a:srgbClr val="3656AB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6" r:id="rId1"/>
    <p:sldLayoutId id="2147484617" r:id="rId2"/>
    <p:sldLayoutId id="2147484618" r:id="rId3"/>
    <p:sldLayoutId id="2147484619" r:id="rId4"/>
    <p:sldLayoutId id="2147484620" r:id="rId5"/>
    <p:sldLayoutId id="2147484621" r:id="rId6"/>
    <p:sldLayoutId id="2147484622" r:id="rId7"/>
    <p:sldLayoutId id="2147484623" r:id="rId8"/>
    <p:sldLayoutId id="2147484624" r:id="rId9"/>
    <p:sldLayoutId id="2147484625" r:id="rId10"/>
    <p:sldLayoutId id="2147484626" r:id="rId11"/>
    <p:sldLayoutId id="2147484627" r:id="rId12"/>
    <p:sldLayoutId id="2147484628" r:id="rId13"/>
    <p:sldLayoutId id="2147484629" r:id="rId14"/>
    <p:sldLayoutId id="2147484630" r:id="rId15"/>
    <p:sldLayoutId id="2147484631" r:id="rId16"/>
    <p:sldLayoutId id="2147484632" r:id="rId17"/>
  </p:sldLayoutIdLst>
  <p:timing>
    <p:tnLst>
      <p:par>
        <p:cTn id="1" dur="indefinite" restart="never" nodeType="tmRoot"/>
      </p:par>
    </p:tnLst>
  </p:timing>
  <p:hf hdr="0" ftr="0"/>
  <p:txStyles>
    <p:titleStyle>
      <a:lvl1pPr algn="l" fontAlgn="base" rtl="0" eaLnBrk="1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 algn="l" fontAlgn="base" rtl="0" eaLnBrk="1" hangingPunct="1">
        <a:spcBef>
          <a:spcPct val="0"/>
        </a:spcBef>
        <a:spcAft>
          <a:spcPct val="0"/>
        </a:spcAft>
        <a:defRPr sz="2400">
          <a:solidFill>
            <a:srgbClr val="005DAA"/>
          </a:solidFill>
          <a:latin typeface="Arial" charset="0"/>
          <a:ea typeface="Arial" charset="0"/>
          <a:cs typeface="Arial" charset="0"/>
        </a:defRPr>
      </a:lvl2pPr>
      <a:lvl3pPr algn="l" fontAlgn="base" rtl="0" eaLnBrk="1" hangingPunct="1">
        <a:spcBef>
          <a:spcPct val="0"/>
        </a:spcBef>
        <a:spcAft>
          <a:spcPct val="0"/>
        </a:spcAft>
        <a:defRPr sz="2400">
          <a:solidFill>
            <a:srgbClr val="005DAA"/>
          </a:solidFill>
          <a:latin typeface="Arial" charset="0"/>
          <a:ea typeface="Arial" charset="0"/>
          <a:cs typeface="Arial" charset="0"/>
        </a:defRPr>
      </a:lvl3pPr>
      <a:lvl4pPr algn="l" fontAlgn="base" rtl="0" eaLnBrk="1" hangingPunct="1">
        <a:spcBef>
          <a:spcPct val="0"/>
        </a:spcBef>
        <a:spcAft>
          <a:spcPct val="0"/>
        </a:spcAft>
        <a:defRPr sz="2400">
          <a:solidFill>
            <a:srgbClr val="005DAA"/>
          </a:solidFill>
          <a:latin typeface="Arial" charset="0"/>
          <a:ea typeface="Arial" charset="0"/>
          <a:cs typeface="Arial" charset="0"/>
        </a:defRPr>
      </a:lvl4pPr>
      <a:lvl5pPr algn="l" fontAlgn="base" rtl="0" eaLnBrk="1" hangingPunct="1">
        <a:spcBef>
          <a:spcPct val="0"/>
        </a:spcBef>
        <a:spcAft>
          <a:spcPct val="0"/>
        </a:spcAft>
        <a:defRPr sz="2400">
          <a:solidFill>
            <a:srgbClr val="005DAA"/>
          </a:solidFill>
          <a:latin typeface="Arial" charset="0"/>
          <a:ea typeface="Arial" charset="0"/>
          <a:cs typeface="Arial" charset="0"/>
        </a:defRPr>
      </a:lvl5pPr>
      <a:lvl6pPr marL="457200" algn="l" fontAlgn="base" rtl="0" eaLnBrk="1" hangingPunct="1">
        <a:spcBef>
          <a:spcPct val="0"/>
        </a:spcBef>
        <a:spcAft>
          <a:spcPct val="0"/>
        </a:spcAft>
        <a:defRPr sz="2400">
          <a:solidFill>
            <a:srgbClr val="005DAA"/>
          </a:solidFill>
          <a:latin typeface="Arial" charset="0"/>
          <a:ea typeface="Arial" charset="0"/>
          <a:cs typeface="Arial" charset="0"/>
        </a:defRPr>
      </a:lvl6pPr>
      <a:lvl7pPr marL="914400" algn="l" fontAlgn="base" rtl="0" eaLnBrk="1" hangingPunct="1">
        <a:spcBef>
          <a:spcPct val="0"/>
        </a:spcBef>
        <a:spcAft>
          <a:spcPct val="0"/>
        </a:spcAft>
        <a:defRPr sz="2400">
          <a:solidFill>
            <a:srgbClr val="005DAA"/>
          </a:solidFill>
          <a:latin typeface="Arial" charset="0"/>
          <a:ea typeface="Arial" charset="0"/>
          <a:cs typeface="Arial" charset="0"/>
        </a:defRPr>
      </a:lvl7pPr>
      <a:lvl8pPr marL="1371600" algn="l" fontAlgn="base" rtl="0" eaLnBrk="1" hangingPunct="1">
        <a:spcBef>
          <a:spcPct val="0"/>
        </a:spcBef>
        <a:spcAft>
          <a:spcPct val="0"/>
        </a:spcAft>
        <a:defRPr sz="2400">
          <a:solidFill>
            <a:srgbClr val="005DAA"/>
          </a:solidFill>
          <a:latin typeface="Arial" charset="0"/>
          <a:ea typeface="Arial" charset="0"/>
          <a:cs typeface="Arial" charset="0"/>
        </a:defRPr>
      </a:lvl8pPr>
      <a:lvl9pPr marL="1828800" algn="l" fontAlgn="base" rtl="0" eaLnBrk="1" hangingPunct="1">
        <a:spcBef>
          <a:spcPct val="0"/>
        </a:spcBef>
        <a:spcAft>
          <a:spcPct val="0"/>
        </a:spcAft>
        <a:defRPr sz="2400">
          <a:solidFill>
            <a:srgbClr val="005DAA"/>
          </a:solidFill>
          <a:latin typeface="Arial" charset="0"/>
          <a:ea typeface="Arial" charset="0"/>
          <a:cs typeface="Arial" charset="0"/>
        </a:defRPr>
      </a:lvl9pPr>
    </p:titleStyle>
    <p:bodyStyle>
      <a:lvl1pPr marL="365760" indent="-365760" algn="l" fontAlgn="base" rtl="0" eaLnBrk="1" hangingPunct="1">
        <a:lnSpc>
          <a:spcPct val="130000"/>
        </a:lnSpc>
        <a:spcBef>
          <a:spcPct val="0"/>
        </a:spcBef>
        <a:spcAft>
          <a:spcPts val="900"/>
        </a:spcAft>
        <a:buClr>
          <a:schemeClr val="accent3"/>
        </a:buClr>
        <a:buSzPct val="70000"/>
        <a:buFont typeface="Wingdings 2" panose="05020102010507070707" pitchFamily="18" charset="2"/>
        <a:buChar char=""/>
        <a:defRPr sz="2400" b="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fontAlgn="base" rtl="0" eaLnBrk="1" hangingPunct="1">
        <a:lnSpc>
          <a:spcPct val="130000"/>
        </a:lnSpc>
        <a:spcBef>
          <a:spcPct val="0"/>
        </a:spcBef>
        <a:spcAft>
          <a:spcPts val="900"/>
        </a:spcAft>
        <a:buClr>
          <a:srgbClr val="00A5D9"/>
        </a:buClr>
        <a:buSzPct val="70000"/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fontAlgn="base" rtl="0" eaLnBrk="1" hangingPunct="1">
        <a:lnSpc>
          <a:spcPct val="130000"/>
        </a:lnSpc>
        <a:spcBef>
          <a:spcPct val="0"/>
        </a:spcBef>
        <a:spcAft>
          <a:spcPts val="900"/>
        </a:spcAft>
        <a:buClr>
          <a:srgbClr val="00A5D9"/>
        </a:buClr>
        <a:buSzPct val="70000"/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144800" indent="-228600" algn="l" fontAlgn="base" rtl="0" eaLnBrk="1" hangingPunct="1">
        <a:lnSpc>
          <a:spcPct val="130000"/>
        </a:lnSpc>
        <a:spcBef>
          <a:spcPct val="0"/>
        </a:spcBef>
        <a:spcAft>
          <a:spcPts val="900"/>
        </a:spcAft>
        <a:buClr>
          <a:srgbClr val="00A5D9"/>
        </a:buClr>
        <a:buSzPct val="70000"/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1375200" indent="-228600" algn="l" fontAlgn="base" rtl="0" eaLnBrk="1" hangingPunct="1">
        <a:lnSpc>
          <a:spcPct val="130000"/>
        </a:lnSpc>
        <a:spcBef>
          <a:spcPct val="0"/>
        </a:spcBef>
        <a:spcAft>
          <a:spcPts val="900"/>
        </a:spcAft>
        <a:buClr>
          <a:srgbClr val="00A5D9"/>
        </a:buClr>
        <a:buSzPct val="70000"/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1770063" indent="-169863" algn="l" fontAlgn="base" rtl="0" eaLnBrk="1" hangingPunct="1">
        <a:spcBef>
          <a:spcPct val="20000"/>
        </a:spcBef>
        <a:spcAft>
          <a:spcPct val="0"/>
        </a:spcAft>
        <a:buClr>
          <a:srgbClr val="00A5D9"/>
        </a:buClr>
        <a:buSzPct val="90000"/>
        <a:buFont typeface="Wingdings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227263" indent="-169863" algn="l" fontAlgn="base" rtl="0" eaLnBrk="1" hangingPunct="1">
        <a:spcBef>
          <a:spcPct val="20000"/>
        </a:spcBef>
        <a:spcAft>
          <a:spcPct val="0"/>
        </a:spcAft>
        <a:buClr>
          <a:srgbClr val="00A5D9"/>
        </a:buClr>
        <a:buSzPct val="90000"/>
        <a:buFont typeface="Wingdings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2684463" indent="-169863" algn="l" fontAlgn="base" rtl="0" eaLnBrk="1" hangingPunct="1">
        <a:spcBef>
          <a:spcPct val="20000"/>
        </a:spcBef>
        <a:spcAft>
          <a:spcPct val="0"/>
        </a:spcAft>
        <a:buClr>
          <a:srgbClr val="00A5D9"/>
        </a:buClr>
        <a:buSzPct val="90000"/>
        <a:buFont typeface="Wingdings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141663" indent="-169863" algn="l" fontAlgn="base" rtl="0" eaLnBrk="1" hangingPunct="1">
        <a:spcBef>
          <a:spcPct val="20000"/>
        </a:spcBef>
        <a:spcAft>
          <a:spcPct val="0"/>
        </a:spcAft>
        <a:buClr>
          <a:srgbClr val="00A5D9"/>
        </a:buClr>
        <a:buSzPct val="90000"/>
        <a:buFont typeface="Wingdings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sz="5400" dirty="1" smtClean="0"/>
              <a:t>Синдицированное кредитование и управляющий</a:t>
            </a:r>
            <a:br>
              <a:rPr lang="ru-RU" sz="5400" dirty="1" smtClean="0"/>
            </a:br>
            <a:r>
              <a:rPr lang="ru-RU" sz="5400" dirty="1" smtClean="0"/>
              <a:t>залогом</a:t>
            </a:r>
            <a:endParaRPr lang="en-US" sz="540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ru-RU" dirty="1" smtClean="0"/>
              <a:t>Семинар по изменениям в ГК РФ о залогах</a:t>
            </a:r>
            <a:br>
              <a:rPr lang="en-US" dirty="1" smtClean="0"/>
            </a:br>
            <a:br>
              <a:rPr lang="en-US" dirty="1" smtClean="0"/>
            </a:b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093296"/>
            <a:ext cx="2134800" cy="624304"/>
          </a:xfrm>
        </p:spPr>
        <p:txBody>
          <a:bodyPr/>
          <a:lstStyle/>
          <a:p>
            <a:r>
              <a:rPr lang="ru-RU" sz="1800" dirty="1" smtClean="0"/>
              <a:t>Наталия Никитина</a:t>
            </a:r>
            <a:br>
              <a:rPr lang="ru-RU" dirty="1" smtClean="0"/>
            </a:br>
            <a:r>
              <a:rPr lang="ru-RU" dirty="1" smtClean="0"/>
              <a:t>29 мая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8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1" smtClean="0"/>
              <a:t>Спасибо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6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1">
                <a:solidFill>
                  <a:schemeClr val="accent1"/>
                </a:solidFill>
              </a:rPr>
              <a:t>Уайт энд Кейс ЛЛК</a:t>
            </a:r>
            <a:r>
              <a:rPr lang="en-US" b="1" dirty="1">
                <a:solidFill>
                  <a:schemeClr val="accent1"/>
                </a:solidFill>
              </a:rPr>
              <a:t> </a:t>
            </a:r>
          </a:p>
          <a:p>
            <a:r>
              <a:rPr lang="ru-RU" dirty="1" smtClean="0"/>
              <a:t>Романов переулок, 4</a:t>
            </a:r>
            <a:br>
              <a:rPr lang="ru-RU" dirty="1" smtClean="0"/>
            </a:br>
            <a:r>
              <a:rPr lang="ru-RU" dirty="1" smtClean="0"/>
              <a:t>125009 Москва</a:t>
            </a:r>
            <a:r>
              <a:rPr lang="en-US" dirty="1" smtClean="0"/>
              <a:t>, </a:t>
            </a:r>
            <a:r>
              <a:rPr lang="ru-RU" dirty="1" smtClean="0"/>
              <a:t>Россия</a:t>
            </a:r>
            <a:br>
              <a:rPr lang="ru-RU" dirty="1" smtClean="0"/>
            </a:br>
            <a:r>
              <a:rPr lang="ru-RU" dirty="1" smtClean="0"/>
              <a:t>Тел:   + 7 495 787 3000</a:t>
            </a:r>
            <a:br>
              <a:rPr lang="ru-RU" dirty="1" smtClean="0"/>
            </a:br>
            <a:r>
              <a:rPr lang="ru-RU" dirty="1" smtClean="0"/>
              <a:t>Факс: + 7 495 787 3001</a:t>
            </a:r>
          </a:p>
          <a:p>
            <a:endParaRPr lang="ru-RU"/>
          </a:p>
          <a:p>
            <a:endParaRPr lang="en-US" smtClean="0"/>
          </a:p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6035040"/>
            <a:ext cx="8229600" cy="365876"/>
          </a:xfrm>
          <a:prstGeom prst="rect"/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ru-RU" sz="800" dirty="1"/>
              <a:t>Настоящая презентация не является юридической консультацией. За юридической консультацией по конкретному вопросу следует обращаться непосредственно к юристам Уайт энд Кейс. </a:t>
            </a:r>
            <a:endParaRPr lang="en-US" sz="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800" dirty="1" smtClean="0"/>
              <a:t>В </a:t>
            </a:r>
            <a:r>
              <a:rPr lang="ru-RU" sz="800" dirty="1"/>
              <a:t>настоящей презентации Уайт энд Кейс означает международную юридическую фирму, состоящую из Уайт энд Кейс ЛЛП, товарищества с ограниченной ответственностью, зарегистрированного в штате Нью-Йорк, Уайт энд Кейс ЛЛП, товарищества с ограниченной ответственностью, учрежденного согласно праву Англии, и всех прочих аффилированных товариществ, компаний и структур.</a:t>
            </a:r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169029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1" smtClean="0"/>
              <a:t>Основы</a:t>
            </a:r>
            <a:endParaRPr lang="en-US" sz="32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dirty="1" smtClean="0"/>
              <a:t>Синдицированное кредитование в мировой практике предполагает</a:t>
            </a:r>
          </a:p>
          <a:p>
            <a:pPr lvl="1">
              <a:lnSpc>
                <a:spcPct val="100000"/>
              </a:lnSpc>
            </a:pPr>
            <a:r>
              <a:rPr lang="ru-RU" dirty="1" smtClean="0"/>
              <a:t>Множественность кредиторов и агент по обеспечению, назначаемый специально, чтобы заниматься всеми вопросами, связанными с обеспечением, начиная от оформления и заканчивая обращением взыскания</a:t>
            </a:r>
          </a:p>
          <a:p>
            <a:pPr lvl="1">
              <a:lnSpc>
                <a:spcPct val="100000"/>
              </a:lnSpc>
            </a:pPr>
            <a:r>
              <a:rPr lang="ru-RU" dirty="1" smtClean="0"/>
              <a:t>При уступке прав кредиторами обеспечение не затрагивается, т.к. «висит» на агенте по обеспечению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583501A-0A79-42F0-BC7A-8DB6DD53818B}" type="slidenum">
              <a:rPr lang="en-US" noProof="0" smtClean="0"/>
              <a:t>1</a:t>
            </a:fld>
          </a:p>
        </p:txBody>
      </p:sp>
    </p:spTree>
    <p:extLst>
      <p:ext uri="{BB962C8B-B14F-4D97-AF65-F5344CB8AC3E}">
        <p14:creationId xmlns:p14="http://schemas.microsoft.com/office/powerpoint/2010/main" val="141256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1" smtClean="0"/>
              <a:t>Обзор изменений в ГК</a:t>
            </a:r>
            <a:endParaRPr lang="en-US" sz="32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1" smtClean="0"/>
              <a:t>Новеллы в ГК</a:t>
            </a:r>
          </a:p>
          <a:p>
            <a:pPr lvl="1">
              <a:lnSpc>
                <a:spcPct val="100000"/>
              </a:lnSpc>
            </a:pPr>
            <a:r>
              <a:rPr lang="ru-RU" dirty="1" smtClean="0"/>
              <a:t>Кредиторы вправе назначить управляющего залогом, который от имени и в </a:t>
            </a:r>
            <a:r>
              <a:rPr lang="ru-RU" dirty="1"/>
              <a:t>интересах </a:t>
            </a:r>
            <a:r>
              <a:rPr lang="ru-RU" dirty="1" smtClean="0"/>
              <a:t>кредиторов будет осуществлять все </a:t>
            </a:r>
            <a:r>
              <a:rPr lang="ru-RU" dirty="1"/>
              <a:t>права и обязанности залогодержателя</a:t>
            </a:r>
          </a:p>
          <a:p>
            <a:pPr lvl="1">
              <a:lnSpc>
                <a:spcPct val="100000"/>
              </a:lnSpc>
            </a:pPr>
            <a:r>
              <a:rPr lang="ru-RU" dirty="1" smtClean="0"/>
              <a:t>Договор </a:t>
            </a:r>
            <a:r>
              <a:rPr lang="ru-RU" dirty="1"/>
              <a:t>управления </a:t>
            </a:r>
            <a:r>
              <a:rPr lang="ru-RU" dirty="1" smtClean="0"/>
              <a:t>залогом может предусматривать, что совершение определенных действий управляющим требует согласия кредиторов</a:t>
            </a:r>
          </a:p>
          <a:p>
            <a:pPr lvl="1">
              <a:lnSpc>
                <a:spcPct val="100000"/>
              </a:lnSpc>
            </a:pPr>
            <a:r>
              <a:rPr lang="ru-RU" dirty="1" smtClean="0"/>
              <a:t>Управляющий – кредитор или третье лицо, коммерческая организация или предприниматель</a:t>
            </a:r>
            <a:endParaRPr lang="ru-RU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90FA0DB-6021-4F7C-9021-FEBC6C051083}" type="slidenum">
              <a:rPr lang="en-US" noProof="0" smtClean="0"/>
              <a:t>2</a:t>
            </a:fld>
          </a:p>
        </p:txBody>
      </p:sp>
    </p:spTree>
    <p:extLst>
      <p:ext uri="{BB962C8B-B14F-4D97-AF65-F5344CB8AC3E}">
        <p14:creationId xmlns:p14="http://schemas.microsoft.com/office/powerpoint/2010/main" val="18491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1" smtClean="0"/>
              <a:t>Вопросы, требующие особого внимания (1)</a:t>
            </a:r>
            <a:endParaRPr lang="en-US" sz="32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dirty="1" smtClean="0"/>
              <a:t>Проблемные моменты (1)</a:t>
            </a:r>
          </a:p>
          <a:p>
            <a:pPr lvl="1">
              <a:lnSpc>
                <a:spcPct val="100000"/>
              </a:lnSpc>
            </a:pPr>
            <a:r>
              <a:rPr lang="ru-RU" dirty="1" smtClean="0"/>
              <a:t>Управляющий залогом действует лишь как представитель – «от имени» кредиторов =&gt; вероятнее всего, именно они должны будут указываться в реестрах при регистрации залога</a:t>
            </a:r>
          </a:p>
          <a:p>
            <a:pPr lvl="1">
              <a:lnSpc>
                <a:spcPct val="100000"/>
              </a:lnSpc>
            </a:pPr>
            <a:r>
              <a:rPr lang="ru-RU" dirty="1" smtClean="0"/>
              <a:t>Это означает, что при уступке прав кредиторами в реестры надо будет вносить сведения о новом кредиторе, чтобы залог для него сохранялся =&gt; дополнительная «головная боль»</a:t>
            </a:r>
          </a:p>
          <a:p>
            <a:pPr lvl="0">
              <a:lnSpc>
                <a:spcPct val="100000"/>
              </a:lnSpc>
              <a:buClr>
                <a:srgbClr val="46C0E5"/>
              </a:buClr>
            </a:pPr>
            <a:r>
              <a:rPr lang="ru-RU" dirty="1" smtClean="0">
                <a:solidFill>
                  <a:srgbClr val="000000"/>
                </a:solidFill>
              </a:rPr>
              <a:t>Решение</a:t>
            </a:r>
          </a:p>
          <a:p>
            <a:pPr lvl="1">
              <a:lnSpc>
                <a:spcPct val="100000"/>
              </a:lnSpc>
              <a:buClr>
                <a:srgbClr val="46C0E5"/>
              </a:buClr>
            </a:pPr>
            <a:r>
              <a:rPr lang="ru-RU" dirty="1" smtClean="0">
                <a:solidFill>
                  <a:srgbClr val="000000"/>
                </a:solidFill>
              </a:rPr>
              <a:t>Использование для сделок с малым количеством кредиторов</a:t>
            </a:r>
          </a:p>
          <a:p>
            <a:pPr lvl="1">
              <a:lnSpc>
                <a:spcPct val="100000"/>
              </a:lnSpc>
              <a:buClr>
                <a:srgbClr val="46C0E5"/>
              </a:buClr>
            </a:pPr>
            <a:r>
              <a:rPr lang="ru-RU" dirty="1" smtClean="0">
                <a:solidFill>
                  <a:srgbClr val="000000"/>
                </a:solidFill>
              </a:rPr>
              <a:t>Изменения в законодательстве, чтобы позволить указывать в реестрах управляющего залогом, а не кредиторов </a:t>
            </a:r>
          </a:p>
          <a:p>
            <a:pPr lvl="1">
              <a:lnSpc>
                <a:spcPct val="100000"/>
              </a:lnSpc>
              <a:buClr>
                <a:srgbClr val="46C0E5"/>
              </a:buClr>
            </a:pPr>
            <a:endParaRPr lang="ru-RU">
              <a:solidFill>
                <a:srgbClr val="000000"/>
              </a:solidFill>
            </a:endParaRPr>
          </a:p>
          <a:p>
            <a:pPr lvl="1">
              <a:lnSpc>
                <a:spcPct val="100000"/>
              </a:lnSpc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990DAEC-A427-4205-BA98-DB1D765DEED2}" type="slidenum">
              <a:rPr lang="en-US" noProof="0" smtClean="0"/>
              <a:t>3</a:t>
            </a:fld>
          </a:p>
        </p:txBody>
      </p:sp>
    </p:spTree>
    <p:extLst>
      <p:ext uri="{BB962C8B-B14F-4D97-AF65-F5344CB8AC3E}">
        <p14:creationId xmlns:p14="http://schemas.microsoft.com/office/powerpoint/2010/main" val="50575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1">
                <a:solidFill>
                  <a:srgbClr val="00A5D9"/>
                </a:solidFill>
              </a:rPr>
              <a:t>Вопросы, требующие особого внимания </a:t>
            </a:r>
            <a:r>
              <a:rPr lang="ru-RU" sz="3200" dirty="1" smtClean="0">
                <a:solidFill>
                  <a:srgbClr val="00A5D9"/>
                </a:solidFill>
              </a:rPr>
              <a:t>(2)</a:t>
            </a:r>
            <a:endParaRPr lang="en-US" sz="32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dirty="1"/>
              <a:t>Проблемные моменты </a:t>
            </a:r>
            <a:r>
              <a:rPr lang="ru-RU" dirty="1" smtClean="0"/>
              <a:t>(2)</a:t>
            </a:r>
            <a:endParaRPr lang="ru-RU"/>
          </a:p>
          <a:p>
            <a:pPr lvl="1">
              <a:lnSpc>
                <a:spcPct val="100000"/>
              </a:lnSpc>
            </a:pPr>
            <a:r>
              <a:rPr lang="ru-RU" dirty="1" smtClean="0"/>
              <a:t>Не прописано, что происходит с полномочиями управляющего залогом при уступке прав кредиторами, в проекте ГК было: «переход </a:t>
            </a:r>
            <a:r>
              <a:rPr lang="ru-RU" dirty="1"/>
              <a:t>прав кредитора по обеспеченному залогом обязательству к другому лицу влечет перемену соответствующего лица в договоре управления </a:t>
            </a:r>
            <a:r>
              <a:rPr lang="ru-RU" dirty="1" smtClean="0"/>
              <a:t>залогом»</a:t>
            </a:r>
          </a:p>
          <a:p>
            <a:pPr lvl="0">
              <a:lnSpc>
                <a:spcPct val="100000"/>
              </a:lnSpc>
              <a:buClr>
                <a:srgbClr val="46C0E5"/>
              </a:buClr>
            </a:pPr>
            <a:r>
              <a:rPr lang="ru-RU" dirty="1" smtClean="0">
                <a:solidFill>
                  <a:srgbClr val="000000"/>
                </a:solidFill>
              </a:rPr>
              <a:t>Решение</a:t>
            </a:r>
          </a:p>
          <a:p>
            <a:pPr lvl="1">
              <a:lnSpc>
                <a:spcPct val="100000"/>
              </a:lnSpc>
              <a:buClr>
                <a:srgbClr val="46C0E5"/>
              </a:buClr>
            </a:pPr>
            <a:r>
              <a:rPr lang="ru-RU" dirty="1" smtClean="0">
                <a:solidFill>
                  <a:srgbClr val="000000"/>
                </a:solidFill>
              </a:rPr>
              <a:t>Урегулирование в договоре управления залогом с тем, чтобы к новому кредитору права по договору управления залогом переходили автоматически</a:t>
            </a:r>
          </a:p>
          <a:p>
            <a:pPr lvl="1">
              <a:lnSpc>
                <a:spcPct val="100000"/>
              </a:lnSpc>
              <a:buClr>
                <a:srgbClr val="46C0E5"/>
              </a:buClr>
            </a:pPr>
            <a:r>
              <a:rPr lang="ru-RU" dirty="1" smtClean="0">
                <a:solidFill>
                  <a:srgbClr val="000000"/>
                </a:solidFill>
              </a:rPr>
              <a:t>В идеале – уточнения в законодательстве/ судебной практике  </a:t>
            </a:r>
            <a:endParaRPr lang="ru-RU">
              <a:solidFill>
                <a:srgbClr val="000000"/>
              </a:solidFill>
            </a:endParaRPr>
          </a:p>
          <a:p>
            <a:pPr lvl="1">
              <a:lnSpc>
                <a:spcPct val="100000"/>
              </a:lnSpc>
            </a:pPr>
            <a:endParaRPr lang="en-US" smtClean="0"/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BF1332F-94F5-4BA3-90EA-683BEC292118}" type="slidenum">
              <a:rPr lang="en-US" noProof="0" smtClean="0"/>
              <a:t>4</a:t>
            </a:fld>
          </a:p>
        </p:txBody>
      </p:sp>
    </p:spTree>
    <p:extLst>
      <p:ext uri="{BB962C8B-B14F-4D97-AF65-F5344CB8AC3E}">
        <p14:creationId xmlns:p14="http://schemas.microsoft.com/office/powerpoint/2010/main" val="97132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1">
                <a:solidFill>
                  <a:srgbClr val="00A5D9"/>
                </a:solidFill>
              </a:rPr>
              <a:t>Вопросы, требующие особого внимания </a:t>
            </a:r>
            <a:r>
              <a:rPr lang="ru-RU" sz="3200" dirty="1" smtClean="0">
                <a:solidFill>
                  <a:srgbClr val="00A5D9"/>
                </a:solidFill>
              </a:rPr>
              <a:t>(3)</a:t>
            </a:r>
            <a:endParaRPr lang="en-US" sz="32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1"/>
              <a:t>Проблемные моменты </a:t>
            </a:r>
            <a:r>
              <a:rPr lang="ru-RU" dirty="1" smtClean="0"/>
              <a:t>(3)</a:t>
            </a:r>
            <a:endParaRPr lang="ru-RU"/>
          </a:p>
          <a:p>
            <a:pPr lvl="1">
              <a:lnSpc>
                <a:spcPct val="100000"/>
              </a:lnSpc>
            </a:pPr>
            <a:r>
              <a:rPr lang="ru-RU" dirty="1" smtClean="0"/>
              <a:t>Договор </a:t>
            </a:r>
            <a:r>
              <a:rPr lang="ru-RU" dirty="1"/>
              <a:t>управления залогом прекращается </a:t>
            </a:r>
            <a:r>
              <a:rPr lang="ru-RU" dirty="1" smtClean="0"/>
              <a:t>вследствие «расторжения </a:t>
            </a:r>
            <a:r>
              <a:rPr lang="ru-RU" dirty="1"/>
              <a:t>договора по решению кредитора (кредиторов) в одностороннем </a:t>
            </a:r>
            <a:r>
              <a:rPr lang="ru-RU" dirty="1" smtClean="0"/>
              <a:t>порядке»</a:t>
            </a:r>
          </a:p>
          <a:p>
            <a:pPr lvl="1">
              <a:lnSpc>
                <a:spcPct val="100000"/>
              </a:lnSpc>
            </a:pPr>
            <a:r>
              <a:rPr lang="ru-RU" dirty="1" smtClean="0"/>
              <a:t>Можно истолковать так, что договор может расторгнуть один из множества кредиторов =&gt; нестабильность</a:t>
            </a:r>
          </a:p>
          <a:p>
            <a:pPr lvl="0">
              <a:buClr>
                <a:srgbClr val="46C0E5"/>
              </a:buClr>
            </a:pPr>
            <a:r>
              <a:rPr lang="ru-RU" dirty="1" smtClean="0">
                <a:solidFill>
                  <a:srgbClr val="000000"/>
                </a:solidFill>
              </a:rPr>
              <a:t>Решение</a:t>
            </a:r>
          </a:p>
          <a:p>
            <a:pPr lvl="1">
              <a:lnSpc>
                <a:spcPct val="100000"/>
              </a:lnSpc>
              <a:buClr>
                <a:srgbClr val="46C0E5"/>
              </a:buClr>
            </a:pPr>
            <a:r>
              <a:rPr lang="ru-RU" dirty="1">
                <a:solidFill>
                  <a:srgbClr val="000000"/>
                </a:solidFill>
              </a:rPr>
              <a:t>Урегулирование </a:t>
            </a:r>
            <a:r>
              <a:rPr lang="ru-RU" dirty="1" smtClean="0">
                <a:solidFill>
                  <a:srgbClr val="000000"/>
                </a:solidFill>
              </a:rPr>
              <a:t>в </a:t>
            </a:r>
            <a:r>
              <a:rPr lang="ru-RU" dirty="1">
                <a:solidFill>
                  <a:srgbClr val="000000"/>
                </a:solidFill>
              </a:rPr>
              <a:t>договоре управления </a:t>
            </a:r>
            <a:r>
              <a:rPr lang="ru-RU" dirty="1" smtClean="0">
                <a:solidFill>
                  <a:srgbClr val="000000"/>
                </a:solidFill>
              </a:rPr>
              <a:t>залогом, чтобы решение о расторжении принималось всеми кредиторами</a:t>
            </a:r>
          </a:p>
          <a:p>
            <a:pPr lvl="1">
              <a:lnSpc>
                <a:spcPct val="100000"/>
              </a:lnSpc>
              <a:buClr>
                <a:srgbClr val="46C0E5"/>
              </a:buClr>
            </a:pPr>
            <a:r>
              <a:rPr lang="ru-RU" dirty="1">
                <a:solidFill>
                  <a:srgbClr val="000000"/>
                </a:solidFill>
              </a:rPr>
              <a:t>В идеале – уточнения в законодательстве/ судебной практике</a:t>
            </a:r>
            <a:endParaRPr lang="ru-RU" smtClean="0">
              <a:solidFill>
                <a:srgbClr val="000000"/>
              </a:solidFill>
            </a:endParaRPr>
          </a:p>
          <a:p>
            <a:pPr lvl="1">
              <a:buClr>
                <a:srgbClr val="46C0E5"/>
              </a:buClr>
            </a:pPr>
            <a:endParaRPr lang="ru-RU" smtClean="0">
              <a:solidFill>
                <a:srgbClr val="000000"/>
              </a:solidFill>
            </a:endParaRPr>
          </a:p>
          <a:p>
            <a:pPr lvl="1">
              <a:buClr>
                <a:srgbClr val="46C0E5"/>
              </a:buClr>
            </a:pPr>
            <a:endParaRPr lang="ru-RU">
              <a:solidFill>
                <a:srgbClr val="000000"/>
              </a:solidFill>
            </a:endParaRPr>
          </a:p>
          <a:p>
            <a:pPr lvl="1">
              <a:lnSpc>
                <a:spcPct val="100000"/>
              </a:lnSpc>
            </a:pPr>
            <a:endParaRPr lang="ru-RU" smtClean="0"/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34B793-43D4-47CD-A88B-8911297E37B5}" type="slidenum">
              <a:rPr lang="en-US" noProof="0" smtClean="0"/>
              <a:t>5</a:t>
            </a:fld>
          </a:p>
        </p:txBody>
      </p:sp>
    </p:spTree>
    <p:extLst>
      <p:ext uri="{BB962C8B-B14F-4D97-AF65-F5344CB8AC3E}">
        <p14:creationId xmlns:p14="http://schemas.microsoft.com/office/powerpoint/2010/main" val="115793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1">
                <a:solidFill>
                  <a:srgbClr val="00A5D9"/>
                </a:solidFill>
              </a:rPr>
              <a:t>Вопросы, требующие особого внимания </a:t>
            </a:r>
            <a:r>
              <a:rPr lang="ru-RU" sz="3200" dirty="1" smtClean="0">
                <a:solidFill>
                  <a:srgbClr val="00A5D9"/>
                </a:solidFill>
              </a:rPr>
              <a:t>(4)</a:t>
            </a:r>
            <a:endParaRPr lang="en-US" sz="32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1"/>
              <a:t>Проблемные моменты </a:t>
            </a:r>
            <a:r>
              <a:rPr lang="ru-RU" dirty="1" smtClean="0"/>
              <a:t>(4)</a:t>
            </a:r>
            <a:endParaRPr lang="ru-RU"/>
          </a:p>
          <a:p>
            <a:pPr lvl="1">
              <a:lnSpc>
                <a:spcPct val="100000"/>
              </a:lnSpc>
            </a:pPr>
            <a:r>
              <a:rPr lang="ru-RU" dirty="1" smtClean="0"/>
              <a:t>Не ясно, можно ли назначить управляющего залогом по ипотеке: общие правила ГК о залоге применяются к ипотеке в части, не урегулированной нормами ГК </a:t>
            </a:r>
            <a:r>
              <a:rPr lang="ru-RU" dirty="1"/>
              <a:t>о вещных </a:t>
            </a:r>
            <a:r>
              <a:rPr lang="ru-RU" dirty="1" smtClean="0"/>
              <a:t>правах (пока нет) и законом об ипотеке </a:t>
            </a:r>
          </a:p>
          <a:p>
            <a:pPr lvl="1">
              <a:lnSpc>
                <a:spcPct val="100000"/>
              </a:lnSpc>
            </a:pPr>
            <a:r>
              <a:rPr lang="ru-RU" dirty="1" smtClean="0"/>
              <a:t>Нормы ГК об ипотеке как вещном праве пока не приняты, а Закон об ипотеке прямо этот вопрос не регулирует, лишь сохраняет норму залогодержатель = кредитор </a:t>
            </a:r>
            <a:endParaRPr lang="en-US"/>
          </a:p>
          <a:p>
            <a:pPr lvl="0">
              <a:buClr>
                <a:srgbClr val="46C0E5"/>
              </a:buClr>
            </a:pPr>
            <a:r>
              <a:rPr lang="ru-RU" dirty="1" smtClean="0">
                <a:solidFill>
                  <a:srgbClr val="000000"/>
                </a:solidFill>
              </a:rPr>
              <a:t>Решение</a:t>
            </a:r>
          </a:p>
          <a:p>
            <a:pPr lvl="1">
              <a:lnSpc>
                <a:spcPct val="100000"/>
              </a:lnSpc>
              <a:buClr>
                <a:srgbClr val="46C0E5"/>
              </a:buClr>
            </a:pPr>
            <a:r>
              <a:rPr lang="ru-RU" dirty="1" smtClean="0">
                <a:solidFill>
                  <a:srgbClr val="000000"/>
                </a:solidFill>
              </a:rPr>
              <a:t>Уточнения в законодательстве/ судебной практике - управляющий залогом может быть и при ипотеке</a:t>
            </a:r>
          </a:p>
          <a:p>
            <a:pPr lvl="0">
              <a:buClr>
                <a:srgbClr val="46C0E5"/>
              </a:buClr>
            </a:pPr>
            <a:endParaRPr lang="ru-RU">
              <a:solidFill>
                <a:srgbClr val="000000"/>
              </a:solidFill>
            </a:endParaRPr>
          </a:p>
          <a:p>
            <a:pPr lvl="1">
              <a:lnSpc>
                <a:spcPct val="100000"/>
              </a:lnSpc>
            </a:pPr>
            <a:endParaRPr lang="ru-RU" smtClean="0"/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7F15E6D-47BC-4FE0-84FE-DF1726E0BFB4}" type="slidenum">
              <a:rPr lang="en-US" noProof="0" smtClean="0"/>
              <a:t>6</a:t>
            </a:fld>
          </a:p>
        </p:txBody>
      </p:sp>
    </p:spTree>
    <p:extLst>
      <p:ext uri="{BB962C8B-B14F-4D97-AF65-F5344CB8AC3E}">
        <p14:creationId xmlns:p14="http://schemas.microsoft.com/office/powerpoint/2010/main" val="36302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1">
                <a:solidFill>
                  <a:srgbClr val="00A5D9"/>
                </a:solidFill>
              </a:rPr>
              <a:t>Вопросы, требующие особого внимания </a:t>
            </a:r>
            <a:r>
              <a:rPr lang="ru-RU" sz="3200" dirty="1" smtClean="0">
                <a:solidFill>
                  <a:srgbClr val="00A5D9"/>
                </a:solidFill>
              </a:rPr>
              <a:t>(5)</a:t>
            </a:r>
            <a:endParaRPr lang="en-US" sz="32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dirty="1" smtClean="0"/>
              <a:t>Проблемные моменты (5)</a:t>
            </a:r>
          </a:p>
          <a:p>
            <a:pPr lvl="1">
              <a:lnSpc>
                <a:spcPct val="100000"/>
              </a:lnSpc>
            </a:pPr>
            <a:r>
              <a:rPr lang="ru-RU" dirty="1" smtClean="0"/>
              <a:t>Участие управляющего залогом в процессе банкротства залогодателя </a:t>
            </a:r>
          </a:p>
          <a:p>
            <a:pPr lvl="0">
              <a:lnSpc>
                <a:spcPct val="100000"/>
              </a:lnSpc>
              <a:buClr>
                <a:srgbClr val="46C0E5"/>
              </a:buClr>
            </a:pPr>
            <a:r>
              <a:rPr lang="ru-RU" dirty="1" smtClean="0">
                <a:solidFill>
                  <a:srgbClr val="000000"/>
                </a:solidFill>
              </a:rPr>
              <a:t>Решение</a:t>
            </a:r>
          </a:p>
          <a:p>
            <a:pPr lvl="1">
              <a:lnSpc>
                <a:spcPct val="100000"/>
              </a:lnSpc>
              <a:buClr>
                <a:srgbClr val="46C0E5"/>
              </a:buClr>
            </a:pPr>
            <a:r>
              <a:rPr lang="ru-RU" dirty="1" smtClean="0">
                <a:solidFill>
                  <a:srgbClr val="000000"/>
                </a:solidFill>
              </a:rPr>
              <a:t>Изменения в законодательстве о банкротстве, чтобы прямо предусмотреть участие управляющего залогом в процессе банкротства залогодателя  </a:t>
            </a:r>
            <a:endParaRPr lang="ru-RU">
              <a:solidFill>
                <a:srgbClr val="000000"/>
              </a:solidFill>
            </a:endParaRPr>
          </a:p>
          <a:p>
            <a:pPr lvl="1">
              <a:lnSpc>
                <a:spcPct val="100000"/>
              </a:lnSpc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482CDFB-B123-4837-8F4E-29F45FEC54E7}" type="slidenum">
              <a:rPr lang="en-US" noProof="0" smtClean="0"/>
              <a:t>7</a:t>
            </a:fld>
          </a:p>
        </p:txBody>
      </p:sp>
    </p:spTree>
    <p:extLst>
      <p:ext uri="{BB962C8B-B14F-4D97-AF65-F5344CB8AC3E}">
        <p14:creationId xmlns:p14="http://schemas.microsoft.com/office/powerpoint/2010/main" val="315065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1" smtClean="0"/>
              <a:t>Есть ли жизнь … без управляющего залогом?</a:t>
            </a:r>
            <a:endParaRPr lang="en-US" sz="32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dirty="1" smtClean="0"/>
              <a:t>Другие варианты структурирования отношений при множественности кредиторов по ГК</a:t>
            </a:r>
          </a:p>
          <a:p>
            <a:pPr lvl="1">
              <a:lnSpc>
                <a:spcPct val="100000"/>
              </a:lnSpc>
            </a:pPr>
            <a:r>
              <a:rPr lang="ru-RU" dirty="1" smtClean="0"/>
              <a:t>Заключение договора залога всеми кредиторами =&gt; «созалогодержатели», равная очередность</a:t>
            </a:r>
          </a:p>
          <a:p>
            <a:pPr lvl="1">
              <a:lnSpc>
                <a:spcPct val="100000"/>
              </a:lnSpc>
            </a:pPr>
            <a:r>
              <a:rPr lang="ru-RU" dirty="1" smtClean="0"/>
              <a:t>Предшествующий и последующий залог и изменение старшинства залогов договором между кредиторами</a:t>
            </a:r>
          </a:p>
          <a:p>
            <a:pPr lvl="0">
              <a:lnSpc>
                <a:spcPct val="100000"/>
              </a:lnSpc>
              <a:buClr>
                <a:srgbClr val="46C0E5"/>
              </a:buClr>
            </a:pPr>
            <a:r>
              <a:rPr lang="ru-RU" dirty="1" smtClean="0">
                <a:solidFill>
                  <a:srgbClr val="000000"/>
                </a:solidFill>
              </a:rPr>
              <a:t>Необходимо</a:t>
            </a:r>
          </a:p>
          <a:p>
            <a:pPr lvl="1">
              <a:lnSpc>
                <a:spcPct val="100000"/>
              </a:lnSpc>
              <a:buClr>
                <a:srgbClr val="46C0E5"/>
              </a:buClr>
            </a:pPr>
            <a:r>
              <a:rPr lang="ru-RU" dirty="1" smtClean="0">
                <a:solidFill>
                  <a:srgbClr val="000000"/>
                </a:solidFill>
              </a:rPr>
              <a:t>Учитывать параметры конкретной сделки</a:t>
            </a:r>
          </a:p>
          <a:p>
            <a:pPr lvl="1">
              <a:lnSpc>
                <a:spcPct val="100000"/>
              </a:lnSpc>
              <a:buClr>
                <a:srgbClr val="46C0E5"/>
              </a:buClr>
            </a:pPr>
            <a:r>
              <a:rPr lang="ru-RU" dirty="1" smtClean="0">
                <a:solidFill>
                  <a:srgbClr val="000000"/>
                </a:solidFill>
              </a:rPr>
              <a:t>Изменения в законодательстве о банкротстве, чтобы признать действие соглашений о старшинстве залогов в банкротстве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A958CA57-F216-45D6-965B-6A9A08BD7381}" type="slidenum">
              <a:rPr lang="en-US" noProof="0" smtClean="0"/>
              <a:t>8</a:t>
            </a:fld>
          </a:p>
        </p:txBody>
      </p:sp>
    </p:spTree>
    <p:extLst>
      <p:ext uri="{BB962C8B-B14F-4D97-AF65-F5344CB8AC3E}">
        <p14:creationId xmlns:p14="http://schemas.microsoft.com/office/powerpoint/2010/main" val="190240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18444"/>
  <p:tag name="AS_OS" val="Microsoft Windows NT 6.1.7601 Service Pack 1"/>
  <p:tag name="AS_RELEASE_DATE" val="2013.07.29"/>
  <p:tag name="AS_TITLE" val="Aspose.Slides for .NET 4.0"/>
  <p:tag name="AS_VERSION" val="7.7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ant" typeface="新細明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Taml" typeface="Latha"/>
        <a:font script="Hebr" typeface="Times New Roman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ant" typeface="新細明體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Taml" typeface="Latha"/>
        <a:font script="Hebr" typeface="Arial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2.xml><?xml version="1.0" encoding="utf-8"?>
<a:theme xmlns:a="http://schemas.openxmlformats.org/drawingml/2006/main" name="Default Theme">
  <a:themeElements>
    <a:clrScheme name="White Rebrand Colors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A5D9"/>
      </a:accent1>
      <a:accent2>
        <a:srgbClr val="DCDDDE"/>
      </a:accent2>
      <a:accent3>
        <a:srgbClr val="46C0E5"/>
      </a:accent3>
      <a:accent4>
        <a:srgbClr val="AFB1B4"/>
      </a:accent4>
      <a:accent5>
        <a:srgbClr val="C5E7F7"/>
      </a:accent5>
      <a:accent6>
        <a:srgbClr val="808285"/>
      </a:accent6>
      <a:hlink>
        <a:srgbClr val="0000FF"/>
      </a:hlink>
      <a:folHlink>
        <a:srgbClr val="800080"/>
      </a:folHlink>
    </a:clrScheme>
    <a:fontScheme name="W&amp;C Standard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headEnd type="none" w="med" len="med"/>
          <a:tailEnd type="none" w="med" len="med"/>
        </a:ln>
      </a:spPr>
      <a:bodyPr rot="0" spcFirstLastPara="0" vertOverflow="overflow" horzOverflow="overflow" vert="horz" wrap="square" lIns="0" tIns="45720" rIns="0" bIns="45720" numCol="1" spcCol="0" rtlCol="0" fromWordArt="0" anchor="ctr" anchorCtr="1" forceAA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35000"/>
          </a:spcBef>
          <a:spcAft>
            <a:spcPct val="0"/>
          </a:spcAft>
          <a:buClr>
            <a:srgbClr val="00A5D9"/>
          </a:buClr>
          <a:buSzPct val="90000"/>
          <a:buFont typeface="Wingdings" charset="2"/>
          <a:buNone/>
          <a:tabLst>
            <a:tab pos="400050" algn="l"/>
          </a:tabLst>
          <a:defRPr kumimoji="0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 bwMode="auto">
        <a:solidFill>
          <a:srgbClr val="3656AB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Text pages 1">
        <a:dk1>
          <a:srgbClr val="000000"/>
        </a:dk1>
        <a:lt1>
          <a:srgbClr val="FFFFFF"/>
        </a:lt1>
        <a:dk2>
          <a:srgbClr val="DCDCDC"/>
        </a:dk2>
        <a:lt2>
          <a:srgbClr val="F8E5D6"/>
        </a:lt2>
        <a:accent1>
          <a:srgbClr val="D46F23"/>
        </a:accent1>
        <a:accent2>
          <a:srgbClr val="E28C4D"/>
        </a:accent2>
        <a:accent3>
          <a:srgbClr val="FFFFFF"/>
        </a:accent3>
        <a:accent4>
          <a:srgbClr val="000000"/>
        </a:accent4>
        <a:accent5>
          <a:srgbClr val="E6BBAC"/>
        </a:accent5>
        <a:accent6>
          <a:srgbClr val="CD7E45"/>
        </a:accent6>
        <a:hlink>
          <a:srgbClr val="E9A97A"/>
        </a:hlink>
        <a:folHlink>
          <a:srgbClr val="EFC1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pages 2">
        <a:dk1>
          <a:srgbClr val="000000"/>
        </a:dk1>
        <a:lt1>
          <a:srgbClr val="FFFFFF"/>
        </a:lt1>
        <a:dk2>
          <a:srgbClr val="DCDCDC"/>
        </a:dk2>
        <a:lt2>
          <a:srgbClr val="9BD2FF"/>
        </a:lt2>
        <a:accent1>
          <a:srgbClr val="005DAA"/>
        </a:accent1>
        <a:accent2>
          <a:srgbClr val="0082EE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0075D8"/>
        </a:accent6>
        <a:hlink>
          <a:srgbClr val="219BFF"/>
        </a:hlink>
        <a:folHlink>
          <a:srgbClr val="79C2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pages 3">
        <a:dk1>
          <a:srgbClr val="000000"/>
        </a:dk1>
        <a:lt1>
          <a:srgbClr val="FFFFFF"/>
        </a:lt1>
        <a:dk2>
          <a:srgbClr val="DCDCDC"/>
        </a:dk2>
        <a:lt2>
          <a:srgbClr val="B7DEFF"/>
        </a:lt2>
        <a:accent1>
          <a:srgbClr val="005DAA"/>
        </a:accent1>
        <a:accent2>
          <a:srgbClr val="1997FF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1688E7"/>
        </a:accent6>
        <a:hlink>
          <a:srgbClr val="65B9FF"/>
        </a:hlink>
        <a:folHlink>
          <a:srgbClr val="93CE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pages 4">
        <a:dk1>
          <a:srgbClr val="000000"/>
        </a:dk1>
        <a:lt1>
          <a:srgbClr val="FFFFFF"/>
        </a:lt1>
        <a:dk2>
          <a:srgbClr val="C9CBCC"/>
        </a:dk2>
        <a:lt2>
          <a:srgbClr val="B7DEFF"/>
        </a:lt2>
        <a:accent1>
          <a:srgbClr val="005DAA"/>
        </a:accent1>
        <a:accent2>
          <a:srgbClr val="1997FF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1688E7"/>
        </a:accent6>
        <a:hlink>
          <a:srgbClr val="65B9FF"/>
        </a:hlink>
        <a:folHlink>
          <a:srgbClr val="93CE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pages 5">
        <a:dk1>
          <a:srgbClr val="000000"/>
        </a:dk1>
        <a:lt1>
          <a:srgbClr val="FFFFFF"/>
        </a:lt1>
        <a:dk2>
          <a:srgbClr val="C9CBCC"/>
        </a:dk2>
        <a:lt2>
          <a:srgbClr val="B7DEFF"/>
        </a:lt2>
        <a:accent1>
          <a:srgbClr val="005DAA"/>
        </a:accent1>
        <a:accent2>
          <a:srgbClr val="00A5D9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0095C4"/>
        </a:accent6>
        <a:hlink>
          <a:srgbClr val="00AF9E"/>
        </a:hlink>
        <a:folHlink>
          <a:srgbClr val="93CE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pages 6">
        <a:dk1>
          <a:srgbClr val="000000"/>
        </a:dk1>
        <a:lt1>
          <a:srgbClr val="FFFFFF"/>
        </a:lt1>
        <a:dk2>
          <a:srgbClr val="C9CBCC"/>
        </a:dk2>
        <a:lt2>
          <a:srgbClr val="6DB33F"/>
        </a:lt2>
        <a:accent1>
          <a:srgbClr val="005DAA"/>
        </a:accent1>
        <a:accent2>
          <a:srgbClr val="00AF9E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009E8F"/>
        </a:accent6>
        <a:hlink>
          <a:srgbClr val="00A5D9"/>
        </a:hlink>
        <a:folHlink>
          <a:srgbClr val="93CE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pages 7">
        <a:dk1>
          <a:srgbClr val="000000"/>
        </a:dk1>
        <a:lt1>
          <a:srgbClr val="FFFFFF"/>
        </a:lt1>
        <a:dk2>
          <a:srgbClr val="C9CBCC"/>
        </a:dk2>
        <a:lt2>
          <a:srgbClr val="93CEFF"/>
        </a:lt2>
        <a:accent1>
          <a:srgbClr val="005DAA"/>
        </a:accent1>
        <a:accent2>
          <a:srgbClr val="00AF9E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009E8F"/>
        </a:accent6>
        <a:hlink>
          <a:srgbClr val="00A5D9"/>
        </a:hlink>
        <a:folHlink>
          <a:srgbClr val="6DB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Application>Microsoft Office PowerPoint</Application>
  <PresentationFormat>On-screen Show (4:3)</PresentationFormat>
  <Slides>11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1601-01-01T00:00:00.0000000Z</cp:lastPrinted>
  <dcterms:created xsi:type="dcterms:W3CDTF">1601-01-01T00:00:00.0000000Z</dcterms:created>
  <dcterms:modified xsi:type="dcterms:W3CDTF">1601-01-01T00:00:00.0000000Z</dcterms:modified>
</cp:coreProperties>
</file>