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6"/>
  </p:sldMasterIdLst>
  <p:notesMasterIdLst>
    <p:notesMasterId r:id="rId12"/>
  </p:notesMasterIdLst>
  <p:handoutMasterIdLst>
    <p:handoutMasterId r:id="rId13"/>
  </p:handoutMasterIdLst>
  <p:sldIdLst>
    <p:sldId id="894" r:id="rId7"/>
    <p:sldId id="903" r:id="rId8"/>
    <p:sldId id="905" r:id="rId9"/>
    <p:sldId id="908" r:id="rId10"/>
    <p:sldId id="909" r:id="rId11"/>
  </p:sldIdLst>
  <p:sldSz cx="9144000" cy="5143500" type="screen16x9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1" userDrawn="1">
          <p15:clr>
            <a:srgbClr val="A4A3A4"/>
          </p15:clr>
        </p15:guide>
        <p15:guide id="2" orient="horz" pos="3944">
          <p15:clr>
            <a:srgbClr val="A4A3A4"/>
          </p15:clr>
        </p15:guide>
        <p15:guide id="11" orient="horz" pos="3117" userDrawn="1">
          <p15:clr>
            <a:srgbClr val="A4A3A4"/>
          </p15:clr>
        </p15:guide>
        <p15:guide id="13" orient="horz" pos="1688" userDrawn="1">
          <p15:clr>
            <a:srgbClr val="A4A3A4"/>
          </p15:clr>
        </p15:guide>
        <p15:guide id="18" pos="1678" userDrawn="1">
          <p15:clr>
            <a:srgbClr val="A4A3A4"/>
          </p15:clr>
        </p15:guide>
        <p15:guide id="25" pos="2132" userDrawn="1">
          <p15:clr>
            <a:srgbClr val="A4A3A4"/>
          </p15:clr>
        </p15:guide>
        <p15:guide id="26" orient="horz" pos="2663" userDrawn="1">
          <p15:clr>
            <a:srgbClr val="A4A3A4"/>
          </p15:clr>
        </p15:guide>
        <p15:guide id="27" orient="horz" pos="441" userDrawn="1">
          <p15:clr>
            <a:srgbClr val="A4A3A4"/>
          </p15:clr>
        </p15:guide>
        <p15:guide id="28" pos="48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иркова Наталья Сергеевна" initials="ЧНС" lastIdx="7" clrIdx="0">
    <p:extLst>
      <p:ext uri="{19B8F6BF-5375-455C-9EA6-DF929625EA0E}">
        <p15:presenceInfo xmlns:p15="http://schemas.microsoft.com/office/powerpoint/2012/main" userId="Чиркова Наталья Сергеевна" providerId="None"/>
      </p:ext>
    </p:extLst>
  </p:cmAuthor>
  <p:cmAuthor id="2" name="Виноградова Дарья Артуровна" initials="ВДА" lastIdx="2" clrIdx="1">
    <p:extLst>
      <p:ext uri="{19B8F6BF-5375-455C-9EA6-DF929625EA0E}">
        <p15:presenceInfo xmlns:p15="http://schemas.microsoft.com/office/powerpoint/2012/main" userId="Виноградова Дарья Артуровна" providerId="None"/>
      </p:ext>
    </p:extLst>
  </p:cmAuthor>
  <p:cmAuthor id="3" name="Матросова Наталья Николаевна" initials="МНН" lastIdx="4" clrIdx="2">
    <p:extLst>
      <p:ext uri="{19B8F6BF-5375-455C-9EA6-DF929625EA0E}">
        <p15:presenceInfo xmlns:p15="http://schemas.microsoft.com/office/powerpoint/2012/main" userId="S-1-5-21-1936518665-1494087810-3768526578-225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1325"/>
    <a:srgbClr val="C7361A"/>
    <a:srgbClr val="AF0316"/>
    <a:srgbClr val="EB767E"/>
    <a:srgbClr val="C6361B"/>
    <a:srgbClr val="610F15"/>
    <a:srgbClr val="EA757E"/>
    <a:srgbClr val="BF3C13"/>
    <a:srgbClr val="581D39"/>
    <a:srgbClr val="872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6000" autoAdjust="0"/>
  </p:normalViewPr>
  <p:slideViewPr>
    <p:cSldViewPr snapToGrid="0">
      <p:cViewPr varScale="1">
        <p:scale>
          <a:sx n="88" d="100"/>
          <a:sy n="88" d="100"/>
        </p:scale>
        <p:origin x="684" y="84"/>
      </p:cViewPr>
      <p:guideLst>
        <p:guide orient="horz" pos="1461"/>
        <p:guide orient="horz" pos="3944"/>
        <p:guide orient="horz" pos="3117"/>
        <p:guide orient="horz" pos="1688"/>
        <p:guide pos="1678"/>
        <p:guide pos="2132"/>
        <p:guide orient="horz" pos="2663"/>
        <p:guide orient="horz" pos="441"/>
        <p:guide pos="4830"/>
      </p:guideLst>
    </p:cSldViewPr>
  </p:slideViewPr>
  <p:outlineViewPr>
    <p:cViewPr>
      <p:scale>
        <a:sx n="33" d="100"/>
        <a:sy n="33" d="100"/>
      </p:scale>
      <p:origin x="0" y="-2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196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2FC2E-082A-4A73-9D6C-B97F34F1EDC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ru-RU"/>
        </a:p>
      </dgm:t>
    </dgm:pt>
    <dgm:pt modelId="{77232B31-796D-470C-858F-3A1CA1AB1351}">
      <dgm:prSet phldrT="[Текст]" custT="1"/>
      <dgm:spPr>
        <a:solidFill>
          <a:schemeClr val="bg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Подготовка к сделке</a:t>
          </a:r>
          <a:endParaRPr lang="ru-RU" sz="1200" b="1" dirty="0">
            <a:solidFill>
              <a:schemeClr val="tx1"/>
            </a:solidFill>
          </a:endParaRPr>
        </a:p>
      </dgm:t>
    </dgm:pt>
    <dgm:pt modelId="{C0C61503-264A-452C-B3DF-76C98BC6A638}" type="parTrans" cxnId="{D4AE0FE9-A66F-4DE9-88F2-64902026E5FA}">
      <dgm:prSet/>
      <dgm:spPr/>
      <dgm:t>
        <a:bodyPr/>
        <a:lstStyle/>
        <a:p>
          <a:endParaRPr lang="ru-RU"/>
        </a:p>
      </dgm:t>
    </dgm:pt>
    <dgm:pt modelId="{E640691A-87D2-47FF-865A-F57A4FCE5299}" type="sibTrans" cxnId="{D4AE0FE9-A66F-4DE9-88F2-64902026E5FA}">
      <dgm:prSet/>
      <dgm:spPr/>
      <dgm:t>
        <a:bodyPr/>
        <a:lstStyle/>
        <a:p>
          <a:endParaRPr lang="ru-RU"/>
        </a:p>
      </dgm:t>
    </dgm:pt>
    <dgm:pt modelId="{DC03B040-CC4D-420D-A438-0B3400022A20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dirty="0" smtClean="0"/>
            <a:t>Предоставление заемщиком согласия на получение банком кредитного отчета в виде электронного документа, подписанного ПЭП ЕСИА, ПЭП ДБО, УКЭП.</a:t>
          </a:r>
          <a:endParaRPr lang="ru-RU" sz="1150" dirty="0"/>
        </a:p>
      </dgm:t>
    </dgm:pt>
    <dgm:pt modelId="{8870176D-C097-4E50-AA6D-7154E2B8CB1D}" type="parTrans" cxnId="{66952F5C-19FC-489D-A403-8924EB3D455F}">
      <dgm:prSet/>
      <dgm:spPr/>
      <dgm:t>
        <a:bodyPr/>
        <a:lstStyle/>
        <a:p>
          <a:endParaRPr lang="ru-RU"/>
        </a:p>
      </dgm:t>
    </dgm:pt>
    <dgm:pt modelId="{86A1B4EE-BF52-4561-BF39-34B6FBBD723C}" type="sibTrans" cxnId="{66952F5C-19FC-489D-A403-8924EB3D455F}">
      <dgm:prSet/>
      <dgm:spPr/>
      <dgm:t>
        <a:bodyPr/>
        <a:lstStyle/>
        <a:p>
          <a:endParaRPr lang="ru-RU"/>
        </a:p>
      </dgm:t>
    </dgm:pt>
    <dgm:pt modelId="{2D04DD8B-7E95-4552-AE6D-26A277AC4CCD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dirty="0" smtClean="0"/>
            <a:t>Выезд представителя АУЦ для идентификации заемщика и выдачи сертификата УКЭП.</a:t>
          </a:r>
          <a:endParaRPr lang="ru-RU" sz="1150" dirty="0"/>
        </a:p>
      </dgm:t>
    </dgm:pt>
    <dgm:pt modelId="{AC2FB42C-B42E-4975-AA15-BDC55898AAE8}" type="parTrans" cxnId="{75431E92-20EE-4AFD-B414-9CAA053AB238}">
      <dgm:prSet/>
      <dgm:spPr/>
      <dgm:t>
        <a:bodyPr/>
        <a:lstStyle/>
        <a:p>
          <a:endParaRPr lang="ru-RU"/>
        </a:p>
      </dgm:t>
    </dgm:pt>
    <dgm:pt modelId="{CAA940B0-71E6-4BBC-8AD1-F447FC951251}" type="sibTrans" cxnId="{75431E92-20EE-4AFD-B414-9CAA053AB238}">
      <dgm:prSet/>
      <dgm:spPr/>
      <dgm:t>
        <a:bodyPr/>
        <a:lstStyle/>
        <a:p>
          <a:endParaRPr lang="ru-RU"/>
        </a:p>
      </dgm:t>
    </dgm:pt>
    <dgm:pt modelId="{1EA96A67-4A8D-43A7-A3F1-3CF516C59A4A}">
      <dgm:prSet phldrT="[Текст]" custT="1"/>
      <dgm:spPr>
        <a:solidFill>
          <a:schemeClr val="bg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b="1" dirty="0" smtClean="0">
              <a:solidFill>
                <a:schemeClr val="tx1"/>
              </a:solidFill>
            </a:rPr>
            <a:t>Проведение</a:t>
          </a:r>
          <a:r>
            <a:rPr lang="ru-RU" sz="1200" b="1" dirty="0" smtClean="0">
              <a:solidFill>
                <a:schemeClr val="tx1"/>
              </a:solidFill>
            </a:rPr>
            <a:t> сделки</a:t>
          </a:r>
          <a:endParaRPr lang="ru-RU" sz="1200" b="1" dirty="0">
            <a:solidFill>
              <a:schemeClr val="tx1"/>
            </a:solidFill>
          </a:endParaRPr>
        </a:p>
      </dgm:t>
    </dgm:pt>
    <dgm:pt modelId="{1C40F7A1-A9A1-413E-931D-07163D2B078A}" type="parTrans" cxnId="{9217ED6E-CA34-47D1-90A3-BCC541710AC5}">
      <dgm:prSet/>
      <dgm:spPr/>
      <dgm:t>
        <a:bodyPr/>
        <a:lstStyle/>
        <a:p>
          <a:endParaRPr lang="ru-RU"/>
        </a:p>
      </dgm:t>
    </dgm:pt>
    <dgm:pt modelId="{74B06F12-B49B-4DFA-A3AE-0C4E543A9438}" type="sibTrans" cxnId="{9217ED6E-CA34-47D1-90A3-BCC541710AC5}">
      <dgm:prSet/>
      <dgm:spPr/>
      <dgm:t>
        <a:bodyPr/>
        <a:lstStyle/>
        <a:p>
          <a:endParaRPr lang="ru-RU"/>
        </a:p>
      </dgm:t>
    </dgm:pt>
    <dgm:pt modelId="{13602662-0ADF-49DD-A2AA-C10D87782C9C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dirty="0" smtClean="0"/>
            <a:t>Направление смс заемщику со ссылкой для авторизации в ПО подписания документов по сделке.</a:t>
          </a:r>
          <a:endParaRPr lang="ru-RU" sz="1150" dirty="0"/>
        </a:p>
      </dgm:t>
    </dgm:pt>
    <dgm:pt modelId="{47FF9E4D-5071-4172-B22D-3A57266B739D}" type="parTrans" cxnId="{26A36FC7-9559-4026-8D6E-913C4680C2D4}">
      <dgm:prSet/>
      <dgm:spPr/>
      <dgm:t>
        <a:bodyPr/>
        <a:lstStyle/>
        <a:p>
          <a:endParaRPr lang="ru-RU"/>
        </a:p>
      </dgm:t>
    </dgm:pt>
    <dgm:pt modelId="{0EF23F7D-26A9-4035-AA63-4F79DF406697}" type="sibTrans" cxnId="{26A36FC7-9559-4026-8D6E-913C4680C2D4}">
      <dgm:prSet/>
      <dgm:spPr/>
      <dgm:t>
        <a:bodyPr/>
        <a:lstStyle/>
        <a:p>
          <a:endParaRPr lang="ru-RU"/>
        </a:p>
      </dgm:t>
    </dgm:pt>
    <dgm:pt modelId="{0E73C571-44F8-47DD-BE8A-12AFB8C605B6}">
      <dgm:prSet phldrT="[Текст]" custT="1"/>
      <dgm:spPr>
        <a:solidFill>
          <a:schemeClr val="bg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Выдача кредита</a:t>
          </a:r>
          <a:endParaRPr lang="ru-RU" sz="1200" b="1" dirty="0">
            <a:solidFill>
              <a:schemeClr val="tx1"/>
            </a:solidFill>
          </a:endParaRPr>
        </a:p>
      </dgm:t>
    </dgm:pt>
    <dgm:pt modelId="{0DEFFF3A-402E-4ED3-9673-95D9ED2B2D18}" type="parTrans" cxnId="{549AB4D5-3B13-4A8F-8519-0B579B123F05}">
      <dgm:prSet/>
      <dgm:spPr/>
      <dgm:t>
        <a:bodyPr/>
        <a:lstStyle/>
        <a:p>
          <a:endParaRPr lang="ru-RU"/>
        </a:p>
      </dgm:t>
    </dgm:pt>
    <dgm:pt modelId="{486DF75C-CB86-475E-868B-93AF62FB540C}" type="sibTrans" cxnId="{549AB4D5-3B13-4A8F-8519-0B579B123F05}">
      <dgm:prSet/>
      <dgm:spPr/>
      <dgm:t>
        <a:bodyPr/>
        <a:lstStyle/>
        <a:p>
          <a:endParaRPr lang="ru-RU"/>
        </a:p>
      </dgm:t>
    </dgm:pt>
    <dgm:pt modelId="{7257F81F-048E-41C0-9CAC-7FBB3DEC4FC7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dirty="0" smtClean="0"/>
            <a:t>Получение сторонами сделки приобретения прав от </a:t>
          </a:r>
          <a:r>
            <a:rPr lang="ru-RU" sz="1150" dirty="0" err="1" smtClean="0"/>
            <a:t>Росреестра</a:t>
          </a:r>
          <a:r>
            <a:rPr lang="ru-RU" sz="1150" dirty="0" smtClean="0"/>
            <a:t> файлов документов, подтверждающих совершение регистрационных действий, в том числе регистрацию залога банка.</a:t>
          </a:r>
          <a:endParaRPr lang="ru-RU" sz="1150" dirty="0"/>
        </a:p>
      </dgm:t>
    </dgm:pt>
    <dgm:pt modelId="{D7CCB079-E05F-48A1-B400-34B7F87C3017}" type="parTrans" cxnId="{0C592C89-5C1F-4CD8-B14B-9FCD347E0753}">
      <dgm:prSet/>
      <dgm:spPr/>
      <dgm:t>
        <a:bodyPr/>
        <a:lstStyle/>
        <a:p>
          <a:endParaRPr lang="ru-RU"/>
        </a:p>
      </dgm:t>
    </dgm:pt>
    <dgm:pt modelId="{7D5FCC9A-FA0B-4770-9650-9EBDD671AA03}" type="sibTrans" cxnId="{0C592C89-5C1F-4CD8-B14B-9FCD347E0753}">
      <dgm:prSet/>
      <dgm:spPr/>
      <dgm:t>
        <a:bodyPr/>
        <a:lstStyle/>
        <a:p>
          <a:endParaRPr lang="ru-RU"/>
        </a:p>
      </dgm:t>
    </dgm:pt>
    <dgm:pt modelId="{48CFA516-4D1E-478D-B50E-EA8BA22F933A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150" dirty="0" smtClean="0"/>
            <a:t>Перечисление кредитных средств продавцу/застройщику за приобретенные заемщиком права на объект недвижимости/долевого строительства.</a:t>
          </a:r>
          <a:endParaRPr lang="ru-RU" sz="1150" dirty="0"/>
        </a:p>
      </dgm:t>
    </dgm:pt>
    <dgm:pt modelId="{0A427918-B6E3-4FCB-A7D8-2609A8504B2E}" type="parTrans" cxnId="{C5DD4543-3FF1-409E-9A14-60B51206FEC8}">
      <dgm:prSet/>
      <dgm:spPr/>
      <dgm:t>
        <a:bodyPr/>
        <a:lstStyle/>
        <a:p>
          <a:endParaRPr lang="ru-RU"/>
        </a:p>
      </dgm:t>
    </dgm:pt>
    <dgm:pt modelId="{EBB91FC5-8A44-442B-AA95-A18AC2E0C8AF}" type="sibTrans" cxnId="{C5DD4543-3FF1-409E-9A14-60B51206FEC8}">
      <dgm:prSet/>
      <dgm:spPr/>
      <dgm:t>
        <a:bodyPr/>
        <a:lstStyle/>
        <a:p>
          <a:endParaRPr lang="ru-RU"/>
        </a:p>
      </dgm:t>
    </dgm:pt>
    <dgm:pt modelId="{3BBAF795-445B-4FE0-A234-2E4D693A702A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 sz="1150" dirty="0"/>
        </a:p>
      </dgm:t>
    </dgm:pt>
    <dgm:pt modelId="{0140FA02-CAAC-4739-AFEF-2BEF8DECC909}" type="parTrans" cxnId="{F39A2A41-2195-4E9F-B5EA-AAB2863102F3}">
      <dgm:prSet/>
      <dgm:spPr/>
      <dgm:t>
        <a:bodyPr/>
        <a:lstStyle/>
        <a:p>
          <a:endParaRPr lang="ru-RU"/>
        </a:p>
      </dgm:t>
    </dgm:pt>
    <dgm:pt modelId="{15FFF4D9-C7CD-4AC6-915F-74F91C39C80F}" type="sibTrans" cxnId="{F39A2A41-2195-4E9F-B5EA-AAB2863102F3}">
      <dgm:prSet/>
      <dgm:spPr/>
      <dgm:t>
        <a:bodyPr/>
        <a:lstStyle/>
        <a:p>
          <a:endParaRPr lang="ru-RU"/>
        </a:p>
      </dgm:t>
    </dgm:pt>
    <dgm:pt modelId="{6C642C03-6E0C-4692-8023-27ED999C688B}">
      <dgm:prSet custT="1"/>
      <dgm:spPr/>
      <dgm:t>
        <a:bodyPr/>
        <a:lstStyle/>
        <a:p>
          <a:r>
            <a:rPr lang="ru-RU" sz="1150" dirty="0" smtClean="0"/>
            <a:t>Консультирование банком заемщика онлайн о всех действиях в ПО, разъяснение условий сделки (при необходимости).</a:t>
          </a:r>
          <a:endParaRPr lang="ru-RU" sz="1150" dirty="0"/>
        </a:p>
      </dgm:t>
    </dgm:pt>
    <dgm:pt modelId="{0A6B4ACA-328A-4784-A866-4AF3D01565DA}" type="parTrans" cxnId="{E5AC2972-00CB-46CF-ADAA-49E6ED638330}">
      <dgm:prSet/>
      <dgm:spPr/>
      <dgm:t>
        <a:bodyPr/>
        <a:lstStyle/>
        <a:p>
          <a:endParaRPr lang="ru-RU"/>
        </a:p>
      </dgm:t>
    </dgm:pt>
    <dgm:pt modelId="{659E2A43-C883-4FED-83B9-52D0AD1B246B}" type="sibTrans" cxnId="{E5AC2972-00CB-46CF-ADAA-49E6ED638330}">
      <dgm:prSet/>
      <dgm:spPr/>
      <dgm:t>
        <a:bodyPr/>
        <a:lstStyle/>
        <a:p>
          <a:endParaRPr lang="ru-RU"/>
        </a:p>
      </dgm:t>
    </dgm:pt>
    <dgm:pt modelId="{5B170F03-D5F5-4CB5-84AC-F5778B621B98}">
      <dgm:prSet custT="1"/>
      <dgm:spPr/>
      <dgm:t>
        <a:bodyPr/>
        <a:lstStyle/>
        <a:p>
          <a:r>
            <a:rPr lang="ru-RU" sz="1150" dirty="0" smtClean="0"/>
            <a:t>Подписание УКЭП кредитно-обеспечительной документации, договора приобретения прав, заявления об осуществлении государственной регистрации прав.</a:t>
          </a:r>
          <a:endParaRPr lang="ru-RU" sz="1150" dirty="0"/>
        </a:p>
      </dgm:t>
    </dgm:pt>
    <dgm:pt modelId="{A9DBD43A-019A-45D8-A64F-1C2EEB6DEE7C}" type="parTrans" cxnId="{A106739B-6094-41E7-B81C-A2992C1BA02C}">
      <dgm:prSet/>
      <dgm:spPr/>
      <dgm:t>
        <a:bodyPr/>
        <a:lstStyle/>
        <a:p>
          <a:endParaRPr lang="ru-RU"/>
        </a:p>
      </dgm:t>
    </dgm:pt>
    <dgm:pt modelId="{B0952C96-C70C-4EE8-92AE-3C63D193E9EF}" type="sibTrans" cxnId="{A106739B-6094-41E7-B81C-A2992C1BA02C}">
      <dgm:prSet/>
      <dgm:spPr/>
      <dgm:t>
        <a:bodyPr/>
        <a:lstStyle/>
        <a:p>
          <a:endParaRPr lang="ru-RU"/>
        </a:p>
      </dgm:t>
    </dgm:pt>
    <dgm:pt modelId="{738BD968-31FC-4CEA-914C-AD5BA72BCDF8}">
      <dgm:prSet custT="1"/>
      <dgm:spPr/>
      <dgm:t>
        <a:bodyPr/>
        <a:lstStyle/>
        <a:p>
          <a:r>
            <a:rPr lang="ru-RU" sz="1150" dirty="0" smtClean="0"/>
            <a:t>Проверка действительности УКЭП с использованием сервисов проверки электронной подписи. Направление документов в </a:t>
          </a:r>
          <a:r>
            <a:rPr lang="ru-RU" sz="1150" dirty="0" err="1" smtClean="0"/>
            <a:t>Росреестр</a:t>
          </a:r>
          <a:r>
            <a:rPr lang="ru-RU" sz="1150" dirty="0" smtClean="0"/>
            <a:t> для осуществления регистрации прав.</a:t>
          </a:r>
          <a:endParaRPr lang="ru-RU" sz="1150" dirty="0"/>
        </a:p>
      </dgm:t>
    </dgm:pt>
    <dgm:pt modelId="{71E69B16-51C7-41C6-B633-1EA99344ADE7}" type="parTrans" cxnId="{D962D48B-CEF3-4C80-B80D-C2D3DEE2A62A}">
      <dgm:prSet/>
      <dgm:spPr/>
      <dgm:t>
        <a:bodyPr/>
        <a:lstStyle/>
        <a:p>
          <a:endParaRPr lang="ru-RU"/>
        </a:p>
      </dgm:t>
    </dgm:pt>
    <dgm:pt modelId="{A47AACDF-5635-45AE-9E97-DA029DD09C4D}" type="sibTrans" cxnId="{D962D48B-CEF3-4C80-B80D-C2D3DEE2A62A}">
      <dgm:prSet/>
      <dgm:spPr/>
      <dgm:t>
        <a:bodyPr/>
        <a:lstStyle/>
        <a:p>
          <a:endParaRPr lang="ru-RU"/>
        </a:p>
      </dgm:t>
    </dgm:pt>
    <dgm:pt modelId="{09D57728-2B6E-4D10-87CD-5CC84056D1D9}" type="pres">
      <dgm:prSet presAssocID="{9762FC2E-082A-4A73-9D6C-B97F34F1ED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93F4D9-5174-4281-BF78-8C1C25F85252}" type="pres">
      <dgm:prSet presAssocID="{77232B31-796D-470C-858F-3A1CA1AB1351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92EE760-E9BA-4175-BB98-464A497893EE}" type="pres">
      <dgm:prSet presAssocID="{77232B31-796D-470C-858F-3A1CA1AB1351}" presName="parentText" presStyleLbl="alignNode1" presStyleIdx="0" presStyleCnt="3" custLinFactNeighborX="-163" custLinFactNeighborY="1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8907D-393C-4EED-9895-892BD80F8C13}" type="pres">
      <dgm:prSet presAssocID="{77232B31-796D-470C-858F-3A1CA1AB1351}" presName="descendantText" presStyleLbl="alignAcc1" presStyleIdx="0" presStyleCnt="3" custScaleX="100000" custLinFactNeighborX="139" custLinFactNeighborY="3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CD05B-15FE-42C7-8958-76A57BF6715C}" type="pres">
      <dgm:prSet presAssocID="{E640691A-87D2-47FF-865A-F57A4FCE5299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DD61E797-DD9C-45BF-9B82-C27ADEFDC292}" type="pres">
      <dgm:prSet presAssocID="{1EA96A67-4A8D-43A7-A3F1-3CF516C59A4A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C4FAA5C0-0E00-404B-B2F4-B492951F3801}" type="pres">
      <dgm:prSet presAssocID="{1EA96A67-4A8D-43A7-A3F1-3CF516C59A4A}" presName="parentText" presStyleLbl="alignNode1" presStyleIdx="1" presStyleCnt="3" custLinFactNeighborX="-1106" custLinFactNeighborY="-138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693A7-5D46-4D30-8942-456CB262790A}" type="pres">
      <dgm:prSet presAssocID="{1EA96A67-4A8D-43A7-A3F1-3CF516C59A4A}" presName="descendantText" presStyleLbl="alignAcc1" presStyleIdx="1" presStyleCnt="3" custScaleX="100000" custScaleY="177682" custLinFactNeighborX="1971" custLinFactNeighborY="5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52991-7B6F-4E78-9922-6F75BA251833}" type="pres">
      <dgm:prSet presAssocID="{74B06F12-B49B-4DFA-A3AE-0C4E543A9438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76A7D0DA-1404-41CF-B806-30F4D211BB20}" type="pres">
      <dgm:prSet presAssocID="{0E73C571-44F8-47DD-BE8A-12AFB8C605B6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2CA8CB3-25A9-449D-B312-235F6ACB8F4B}" type="pres">
      <dgm:prSet presAssocID="{0E73C571-44F8-47DD-BE8A-12AFB8C605B6}" presName="parentText" presStyleLbl="alignNode1" presStyleIdx="2" presStyleCnt="3" custLinFactNeighborX="2530" custLinFactNeighborY="43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EBB1E-C5D0-44AD-8A0E-1F9C56E1AA3C}" type="pres">
      <dgm:prSet presAssocID="{0E73C571-44F8-47DD-BE8A-12AFB8C605B6}" presName="descendantText" presStyleLbl="alignAcc1" presStyleIdx="2" presStyleCnt="3" custScaleY="116401" custLinFactNeighborY="25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1BE83D-8663-44FD-A4E0-A966490EA454}" type="presOf" srcId="{48CFA516-4D1E-478D-B50E-EA8BA22F933A}" destId="{0B5EBB1E-C5D0-44AD-8A0E-1F9C56E1AA3C}" srcOrd="0" destOrd="1" presId="urn:microsoft.com/office/officeart/2005/8/layout/chevron2"/>
    <dgm:cxn modelId="{F39A2A41-2195-4E9F-B5EA-AAB2863102F3}" srcId="{77232B31-796D-470C-858F-3A1CA1AB1351}" destId="{3BBAF795-445B-4FE0-A234-2E4D693A702A}" srcOrd="2" destOrd="0" parTransId="{0140FA02-CAAC-4739-AFEF-2BEF8DECC909}" sibTransId="{15FFF4D9-C7CD-4AC6-915F-74F91C39C80F}"/>
    <dgm:cxn modelId="{A106739B-6094-41E7-B81C-A2992C1BA02C}" srcId="{1EA96A67-4A8D-43A7-A3F1-3CF516C59A4A}" destId="{5B170F03-D5F5-4CB5-84AC-F5778B621B98}" srcOrd="2" destOrd="0" parTransId="{A9DBD43A-019A-45D8-A64F-1C2EEB6DEE7C}" sibTransId="{B0952C96-C70C-4EE8-92AE-3C63D193E9EF}"/>
    <dgm:cxn modelId="{0C592C89-5C1F-4CD8-B14B-9FCD347E0753}" srcId="{0E73C571-44F8-47DD-BE8A-12AFB8C605B6}" destId="{7257F81F-048E-41C0-9CAC-7FBB3DEC4FC7}" srcOrd="0" destOrd="0" parTransId="{D7CCB079-E05F-48A1-B400-34B7F87C3017}" sibTransId="{7D5FCC9A-FA0B-4770-9650-9EBDD671AA03}"/>
    <dgm:cxn modelId="{071D6969-F8FA-4F64-B294-2E3E441EB522}" type="presOf" srcId="{2D04DD8B-7E95-4552-AE6D-26A277AC4CCD}" destId="{CFA8907D-393C-4EED-9895-892BD80F8C13}" srcOrd="0" destOrd="1" presId="urn:microsoft.com/office/officeart/2005/8/layout/chevron2"/>
    <dgm:cxn modelId="{E5AC2972-00CB-46CF-ADAA-49E6ED638330}" srcId="{1EA96A67-4A8D-43A7-A3F1-3CF516C59A4A}" destId="{6C642C03-6E0C-4692-8023-27ED999C688B}" srcOrd="1" destOrd="0" parTransId="{0A6B4ACA-328A-4784-A866-4AF3D01565DA}" sibTransId="{659E2A43-C883-4FED-83B9-52D0AD1B246B}"/>
    <dgm:cxn modelId="{EB6BDDC1-4ABC-4F16-8252-D555F0CC3047}" type="presOf" srcId="{13602662-0ADF-49DD-A2AA-C10D87782C9C}" destId="{207693A7-5D46-4D30-8942-456CB262790A}" srcOrd="0" destOrd="0" presId="urn:microsoft.com/office/officeart/2005/8/layout/chevron2"/>
    <dgm:cxn modelId="{F10E5720-FD36-4077-BFA9-5D3B3180AAEE}" type="presOf" srcId="{7257F81F-048E-41C0-9CAC-7FBB3DEC4FC7}" destId="{0B5EBB1E-C5D0-44AD-8A0E-1F9C56E1AA3C}" srcOrd="0" destOrd="0" presId="urn:microsoft.com/office/officeart/2005/8/layout/chevron2"/>
    <dgm:cxn modelId="{26A36FC7-9559-4026-8D6E-913C4680C2D4}" srcId="{1EA96A67-4A8D-43A7-A3F1-3CF516C59A4A}" destId="{13602662-0ADF-49DD-A2AA-C10D87782C9C}" srcOrd="0" destOrd="0" parTransId="{47FF9E4D-5071-4172-B22D-3A57266B739D}" sibTransId="{0EF23F7D-26A9-4035-AA63-4F79DF406697}"/>
    <dgm:cxn modelId="{549AB4D5-3B13-4A8F-8519-0B579B123F05}" srcId="{9762FC2E-082A-4A73-9D6C-B97F34F1EDCE}" destId="{0E73C571-44F8-47DD-BE8A-12AFB8C605B6}" srcOrd="2" destOrd="0" parTransId="{0DEFFF3A-402E-4ED3-9673-95D9ED2B2D18}" sibTransId="{486DF75C-CB86-475E-868B-93AF62FB540C}"/>
    <dgm:cxn modelId="{B35EB766-E59D-4BC7-8F1D-42D1F6933DBD}" type="presOf" srcId="{77232B31-796D-470C-858F-3A1CA1AB1351}" destId="{E92EE760-E9BA-4175-BB98-464A497893EE}" srcOrd="0" destOrd="0" presId="urn:microsoft.com/office/officeart/2005/8/layout/chevron2"/>
    <dgm:cxn modelId="{B0AD716E-6472-4030-9CBA-48553F771D0A}" type="presOf" srcId="{1EA96A67-4A8D-43A7-A3F1-3CF516C59A4A}" destId="{C4FAA5C0-0E00-404B-B2F4-B492951F3801}" srcOrd="0" destOrd="0" presId="urn:microsoft.com/office/officeart/2005/8/layout/chevron2"/>
    <dgm:cxn modelId="{C761D2D8-38B9-4527-B235-E2F270CE525C}" type="presOf" srcId="{738BD968-31FC-4CEA-914C-AD5BA72BCDF8}" destId="{207693A7-5D46-4D30-8942-456CB262790A}" srcOrd="0" destOrd="3" presId="urn:microsoft.com/office/officeart/2005/8/layout/chevron2"/>
    <dgm:cxn modelId="{66952F5C-19FC-489D-A403-8924EB3D455F}" srcId="{77232B31-796D-470C-858F-3A1CA1AB1351}" destId="{DC03B040-CC4D-420D-A438-0B3400022A20}" srcOrd="0" destOrd="0" parTransId="{8870176D-C097-4E50-AA6D-7154E2B8CB1D}" sibTransId="{86A1B4EE-BF52-4561-BF39-34B6FBBD723C}"/>
    <dgm:cxn modelId="{ACE64E6D-6FC6-4261-881D-D1A3AC276E0B}" type="presOf" srcId="{0E73C571-44F8-47DD-BE8A-12AFB8C605B6}" destId="{62CA8CB3-25A9-449D-B312-235F6ACB8F4B}" srcOrd="0" destOrd="0" presId="urn:microsoft.com/office/officeart/2005/8/layout/chevron2"/>
    <dgm:cxn modelId="{101AAFF4-8E7E-452F-886F-14DC7DBCC362}" type="presOf" srcId="{9762FC2E-082A-4A73-9D6C-B97F34F1EDCE}" destId="{09D57728-2B6E-4D10-87CD-5CC84056D1D9}" srcOrd="0" destOrd="0" presId="urn:microsoft.com/office/officeart/2005/8/layout/chevron2"/>
    <dgm:cxn modelId="{40208976-AF71-4F55-B665-EA10D589EC5C}" type="presOf" srcId="{5B170F03-D5F5-4CB5-84AC-F5778B621B98}" destId="{207693A7-5D46-4D30-8942-456CB262790A}" srcOrd="0" destOrd="2" presId="urn:microsoft.com/office/officeart/2005/8/layout/chevron2"/>
    <dgm:cxn modelId="{34D29CE8-2592-431B-B72B-F9538C886CC2}" type="presOf" srcId="{6C642C03-6E0C-4692-8023-27ED999C688B}" destId="{207693A7-5D46-4D30-8942-456CB262790A}" srcOrd="0" destOrd="1" presId="urn:microsoft.com/office/officeart/2005/8/layout/chevron2"/>
    <dgm:cxn modelId="{D962D48B-CEF3-4C80-B80D-C2D3DEE2A62A}" srcId="{1EA96A67-4A8D-43A7-A3F1-3CF516C59A4A}" destId="{738BD968-31FC-4CEA-914C-AD5BA72BCDF8}" srcOrd="3" destOrd="0" parTransId="{71E69B16-51C7-41C6-B633-1EA99344ADE7}" sibTransId="{A47AACDF-5635-45AE-9E97-DA029DD09C4D}"/>
    <dgm:cxn modelId="{C5DD4543-3FF1-409E-9A14-60B51206FEC8}" srcId="{0E73C571-44F8-47DD-BE8A-12AFB8C605B6}" destId="{48CFA516-4D1E-478D-B50E-EA8BA22F933A}" srcOrd="1" destOrd="0" parTransId="{0A427918-B6E3-4FCB-A7D8-2609A8504B2E}" sibTransId="{EBB91FC5-8A44-442B-AA95-A18AC2E0C8AF}"/>
    <dgm:cxn modelId="{71237C1F-7A05-4795-A996-663FDF6AC5DD}" type="presOf" srcId="{DC03B040-CC4D-420D-A438-0B3400022A20}" destId="{CFA8907D-393C-4EED-9895-892BD80F8C13}" srcOrd="0" destOrd="0" presId="urn:microsoft.com/office/officeart/2005/8/layout/chevron2"/>
    <dgm:cxn modelId="{75431E92-20EE-4AFD-B414-9CAA053AB238}" srcId="{77232B31-796D-470C-858F-3A1CA1AB1351}" destId="{2D04DD8B-7E95-4552-AE6D-26A277AC4CCD}" srcOrd="1" destOrd="0" parTransId="{AC2FB42C-B42E-4975-AA15-BDC55898AAE8}" sibTransId="{CAA940B0-71E6-4BBC-8AD1-F447FC951251}"/>
    <dgm:cxn modelId="{D4AE0FE9-A66F-4DE9-88F2-64902026E5FA}" srcId="{9762FC2E-082A-4A73-9D6C-B97F34F1EDCE}" destId="{77232B31-796D-470C-858F-3A1CA1AB1351}" srcOrd="0" destOrd="0" parTransId="{C0C61503-264A-452C-B3DF-76C98BC6A638}" sibTransId="{E640691A-87D2-47FF-865A-F57A4FCE5299}"/>
    <dgm:cxn modelId="{9217ED6E-CA34-47D1-90A3-BCC541710AC5}" srcId="{9762FC2E-082A-4A73-9D6C-B97F34F1EDCE}" destId="{1EA96A67-4A8D-43A7-A3F1-3CF516C59A4A}" srcOrd="1" destOrd="0" parTransId="{1C40F7A1-A9A1-413E-931D-07163D2B078A}" sibTransId="{74B06F12-B49B-4DFA-A3AE-0C4E543A9438}"/>
    <dgm:cxn modelId="{E1582973-C6F3-47C1-AD08-13C33F382B16}" type="presOf" srcId="{3BBAF795-445B-4FE0-A234-2E4D693A702A}" destId="{CFA8907D-393C-4EED-9895-892BD80F8C13}" srcOrd="0" destOrd="2" presId="urn:microsoft.com/office/officeart/2005/8/layout/chevron2"/>
    <dgm:cxn modelId="{08338997-9210-4554-9699-15661D9FFA4E}" type="presParOf" srcId="{09D57728-2B6E-4D10-87CD-5CC84056D1D9}" destId="{2F93F4D9-5174-4281-BF78-8C1C25F85252}" srcOrd="0" destOrd="0" presId="urn:microsoft.com/office/officeart/2005/8/layout/chevron2"/>
    <dgm:cxn modelId="{76C3AC64-2423-416B-A669-76789275CE51}" type="presParOf" srcId="{2F93F4D9-5174-4281-BF78-8C1C25F85252}" destId="{E92EE760-E9BA-4175-BB98-464A497893EE}" srcOrd="0" destOrd="0" presId="urn:microsoft.com/office/officeart/2005/8/layout/chevron2"/>
    <dgm:cxn modelId="{0B1D95CD-1637-4AF8-BAD3-CD7042E5A91A}" type="presParOf" srcId="{2F93F4D9-5174-4281-BF78-8C1C25F85252}" destId="{CFA8907D-393C-4EED-9895-892BD80F8C13}" srcOrd="1" destOrd="0" presId="urn:microsoft.com/office/officeart/2005/8/layout/chevron2"/>
    <dgm:cxn modelId="{D5A513B8-FA6B-41CB-958B-B915D3992B04}" type="presParOf" srcId="{09D57728-2B6E-4D10-87CD-5CC84056D1D9}" destId="{4B0CD05B-15FE-42C7-8958-76A57BF6715C}" srcOrd="1" destOrd="0" presId="urn:microsoft.com/office/officeart/2005/8/layout/chevron2"/>
    <dgm:cxn modelId="{F8701DDD-E77D-4B11-A002-EF4C5972F31A}" type="presParOf" srcId="{09D57728-2B6E-4D10-87CD-5CC84056D1D9}" destId="{DD61E797-DD9C-45BF-9B82-C27ADEFDC292}" srcOrd="2" destOrd="0" presId="urn:microsoft.com/office/officeart/2005/8/layout/chevron2"/>
    <dgm:cxn modelId="{83C6C43E-AC68-4F5F-B721-B398D692E699}" type="presParOf" srcId="{DD61E797-DD9C-45BF-9B82-C27ADEFDC292}" destId="{C4FAA5C0-0E00-404B-B2F4-B492951F3801}" srcOrd="0" destOrd="0" presId="urn:microsoft.com/office/officeart/2005/8/layout/chevron2"/>
    <dgm:cxn modelId="{DE18752E-443C-46C4-A6AC-B1F90BB9B85E}" type="presParOf" srcId="{DD61E797-DD9C-45BF-9B82-C27ADEFDC292}" destId="{207693A7-5D46-4D30-8942-456CB262790A}" srcOrd="1" destOrd="0" presId="urn:microsoft.com/office/officeart/2005/8/layout/chevron2"/>
    <dgm:cxn modelId="{239BB274-1AAC-4BC4-A936-963EE7BB57BE}" type="presParOf" srcId="{09D57728-2B6E-4D10-87CD-5CC84056D1D9}" destId="{36D52991-7B6F-4E78-9922-6F75BA251833}" srcOrd="3" destOrd="0" presId="urn:microsoft.com/office/officeart/2005/8/layout/chevron2"/>
    <dgm:cxn modelId="{52E9E01B-9F37-4CC8-BBD3-375AFC466C2E}" type="presParOf" srcId="{09D57728-2B6E-4D10-87CD-5CC84056D1D9}" destId="{76A7D0DA-1404-41CF-B806-30F4D211BB20}" srcOrd="4" destOrd="0" presId="urn:microsoft.com/office/officeart/2005/8/layout/chevron2"/>
    <dgm:cxn modelId="{5657ABD2-77C6-4AD8-AE53-BA9E6875E983}" type="presParOf" srcId="{76A7D0DA-1404-41CF-B806-30F4D211BB20}" destId="{62CA8CB3-25A9-449D-B312-235F6ACB8F4B}" srcOrd="0" destOrd="0" presId="urn:microsoft.com/office/officeart/2005/8/layout/chevron2"/>
    <dgm:cxn modelId="{8A4C538D-BF29-4785-ACA1-30096449E9EA}" type="presParOf" srcId="{76A7D0DA-1404-41CF-B806-30F4D211BB20}" destId="{0B5EBB1E-C5D0-44AD-8A0E-1F9C56E1AA3C}" srcOrd="1" destOrd="0" presId="urn:microsoft.com/office/officeart/2005/8/layout/chevron2"/>
  </dgm:cxnLst>
  <dgm:bg>
    <a:noFill/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EE760-E9BA-4175-BB98-464A497893EE}">
      <dsp:nvSpPr>
        <dsp:cNvPr id="0" name=""/>
        <dsp:cNvSpPr/>
      </dsp:nvSpPr>
      <dsp:spPr>
        <a:xfrm rot="5400000">
          <a:off x="-180850" y="184512"/>
          <a:ext cx="1205668" cy="843967"/>
        </a:xfrm>
        <a:prstGeom prst="chevron">
          <a:avLst/>
        </a:prstGeom>
        <a:solidFill>
          <a:schemeClr val="bg2"/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Подготовка к сделке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425646"/>
        <a:ext cx="843967" cy="361701"/>
      </dsp:txXfrm>
    </dsp:sp>
    <dsp:sp modelId="{CFA8907D-393C-4EED-9895-892BD80F8C13}">
      <dsp:nvSpPr>
        <dsp:cNvPr id="0" name=""/>
        <dsp:cNvSpPr/>
      </dsp:nvSpPr>
      <dsp:spPr>
        <a:xfrm rot="5400000">
          <a:off x="4002494" y="-3129551"/>
          <a:ext cx="783684" cy="7100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Предоставление заемщиком согласия на получение банком кредитного отчета в виде электронного документа, подписанного ПЭП ЕСИА, ПЭП ДБО, УКЭП.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Выезд представителя АУЦ для идентификации заемщика и выдачи сертификата УКЭП.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50" kern="1200" dirty="0"/>
        </a:p>
      </dsp:txBody>
      <dsp:txXfrm rot="-5400000">
        <a:off x="843968" y="67231"/>
        <a:ext cx="7062481" cy="707172"/>
      </dsp:txXfrm>
    </dsp:sp>
    <dsp:sp modelId="{C4FAA5C0-0E00-404B-B2F4-B492951F3801}">
      <dsp:nvSpPr>
        <dsp:cNvPr id="0" name=""/>
        <dsp:cNvSpPr/>
      </dsp:nvSpPr>
      <dsp:spPr>
        <a:xfrm rot="5400000">
          <a:off x="-180850" y="1348499"/>
          <a:ext cx="1205668" cy="843967"/>
        </a:xfrm>
        <a:prstGeom prst="chevron">
          <a:avLst/>
        </a:prstGeom>
        <a:solidFill>
          <a:schemeClr val="bg2"/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kern="1200" dirty="0" smtClean="0">
              <a:solidFill>
                <a:schemeClr val="tx1"/>
              </a:solidFill>
            </a:rPr>
            <a:t>Проведение</a:t>
          </a:r>
          <a:r>
            <a:rPr lang="ru-RU" sz="1200" b="1" kern="1200" dirty="0" smtClean="0">
              <a:solidFill>
                <a:schemeClr val="tx1"/>
              </a:solidFill>
            </a:rPr>
            <a:t> сделки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1589633"/>
        <a:ext cx="843967" cy="361701"/>
      </dsp:txXfrm>
    </dsp:sp>
    <dsp:sp modelId="{207693A7-5D46-4D30-8942-456CB262790A}">
      <dsp:nvSpPr>
        <dsp:cNvPr id="0" name=""/>
        <dsp:cNvSpPr/>
      </dsp:nvSpPr>
      <dsp:spPr>
        <a:xfrm rot="5400000">
          <a:off x="3698103" y="-1779885"/>
          <a:ext cx="1392466" cy="7100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Направление смс заемщику со ссылкой для авторизации в ПО подписания документов по сделке.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Консультирование банком заемщика онлайн о всех действиях в ПО, разъяснение условий сделки (при необходимости).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Подписание УКЭП кредитно-обеспечительной документации, договора приобретения прав, заявления об осуществлении государственной регистрации прав.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Проверка действительности УКЭП с использованием сервисов проверки электронной подписи. Направление документов в </a:t>
          </a:r>
          <a:r>
            <a:rPr lang="ru-RU" sz="1150" kern="1200" dirty="0" err="1" smtClean="0"/>
            <a:t>Росреестр</a:t>
          </a:r>
          <a:r>
            <a:rPr lang="ru-RU" sz="1150" kern="1200" dirty="0" smtClean="0"/>
            <a:t> для осуществления регистрации прав.</a:t>
          </a:r>
          <a:endParaRPr lang="ru-RU" sz="1150" kern="1200" dirty="0"/>
        </a:p>
      </dsp:txBody>
      <dsp:txXfrm rot="-5400000">
        <a:off x="843968" y="1142225"/>
        <a:ext cx="7032762" cy="1256516"/>
      </dsp:txXfrm>
    </dsp:sp>
    <dsp:sp modelId="{62CA8CB3-25A9-449D-B312-235F6ACB8F4B}">
      <dsp:nvSpPr>
        <dsp:cNvPr id="0" name=""/>
        <dsp:cNvSpPr/>
      </dsp:nvSpPr>
      <dsp:spPr>
        <a:xfrm rot="5400000">
          <a:off x="-159497" y="2609920"/>
          <a:ext cx="1205668" cy="843967"/>
        </a:xfrm>
        <a:prstGeom prst="chevron">
          <a:avLst/>
        </a:prstGeom>
        <a:solidFill>
          <a:schemeClr val="bg2"/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Выдача кредита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21354" y="2851054"/>
        <a:ext cx="843967" cy="361701"/>
      </dsp:txXfrm>
    </dsp:sp>
    <dsp:sp modelId="{0B5EBB1E-C5D0-44AD-8A0E-1F9C56E1AA3C}">
      <dsp:nvSpPr>
        <dsp:cNvPr id="0" name=""/>
        <dsp:cNvSpPr/>
      </dsp:nvSpPr>
      <dsp:spPr>
        <a:xfrm rot="5400000">
          <a:off x="3938228" y="-530017"/>
          <a:ext cx="912216" cy="71007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Получение сторонами сделки приобретения прав от </a:t>
          </a:r>
          <a:r>
            <a:rPr lang="ru-RU" sz="1150" kern="1200" dirty="0" err="1" smtClean="0"/>
            <a:t>Росреестра</a:t>
          </a:r>
          <a:r>
            <a:rPr lang="ru-RU" sz="1150" kern="1200" dirty="0" smtClean="0"/>
            <a:t> файлов документов, подтверждающих совершение регистрационных действий, в том числе регистрацию залога банка.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Перечисление кредитных средств продавцу/застройщику за приобретенные заемщиком права на объект недвижимости/долевого строительства.</a:t>
          </a:r>
          <a:endParaRPr lang="ru-RU" sz="1150" kern="1200" dirty="0"/>
        </a:p>
      </dsp:txBody>
      <dsp:txXfrm rot="-5400000">
        <a:off x="843968" y="2608774"/>
        <a:ext cx="7056206" cy="823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40" y="1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/>
            </a:lvl1pPr>
          </a:lstStyle>
          <a:p>
            <a:fld id="{E640F6A5-9080-4E70-B802-25C28AB79C70}" type="datetimeFigureOut">
              <a:rPr lang="en-GB" smtClean="0"/>
              <a:pPr/>
              <a:t>10/12/2020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2154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40" y="9442154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/>
            </a:lvl1pPr>
          </a:lstStyle>
          <a:p>
            <a:fld id="{3820602F-4F05-45D9-805B-E85885946F2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96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40" y="1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/>
            </a:lvl1pPr>
          </a:lstStyle>
          <a:p>
            <a:fld id="{02B4D840-579E-4A0A-8746-563BB81BFCF8}" type="datetimeFigureOut">
              <a:rPr lang="en-GB" smtClean="0"/>
              <a:pPr/>
              <a:t>10/12/2020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0" tIns="47850" rIns="95700" bIns="4785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39"/>
            <a:ext cx="5447030" cy="4473416"/>
          </a:xfrm>
          <a:prstGeom prst="rect">
            <a:avLst/>
          </a:prstGeom>
        </p:spPr>
        <p:txBody>
          <a:bodyPr vert="horz" lIns="95700" tIns="47850" rIns="95700" bIns="478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2154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40" y="9442154"/>
            <a:ext cx="2950474" cy="497047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/>
            </a:lvl1pPr>
          </a:lstStyle>
          <a:p>
            <a:fld id="{B849F58B-522D-43AE-9196-6FF1A84B55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1499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8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97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0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364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6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5EA31-1F26-44D6-99A8-702D0F52951F}"/>
              </a:ext>
            </a:extLst>
          </p:cNvPr>
          <p:cNvSpPr/>
          <p:nvPr userDrawn="1"/>
        </p:nvSpPr>
        <p:spPr>
          <a:xfrm>
            <a:off x="0" y="0"/>
            <a:ext cx="3600000" cy="5144400"/>
          </a:xfrm>
          <a:prstGeom prst="rect">
            <a:avLst/>
          </a:prstGeom>
          <a:solidFill>
            <a:srgbClr val="C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3816000" y="3240000"/>
            <a:ext cx="5005738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spcBef>
                <a:spcPts val="9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1800" b="0" kern="1200" cap="none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3816000" y="2040956"/>
            <a:ext cx="5005738" cy="83715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200" b="1" kern="1200" spc="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7516894" y="148838"/>
            <a:ext cx="1304844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None/>
              <a:defRPr lang="en-US" sz="1000" b="0" kern="1200" cap="all" spc="200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Type of privacy</a:t>
            </a:r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3816000" y="156532"/>
            <a:ext cx="387927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None/>
              <a:defRPr lang="en-US" sz="1000" b="0" kern="1200" cap="all" spc="200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C103AA-93E6-4C23-9DA4-9FEBE6A55434}"/>
              </a:ext>
            </a:extLst>
          </p:cNvPr>
          <p:cNvSpPr/>
          <p:nvPr userDrawn="1"/>
        </p:nvSpPr>
        <p:spPr>
          <a:xfrm>
            <a:off x="2125786" y="2980800"/>
            <a:ext cx="3672000" cy="9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Quicksand Light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350" y="4552502"/>
            <a:ext cx="2975326" cy="51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816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Righ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5436" y="364617"/>
            <a:ext cx="5578475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3999" y="4500000"/>
            <a:ext cx="5579911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5438" y="756000"/>
            <a:ext cx="5580000" cy="1938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400" b="1" i="0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D5E082-19E9-4D8D-9F6C-D1503B0154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3850" y="1150938"/>
            <a:ext cx="5580000" cy="131112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en-US" dirty="0"/>
            </a:lvl1pPr>
            <a:lvl2pPr marL="315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59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603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defRPr lang="en-US" dirty="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8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31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Lef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52925" y="4500000"/>
            <a:ext cx="5270400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B620084-3877-4EDA-8E7A-9F6B0576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338" y="1150938"/>
            <a:ext cx="5270400" cy="135524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2pPr marL="315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59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603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6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20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oC Title"/>
          <p:cNvSpPr>
            <a:spLocks noGrp="1"/>
          </p:cNvSpPr>
          <p:nvPr>
            <p:ph type="title" hasCustomPrompt="1"/>
          </p:nvPr>
        </p:nvSpPr>
        <p:spPr>
          <a:xfrm>
            <a:off x="325438" y="364617"/>
            <a:ext cx="84960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ToC Content"/>
          <p:cNvSpPr>
            <a:spLocks noGrp="1"/>
          </p:cNvSpPr>
          <p:nvPr>
            <p:ph idx="1" hasCustomPrompt="1"/>
          </p:nvPr>
        </p:nvSpPr>
        <p:spPr>
          <a:xfrm>
            <a:off x="325438" y="1152000"/>
            <a:ext cx="8497887" cy="494494"/>
          </a:xfrm>
          <a:prstGeom prst="rect">
            <a:avLst/>
          </a:prstGeom>
        </p:spPr>
        <p:txBody>
          <a:bodyPr rIns="0">
            <a:spAutoFit/>
          </a:bodyPr>
          <a:lstStyle>
            <a:lvl1pPr marL="360000" indent="-360000">
              <a:spcBef>
                <a:spcPts val="1000"/>
              </a:spcBef>
              <a:spcAft>
                <a:spcPts val="200"/>
              </a:spcAft>
              <a:buClr>
                <a:srgbClr val="E60028"/>
              </a:buClr>
              <a:buSzPct val="100000"/>
              <a:buFont typeface="+mj-lt"/>
              <a:buNone/>
              <a:tabLst>
                <a:tab pos="8429625" algn="r"/>
              </a:tabLst>
              <a:defRPr sz="1800" b="1" cap="all" baseline="0">
                <a:solidFill>
                  <a:srgbClr val="E60028"/>
                </a:solidFill>
                <a:latin typeface="+mn-lt"/>
              </a:defRPr>
            </a:lvl1pPr>
            <a:lvl2pPr marL="720000" indent="-360000">
              <a:spcBef>
                <a:spcPts val="200"/>
              </a:spcBef>
              <a:buClrTx/>
              <a:buSzPct val="100000"/>
              <a:buFont typeface="+mj-lt"/>
              <a:buAutoNum type="alphaUcPeriod"/>
              <a:tabLst>
                <a:tab pos="8429625" algn="r"/>
              </a:tabLst>
              <a:defRPr sz="1400" cap="none" baseline="0">
                <a:latin typeface="+mn-lt"/>
              </a:defRPr>
            </a:lvl2pPr>
            <a:lvl3pPr marL="360000" indent="0">
              <a:spcBef>
                <a:spcPts val="2800"/>
              </a:spcBef>
              <a:buNone/>
              <a:tabLst>
                <a:tab pos="8429625" algn="r"/>
              </a:tabLst>
              <a:defRPr sz="1400" b="0" cap="all" baseline="0">
                <a:solidFill>
                  <a:srgbClr val="E60028"/>
                </a:solidFill>
              </a:defRPr>
            </a:lvl3pPr>
            <a:lvl4pPr marL="720000" indent="-360000">
              <a:spcBef>
                <a:spcPts val="200"/>
              </a:spcBef>
              <a:buClrTx/>
              <a:buFont typeface="+mj-lt"/>
              <a:buAutoNum type="alphaUcPeriod"/>
              <a:tabLst>
                <a:tab pos="8429625" algn="r"/>
              </a:tabLst>
              <a:defRPr sz="1200" cap="none" baseline="0"/>
            </a:lvl4pPr>
            <a:lvl5pPr marL="540000" indent="0">
              <a:buNone/>
              <a:tabLst>
                <a:tab pos="7988300" algn="r"/>
              </a:tabLst>
              <a:defRPr sz="800" cap="all" baseline="0"/>
            </a:lvl5pPr>
          </a:lstStyle>
          <a:p>
            <a:pPr lvl="0"/>
            <a:r>
              <a:rPr lang="en-US" noProof="0" dirty="0"/>
              <a:t>CLICK TO add section title</a:t>
            </a:r>
          </a:p>
          <a:p>
            <a:pPr lvl="1"/>
            <a:r>
              <a:rPr lang="en-US" noProof="0" dirty="0"/>
              <a:t>Increase level to add subsection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E0767-2C7B-4A8B-88C1-F85FEC17A762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pic>
        <p:nvPicPr>
          <p:cNvPr id="8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Disclaimer Text"/>
          <p:cNvSpPr>
            <a:spLocks noGrp="1"/>
          </p:cNvSpPr>
          <p:nvPr>
            <p:ph type="body" sz="quarter" idx="14" hasCustomPrompt="1"/>
          </p:nvPr>
        </p:nvSpPr>
        <p:spPr>
          <a:xfrm>
            <a:off x="325438" y="1150938"/>
            <a:ext cx="8497887" cy="1315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sz="900" b="0" i="0">
                <a:solidFill>
                  <a:schemeClr val="tx1"/>
                </a:solidFill>
                <a:latin typeface="+mn-lt"/>
                <a:ea typeface="Source Sans Pro" pitchFamily="34" charset="0"/>
              </a:defRPr>
            </a:lvl1pPr>
            <a:lvl2pPr marL="180000" indent="-18000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00" b="0" i="1">
                <a:solidFill>
                  <a:schemeClr val="tx1"/>
                </a:solidFill>
              </a:defRPr>
            </a:lvl2pPr>
            <a:lvl3pPr marL="360000" indent="-180000">
              <a:spcBef>
                <a:spcPts val="2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00" i="1"/>
            </a:lvl3pPr>
            <a:lvl4pPr marL="252000" indent="-108000">
              <a:spcBef>
                <a:spcPts val="100"/>
              </a:spcBef>
              <a:buClr>
                <a:schemeClr val="tx2"/>
              </a:buClr>
              <a:buSzPct val="90000"/>
              <a:buFont typeface="Arial" pitchFamily="34" charset="0"/>
              <a:buChar char="●"/>
              <a:defRPr sz="1100" i="1"/>
            </a:lvl4pPr>
            <a:lvl5pPr marL="360000" indent="-108000">
              <a:spcBef>
                <a:spcPts val="100"/>
              </a:spcBef>
              <a:buClr>
                <a:schemeClr val="tx2"/>
              </a:buClr>
              <a:buSzPct val="90000"/>
              <a:buFont typeface="Wingdings 3" pitchFamily="18" charset="2"/>
              <a:buChar char=""/>
              <a:defRPr sz="1100" i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5" name="Disclaimer Title"/>
          <p:cNvSpPr>
            <a:spLocks noGrp="1"/>
          </p:cNvSpPr>
          <p:nvPr>
            <p:ph type="title" hasCustomPrompt="1"/>
          </p:nvPr>
        </p:nvSpPr>
        <p:spPr>
          <a:xfrm>
            <a:off x="325438" y="364617"/>
            <a:ext cx="84960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Sources">
            <a:extLst>
              <a:ext uri="{FF2B5EF4-FFF2-40B4-BE49-F238E27FC236}">
                <a16:creationId xmlns:a16="http://schemas.microsoft.com/office/drawing/2014/main" id="{66CDEB1D-B8F5-47BA-8571-0C6D5BB9DF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4500000"/>
            <a:ext cx="8496000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1BBD5-C468-4B07-AEDC-B9D783237610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pic>
        <p:nvPicPr>
          <p:cNvPr id="10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700" y="2219008"/>
            <a:ext cx="5365650" cy="923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32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2207562"/>
            <a:ext cx="5424487" cy="93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68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Re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2207562"/>
            <a:ext cx="5424487" cy="93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7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">
            <a:extLst>
              <a:ext uri="{FF2B5EF4-FFF2-40B4-BE49-F238E27FC236}">
                <a16:creationId xmlns:a16="http://schemas.microsoft.com/office/drawing/2014/main" id="{2EF15FF5-02DC-489F-B615-26E2489731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600000" cy="51435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3816000" y="3240000"/>
            <a:ext cx="5005738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spcBef>
                <a:spcPts val="9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1800" b="0" kern="1200" cap="none" spc="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3816000" y="2040956"/>
            <a:ext cx="5005738" cy="83715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200" b="1" kern="1200" spc="0" baseline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7516894" y="148838"/>
            <a:ext cx="1304844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None/>
              <a:defRPr lang="en-US" sz="1000" b="0" kern="1200" cap="all" spc="200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Type of privacy</a:t>
            </a:r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3816000" y="156532"/>
            <a:ext cx="387927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None/>
              <a:defRPr lang="en-US" sz="1000" b="0" kern="1200" cap="all" spc="200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350" y="4552502"/>
            <a:ext cx="2975326" cy="51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08000" y="2512800"/>
            <a:ext cx="3960000" cy="837152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200" b="1" spc="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08000" y="1378800"/>
            <a:ext cx="617157" cy="863313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6600" cap="all" spc="0" noProof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05800" lvl="0" indent="-6858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8000" y="3628800"/>
            <a:ext cx="3960000" cy="27699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80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00"/>
              </a:spcBef>
              <a:buNone/>
              <a:defRPr lang="en-GB" sz="180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184000" y="0"/>
            <a:ext cx="3960000" cy="51444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387653" y="2250000"/>
            <a:ext cx="5218281" cy="9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Quicksand Light" pitchFamily="2" charset="0"/>
            </a:endParaRPr>
          </a:p>
        </p:txBody>
      </p:sp>
      <p:pic>
        <p:nvPicPr>
          <p:cNvPr id="15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1" y="4616512"/>
            <a:ext cx="1460880" cy="4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08000" y="2512800"/>
            <a:ext cx="3960000" cy="837152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200" b="1" spc="0" noProof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08000" y="1378800"/>
            <a:ext cx="617157" cy="863313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6600" cap="all" spc="0" noProof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05800" lvl="0" indent="-6858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8000" y="3628800"/>
            <a:ext cx="3960000" cy="27699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800" b="0" kern="1200" cap="none" baseline="0" dirty="0" smtClean="0">
                <a:solidFill>
                  <a:schemeClr val="bg2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00"/>
              </a:spcBef>
              <a:buNone/>
              <a:defRPr lang="en-GB" sz="180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92FE1E90-E065-4F26-BC40-02F0B35BAEC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84000" y="0"/>
            <a:ext cx="3960000" cy="51435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1069E1-928B-4E39-8998-56326ABD0933}"/>
              </a:ext>
            </a:extLst>
          </p:cNvPr>
          <p:cNvSpPr/>
          <p:nvPr userDrawn="1"/>
        </p:nvSpPr>
        <p:spPr>
          <a:xfrm>
            <a:off x="387653" y="2250000"/>
            <a:ext cx="3204000" cy="90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Quicksand Light" pitchFamily="2" charset="0"/>
            </a:endParaRPr>
          </a:p>
        </p:txBody>
      </p:sp>
      <p:pic>
        <p:nvPicPr>
          <p:cNvPr id="12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1" y="4616512"/>
            <a:ext cx="1460880" cy="4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73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792000" y="1575451"/>
            <a:ext cx="3960000" cy="837152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fr-FR" sz="3200" b="1" spc="0" noProof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2000" y="2728016"/>
            <a:ext cx="3960000" cy="27699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80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00"/>
              </a:spcBef>
              <a:buNone/>
              <a:defRPr lang="en-GB" sz="180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184000" y="0"/>
            <a:ext cx="3960000" cy="51444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387653" y="2491988"/>
            <a:ext cx="5218281" cy="9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Quicksand Light" pitchFamily="2" charset="0"/>
            </a:endParaRPr>
          </a:p>
        </p:txBody>
      </p:sp>
      <p:pic>
        <p:nvPicPr>
          <p:cNvPr id="10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78" y="4616512"/>
            <a:ext cx="1460880" cy="4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8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792000" y="1576800"/>
            <a:ext cx="4140000" cy="837152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2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2000" y="2728800"/>
            <a:ext cx="4140000" cy="27699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80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00"/>
              </a:spcBef>
              <a:buNone/>
              <a:defRPr lang="en-GB" sz="180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subsection title</a:t>
            </a:r>
          </a:p>
        </p:txBody>
      </p:sp>
      <p:sp>
        <p:nvSpPr>
          <p:cNvPr id="8" name="Picture Placeholder">
            <a:extLst>
              <a:ext uri="{FF2B5EF4-FFF2-40B4-BE49-F238E27FC236}">
                <a16:creationId xmlns:a16="http://schemas.microsoft.com/office/drawing/2014/main" id="{F5A6D089-4F00-427C-9F3B-72C8307ECF3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84000" y="0"/>
            <a:ext cx="3960000" cy="51435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6ED1B9-9D93-4DC5-9C26-E085B3ECE031}"/>
              </a:ext>
            </a:extLst>
          </p:cNvPr>
          <p:cNvSpPr/>
          <p:nvPr userDrawn="1"/>
        </p:nvSpPr>
        <p:spPr>
          <a:xfrm>
            <a:off x="387653" y="2491988"/>
            <a:ext cx="3204000" cy="90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Quicksand Light" pitchFamily="2" charset="0"/>
            </a:endParaRPr>
          </a:p>
        </p:txBody>
      </p:sp>
      <p:pic>
        <p:nvPicPr>
          <p:cNvPr id="10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09" y="4616512"/>
            <a:ext cx="1460880" cy="4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70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5437" y="364617"/>
            <a:ext cx="84960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4500000"/>
            <a:ext cx="8496000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8E765-7214-4A36-B32A-D18CCEC2BFC9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pic>
        <p:nvPicPr>
          <p:cNvPr id="6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333839"/>
            <a:ext cx="8496000" cy="261610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defRPr lang="en-US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6" name="Sources">
            <a:extLst>
              <a:ext uri="{FF2B5EF4-FFF2-40B4-BE49-F238E27FC236}">
                <a16:creationId xmlns:a16="http://schemas.microsoft.com/office/drawing/2014/main" id="{44691C9B-787E-48C1-BDA5-A310AD5E3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4500000"/>
            <a:ext cx="8496000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C0168931-F605-4E53-922E-B5DE7077265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5438" y="756000"/>
            <a:ext cx="8496000" cy="1938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400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788D0F-DDF7-4033-A15A-D24B8AE8FA21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BAF0065-3D22-49D7-BC76-C12278469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150938"/>
            <a:ext cx="8496000" cy="135524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2pPr marL="315450" indent="-171450">
              <a:buFont typeface="Wingdings" panose="05000000000000000000" pitchFamily="2" charset="2"/>
              <a:buChar char=""/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59450" indent="-171450">
              <a:buFont typeface="Source Sans Pro" panose="020B0503030403020204" pitchFamily="34" charset="0"/>
              <a:buChar char="–"/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603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12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9525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5436" y="364617"/>
            <a:ext cx="8496302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3999" y="4500000"/>
            <a:ext cx="8497439" cy="144073"/>
          </a:xfrm>
          <a:prstGeom prst="rect">
            <a:avLst/>
          </a:prstGeo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44000" y="648000"/>
            <a:ext cx="2016000" cy="54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5438" y="756000"/>
            <a:ext cx="8496000" cy="1938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400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463BCE-CCCF-4B8F-8FB1-E4FA8101B55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89438" y="1159405"/>
            <a:ext cx="4032000" cy="30744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wrap="square" lIns="36000" tIns="36000" rIns="36000" bIns="36000" rtlCol="0">
            <a:noAutofit/>
          </a:bodyPr>
          <a:lstStyle>
            <a:lvl1pPr marL="72000" indent="-72000" algn="l" defTabSz="914400" rtl="0" eaLnBrk="1" latinLnBrk="0" hangingPunct="1">
              <a:spcBef>
                <a:spcPts val="4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ource Sans Pro" panose="020B0503030403020204" pitchFamily="34" charset="0"/>
              <a:buChar char="_"/>
              <a:defRPr lang="en-US" sz="11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>
              <a:defRPr lang="en-US" sz="1100" dirty="0" smtClean="0"/>
            </a:lvl2pPr>
            <a:lvl3pPr>
              <a:defRPr lang="en-US" sz="1100" dirty="0" smtClean="0"/>
            </a:lvl3pPr>
            <a:lvl4pPr>
              <a:defRPr lang="en-US" sz="1100" dirty="0" smtClean="0"/>
            </a:lvl4pPr>
            <a:lvl5pPr>
              <a:defRPr lang="en-US" sz="1400" dirty="0"/>
            </a:lvl5pPr>
          </a:lstStyle>
          <a:p>
            <a:pPr marL="144000" lvl="0" indent="-144000"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"/>
            </a:pPr>
            <a:r>
              <a:rPr lang="fr-FR"/>
              <a:t>Modifier les styles du texte du masque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008761F-CD57-48A0-B67A-B7F82D1E6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150938"/>
            <a:ext cx="4140000" cy="135524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2pPr marL="315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59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603450" indent="-171450"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10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94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24000" y="364617"/>
            <a:ext cx="84960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/>
          <a:p>
            <a:r>
              <a:rPr lang="en-US" noProof="0" dirty="0"/>
              <a:t>Click to add title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9F76B3-F79E-4FEA-864E-A44B5ACD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150939"/>
            <a:ext cx="8496000" cy="13997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pic>
        <p:nvPicPr>
          <p:cNvPr id="6" name="Picture 3" descr="O:\DOSiM\Управление рекламы и развития бренда\ОРБ\Бренд буки\Лого\Логотипы РБ\Русские логотипы SGG\Лого 7.5\ROSR7.52sgg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5" y="4704392"/>
            <a:ext cx="1152508" cy="35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869" r:id="rId2"/>
    <p:sldLayoutId id="2147483875" r:id="rId3"/>
    <p:sldLayoutId id="2147484025" r:id="rId4"/>
    <p:sldLayoutId id="2147484024" r:id="rId5"/>
    <p:sldLayoutId id="2147483967" r:id="rId6"/>
    <p:sldLayoutId id="2147483856" r:id="rId7"/>
    <p:sldLayoutId id="2147483855" r:id="rId8"/>
    <p:sldLayoutId id="2147484020" r:id="rId9"/>
    <p:sldLayoutId id="2147484012" r:id="rId10"/>
    <p:sldLayoutId id="2147484013" r:id="rId11"/>
    <p:sldLayoutId id="2147483867" r:id="rId12"/>
    <p:sldLayoutId id="2147483830" r:id="rId13"/>
    <p:sldLayoutId id="2147483878" r:id="rId14"/>
    <p:sldLayoutId id="2147484021" r:id="rId15"/>
    <p:sldLayoutId id="2147484026" r:id="rId16"/>
    <p:sldLayoutId id="2147484023" r:id="rId17"/>
  </p:sldLayoutIdLst>
  <p:hf hdr="0" ftr="0"/>
  <p:txStyles>
    <p:titleStyle>
      <a:lvl1pPr algn="l" defTabSz="914400" rtl="0" eaLnBrk="1" fontAlgn="base" latinLnBrk="0" hangingPunct="1">
        <a:lnSpc>
          <a:spcPct val="75000"/>
        </a:lnSpc>
        <a:spcBef>
          <a:spcPct val="0"/>
        </a:spcBef>
        <a:spcAft>
          <a:spcPct val="0"/>
        </a:spcAft>
        <a:buNone/>
        <a:defRPr lang="fr-FR" sz="2000" b="0" kern="1200" cap="all" baseline="0" noProof="0" dirty="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90000"/>
        <a:buFont typeface="Arial" pitchFamily="34" charset="0"/>
        <a:buNone/>
        <a:defRPr lang="en-US" sz="1200" b="1" kern="1200" baseline="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288000" indent="-144000" algn="l" defTabSz="914400" rtl="0" eaLnBrk="1" latinLnBrk="0" hangingPunct="1">
        <a:lnSpc>
          <a:spcPct val="90000"/>
        </a:lnSpc>
        <a:spcBef>
          <a:spcPts val="600"/>
        </a:spcBef>
        <a:buClrTx/>
        <a:buSzPct val="100000"/>
        <a:buFont typeface="Wingdings" panose="05000000000000000000" pitchFamily="2" charset="2"/>
        <a:buChar char=""/>
        <a:defRPr lang="en-US" sz="12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432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Source Sans Pro" panose="020B0503030403020204" pitchFamily="34" charset="0"/>
        <a:buChar char="–"/>
        <a:defRPr lang="en-US" sz="12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576000" indent="-144000" algn="l" defTabSz="914400" rtl="0" eaLnBrk="1" latinLnBrk="0" hangingPunct="1">
        <a:lnSpc>
          <a:spcPct val="90000"/>
        </a:lnSpc>
        <a:spcBef>
          <a:spcPts val="400"/>
        </a:spcBef>
        <a:buClrTx/>
        <a:buFont typeface="Source Sans Pro" panose="020B0503030403020204" pitchFamily="34" charset="0"/>
        <a:buChar char="-"/>
        <a:defRPr lang="en-US" sz="12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2000"/>
        </a:spcBef>
        <a:buClr>
          <a:schemeClr val="tx2"/>
        </a:buClr>
        <a:buFontTx/>
        <a:buNone/>
        <a:defRPr lang="en-US" sz="1200" b="1" kern="1200" cap="all" baseline="0" noProof="0" dirty="0">
          <a:solidFill>
            <a:schemeClr val="bg2"/>
          </a:solidFill>
          <a:latin typeface="+mn-lt"/>
          <a:ea typeface="Source Sans Pro Black" panose="020B0803030403020204" pitchFamily="34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31" userDrawn="1">
          <p15:clr>
            <a:srgbClr val="000000"/>
          </p15:clr>
        </p15:guide>
        <p15:guide id="2" pos="204" userDrawn="1">
          <p15:clr>
            <a:srgbClr val="000000"/>
          </p15:clr>
        </p15:guide>
        <p15:guide id="3" pos="5556" userDrawn="1">
          <p15:clr>
            <a:srgbClr val="000000"/>
          </p15:clr>
        </p15:guide>
        <p15:guide id="4" orient="horz" pos="725" userDrawn="1">
          <p15:clr>
            <a:srgbClr val="000000"/>
          </p15:clr>
        </p15:guide>
        <p15:guide id="5" pos="2880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39C08A-1407-411B-9061-E1D21D92B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0564" y="1506791"/>
            <a:ext cx="5345462" cy="1309461"/>
          </a:xfrm>
        </p:spPr>
        <p:txBody>
          <a:bodyPr/>
          <a:lstStyle/>
          <a:p>
            <a:pPr algn="ctr"/>
            <a:r>
              <a:rPr lang="ru-RU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Модели дистанционного обслуживания клиентов при ипотечном кредитовании: потребность законодательных </a:t>
            </a:r>
            <a:r>
              <a:rPr lang="ru-RU" sz="20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изменений</a:t>
            </a:r>
            <a:r>
              <a:rPr lang="ru-RU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/>
            </a:r>
            <a:br>
              <a:rPr lang="ru-RU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5"/>
          </p:nvPr>
        </p:nvSpPr>
        <p:spPr>
          <a:xfrm>
            <a:off x="8606936" y="156532"/>
            <a:ext cx="214802" cy="138499"/>
          </a:xfrm>
        </p:spPr>
        <p:txBody>
          <a:bodyPr/>
          <a:lstStyle/>
          <a:p>
            <a:r>
              <a:rPr lang="en-US" dirty="0" smtClean="0"/>
              <a:t>C1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3798538" y="160379"/>
            <a:ext cx="859210" cy="138499"/>
          </a:xfrm>
        </p:spPr>
        <p:txBody>
          <a:bodyPr/>
          <a:lstStyle/>
          <a:p>
            <a:r>
              <a:rPr lang="en-US" dirty="0" smtClean="0"/>
              <a:t>15/12/2020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1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5435" y="379492"/>
            <a:ext cx="8654177" cy="215957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I</a:t>
            </a:r>
            <a:r>
              <a:rPr lang="ru-RU" sz="1800" b="1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. Тенденции к развитию онлайн </a:t>
            </a: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ипотеки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3520" y="678810"/>
            <a:ext cx="29773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3520" y="1353266"/>
            <a:ext cx="8358635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Эпидемиологическая обстановка: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ограничение возможности посещения офисов банка в связи с режимом самоизоляции;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ограниченный режим приема заявлений и документов  подразделениями </a:t>
            </a:r>
            <a:r>
              <a:rPr lang="ru-RU" sz="1400" dirty="0" err="1" smtClean="0"/>
              <a:t>Росреестра</a:t>
            </a:r>
            <a:r>
              <a:rPr lang="ru-RU" sz="1400" dirty="0" smtClean="0"/>
              <a:t>/МФЦ при личной явке заявителей;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/>
              <a:t>п</a:t>
            </a:r>
            <a:r>
              <a:rPr lang="ru-RU" sz="1400" dirty="0" smtClean="0"/>
              <a:t>ослабление требований об открытии счетов  без личного присутствия (Закон о легализации </a:t>
            </a:r>
            <a:r>
              <a:rPr lang="ru-RU" sz="1400" dirty="0"/>
              <a:t>№</a:t>
            </a:r>
            <a:r>
              <a:rPr lang="ru-RU" sz="1400" dirty="0" smtClean="0"/>
              <a:t>115-ФЗ) на период с </a:t>
            </a:r>
            <a:r>
              <a:rPr lang="ru-RU" sz="1400" dirty="0"/>
              <a:t>06.04.2020 по </a:t>
            </a:r>
            <a:r>
              <a:rPr lang="en-US" sz="1400" dirty="0" smtClean="0"/>
              <a:t>30</a:t>
            </a:r>
            <a:r>
              <a:rPr lang="ru-RU" sz="1400" dirty="0" smtClean="0"/>
              <a:t>.0</a:t>
            </a:r>
            <a:r>
              <a:rPr lang="en-US" sz="1400" dirty="0" smtClean="0"/>
              <a:t>9</a:t>
            </a:r>
            <a:r>
              <a:rPr lang="ru-RU" sz="1400" dirty="0" smtClean="0"/>
              <a:t>.2020 (Информационные письма </a:t>
            </a:r>
            <a:r>
              <a:rPr lang="ru-RU" sz="1400" dirty="0"/>
              <a:t>Банка России от 10.04.2020 №</a:t>
            </a:r>
            <a:r>
              <a:rPr lang="ru-RU" sz="1400" dirty="0" smtClean="0"/>
              <a:t>ИН-014-12/62, от 29.06.2020 </a:t>
            </a:r>
            <a:r>
              <a:rPr lang="ru-RU" sz="1400" dirty="0"/>
              <a:t>№</a:t>
            </a:r>
            <a:r>
              <a:rPr lang="ru-RU" sz="1400" dirty="0" smtClean="0"/>
              <a:t>ИН-014-12/103). </a:t>
            </a:r>
          </a:p>
          <a:p>
            <a:pPr algn="just"/>
            <a:endParaRPr lang="ru-RU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Переход участников сделок по приобретению прав на объекты недвижимости/долевого строительства в электронную среду.</a:t>
            </a:r>
          </a:p>
          <a:p>
            <a:pPr algn="just"/>
            <a:endParaRPr lang="ru-RU" sz="1050" dirty="0"/>
          </a:p>
          <a:p>
            <a:pPr algn="just"/>
            <a:endParaRPr lang="ru-RU" sz="1050" dirty="0" smtClean="0"/>
          </a:p>
          <a:p>
            <a:pPr lvl="0" algn="just"/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6342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3837" y="742295"/>
            <a:ext cx="8630293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оформления согласия на получение пользователем кредитной истории кредитного отчета предполагают хотя бы один визит в: отделение банка (получение ПЭП ЕСИА, ПЭП ДБО или подписание согласия собственноручно)/удостоверяющий центр (получение УКЭП)/почтовое отделение (получение ПЭП ЕСИА).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Обязательность </a:t>
            </a:r>
            <a:r>
              <a:rPr lang="ru-RU" sz="1400" dirty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использования УКЭП при подписании кредитно-обеспечительной документации, в связи </a:t>
            </a:r>
            <a:r>
              <a:rPr lang="en-US" sz="1400" dirty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ru-RU" sz="1400" dirty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требованиями к документам, предоставляемым для осуществления «электронной» регистрации </a:t>
            </a:r>
            <a:r>
              <a:rPr lang="ru-RU" sz="1400" dirty="0" err="1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Росреестром</a:t>
            </a:r>
            <a:r>
              <a:rPr lang="ru-RU" sz="1400" dirty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 соответствии с Законом о государственной регистрации № 218-ФЗ</a:t>
            </a: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возможность открытия счета без личного присутствия новому клиенту (не идентифицированному ранее и не находящемуся на обслуживании в банке, без применения ЕСИА и ЕБС).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Текущая неэффективность дистанционных способов получения УКЭП в АУЦ, предусмотренных Законом об электронной подписи № 63-ФЗ, необходимость личного присутствия. 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Множественность субъектов на стороне заемщиков, поручителей, продавцов приобретаемого с использованием кредита прав требования/объекта недвижимости. Необходимость получения УКЭП всеми участниками сделки.</a:t>
            </a: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ts val="15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837" y="70459"/>
            <a:ext cx="8860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II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. ЗАКОНОДАТЕЛЬНЫЕ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ОГРАНИЧЕНИЯ И ИНЫЕ ФАКТОРЫ, ОСЛОЖНЯЮЩИЕ РАЗВИТИЕ ДИСТАНЦИОННОГО ИПОТЕЧНОГО КРЕДИТОВАНИЯ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8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4344" cy="67062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42906284"/>
              </p:ext>
            </p:extLst>
          </p:nvPr>
        </p:nvGraphicFramePr>
        <p:xfrm>
          <a:off x="518160" y="777240"/>
          <a:ext cx="7944705" cy="3634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Текст 4"/>
          <p:cNvSpPr>
            <a:spLocks noGrp="1"/>
          </p:cNvSpPr>
          <p:nvPr>
            <p:ph type="title"/>
          </p:nvPr>
        </p:nvSpPr>
        <p:spPr>
          <a:xfrm>
            <a:off x="325436" y="379492"/>
            <a:ext cx="8137429" cy="215957"/>
          </a:xfrm>
        </p:spPr>
        <p:txBody>
          <a:bodyPr/>
          <a:lstStyle/>
          <a:p>
            <a:r>
              <a:rPr lang="en-US" sz="1800" b="1" dirty="0">
                <a:latin typeface="+mn-lt"/>
              </a:rPr>
              <a:t>III</a:t>
            </a:r>
            <a:r>
              <a:rPr lang="ru-RU" sz="1800" b="1" dirty="0">
                <a:latin typeface="+mn-lt"/>
              </a:rPr>
              <a:t>. Модель предоставления ипотечного кредита дистанционно</a:t>
            </a:r>
            <a:endParaRPr lang="ru-RU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1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2871" y="1200543"/>
            <a:ext cx="2743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Source Sans Pro" panose="020B0503030403020204" pitchFamily="34" charset="0"/>
                <a:ea typeface="Calibri" panose="020F0502020204030204" pitchFamily="34" charset="0"/>
              </a:rPr>
              <a:t>СПАСИБО ЗА ВНИМАНИЕ</a:t>
            </a:r>
            <a:endParaRPr lang="ru-RU" b="1" dirty="0">
              <a:solidFill>
                <a:srgbClr val="000000"/>
              </a:solidFill>
              <a:latin typeface="Source Sans Pro" panose="020B0503030403020204" pitchFamily="34" charset="0"/>
              <a:ea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704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LAYOUT_CONST" val="32"/>
</p:tagLst>
</file>

<file path=ppt/theme/theme1.xml><?xml version="1.0" encoding="utf-8"?>
<a:theme xmlns:a="http://schemas.openxmlformats.org/drawingml/2006/main" name="SG Group Identity">
  <a:themeElements>
    <a:clrScheme name="SG Theme Color 2018">
      <a:dk1>
        <a:srgbClr val="010101"/>
      </a:dk1>
      <a:lt1>
        <a:sysClr val="window" lastClr="FFFFFF"/>
      </a:lt1>
      <a:dk2>
        <a:srgbClr val="E55F50"/>
      </a:dk2>
      <a:lt2>
        <a:srgbClr val="E9041E"/>
      </a:lt2>
      <a:accent1>
        <a:srgbClr val="610F15"/>
      </a:accent1>
      <a:accent2>
        <a:srgbClr val="581D39"/>
      </a:accent2>
      <a:accent3>
        <a:srgbClr val="303A3C"/>
      </a:accent3>
      <a:accent4>
        <a:srgbClr val="292D3F"/>
      </a:accent4>
      <a:accent5>
        <a:srgbClr val="4D385E"/>
      </a:accent5>
      <a:accent6>
        <a:srgbClr val="EB2D90"/>
      </a:accent6>
      <a:hlink>
        <a:srgbClr val="E9041E"/>
      </a:hlink>
      <a:folHlink>
        <a:srgbClr val="E9041E"/>
      </a:folHlink>
    </a:clrScheme>
    <a:fontScheme name="SG Group 2018 Theme">
      <a:majorFont>
        <a:latin typeface="Montserrat Extra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spcBef>
            <a:spcPts val="1200"/>
          </a:spcBef>
          <a:defRPr sz="1200" dirty="0">
            <a:ea typeface="Source Sans Pro" pitchFamily="34" charset="0"/>
          </a:defRPr>
        </a:defPPr>
      </a:lstStyle>
    </a:spDef>
    <a:lnDef>
      <a:spPr>
        <a:ln w="63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9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E4173809-C234-4463-899D-283D66DC3094}" vid="{680AC50C-474D-4D7E-8ACC-BA9A4660F0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cd56ee39-2ddd-42dc-ad6e-3cc27c925a9b" origin="userSelected">
  <element uid="id_classification_eurestricted" value=""/>
</sisl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DU2ZWUzOS0yZGRkLTQyZGMtYWQ2ZS0zY2MyN2M5MjVhOWIiIG9yaWdpbj0idXNlclNlbGVjdGVkIj48ZWxlbWVudCB1aWQ9ImlkX2NsYXNzaWZpY2F0aW9uX2V1cmVzdHJpY3RlZCIgdmFsdWU9IiIgeG1sbnM9Imh0dHA6Ly93d3cuYm9sZG9uamFtZXMuY29tLzIwMDgvMDEvc2llL2ludGVybmFsL2xhYmVsIiAvPjwvc2lzbD48VXNlck5hbWU+RVVSXHNiaWdub24wNDAxMTA8L1VzZXJOYW1lPjxEYXRlVGltZT4wOS8xMS8yMDE4IDE0OjIyOjAzPC9EYXRlVGltZT48TGFiZWxTdHJpbmc+QzAgLSBQdWJsaWMgPC9MYWJlbFN0cmluZz48L2l0ZW0+PC9sYWJlbEhpc3Rvcnk+</Value>
</WrappedLabelHistor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52154BCE19E0D428DB38002C26C73B8" ma:contentTypeVersion="0" ma:contentTypeDescription="Создание документа." ma:contentTypeScope="" ma:versionID="13119f5b0e23623f07f89996cc9ea5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C963E0-C0A4-49A5-BC05-5D79FD3975A2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B5262EC9-87F2-43D4-9E8F-894A14C8298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37D52D-D983-48DC-9BF1-167A440E7378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8F0F1225-DB1C-4836-B108-0AF3966807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52094505-7CFE-4331-AE47-C53AB6446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SG 2018 - Template 16-9 - EN</Template>
  <TotalTime>2526</TotalTime>
  <Words>420</Words>
  <Application>Microsoft Office PowerPoint</Application>
  <PresentationFormat>Экран (16:9)</PresentationFormat>
  <Paragraphs>40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Calibri</vt:lpstr>
      <vt:lpstr>Montserrat ExtraBold</vt:lpstr>
      <vt:lpstr>Quicksand Light</vt:lpstr>
      <vt:lpstr>Source Sans Pro</vt:lpstr>
      <vt:lpstr>Source Sans Pro Black</vt:lpstr>
      <vt:lpstr>Times New Roman</vt:lpstr>
      <vt:lpstr>Wingdings</vt:lpstr>
      <vt:lpstr>Wingdings 3</vt:lpstr>
      <vt:lpstr>SG Group Identity</vt:lpstr>
      <vt:lpstr>Модели дистанционного обслуживания клиентов при ипотечном кредитовании: потребность законодательных изменений </vt:lpstr>
      <vt:lpstr>I. Тенденции к развитию онлайн ипотеки</vt:lpstr>
      <vt:lpstr>Презентация PowerPoint</vt:lpstr>
      <vt:lpstr>III. Модель предоставления ипотечного кредита дистанционно</vt:lpstr>
      <vt:lpstr>Презентация PowerPoint</vt:lpstr>
    </vt:vector>
  </TitlesOfParts>
  <Company>SOCIETE GENERALE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SG Group Template</dc:subject>
  <dc:creator>MELISSA HADJARA</dc:creator>
  <cp:keywords>C0 - Public</cp:keywords>
  <dc:description>C0 - Public |j,llsaj12398**C0)knasdals|</dc:description>
  <cp:lastModifiedBy>Поликарпова Татьяна Юрьевна</cp:lastModifiedBy>
  <cp:revision>178</cp:revision>
  <cp:lastPrinted>2019-11-25T12:44:56Z</cp:lastPrinted>
  <dcterms:created xsi:type="dcterms:W3CDTF">2018-11-12T13:59:44Z</dcterms:created>
  <dcterms:modified xsi:type="dcterms:W3CDTF">2020-12-10T15:12:43Z</dcterms:modified>
  <cp:category>SG Group Template</cp:category>
  <cp:contentStatus>2018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_AssetClass">
    <vt:lpwstr>CORI_UK</vt:lpwstr>
  </property>
  <property fmtid="{D5CDD505-2E9C-101B-9397-08002B2CF9AE}" pid="3" name="FO_TypeTPL">
    <vt:lpwstr>CORI</vt:lpwstr>
  </property>
  <property fmtid="{D5CDD505-2E9C-101B-9397-08002B2CF9AE}" pid="4" name="FO_TPLNew">
    <vt:lpwstr>Yes</vt:lpwstr>
  </property>
  <property fmtid="{D5CDD505-2E9C-101B-9397-08002B2CF9AE}" pid="5" name="docIndexRef">
    <vt:lpwstr>431e3d65-28bb-47af-a77e-cc7315c4fba7</vt:lpwstr>
  </property>
  <property fmtid="{D5CDD505-2E9C-101B-9397-08002B2CF9AE}" pid="6" name="bjSaver">
    <vt:lpwstr>fB7huj5BR+k1BTBn+ncpwOtJ9ivrYn9l</vt:lpwstr>
  </property>
  <property fmtid="{D5CDD505-2E9C-101B-9397-08002B2CF9AE}" pid="7" name="Sensitivity">
    <vt:lpwstr>C0</vt:lpwstr>
  </property>
  <property fmtid="{D5CDD505-2E9C-101B-9397-08002B2CF9AE}" pid="8" name="Classification_DLP">
    <vt:lpwstr>C0_C0</vt:lpwstr>
  </property>
  <property fmtid="{D5CDD505-2E9C-101B-9397-08002B2CF9AE}" pid="9" name="bjLabelHistoryID">
    <vt:lpwstr>{CE37D52D-D983-48DC-9BF1-167A440E7378}</vt:lpwstr>
  </property>
  <property fmtid="{D5CDD505-2E9C-101B-9397-08002B2CF9AE}" pid="10" name="bjDocumentLabelXML">
    <vt:lpwstr>&lt;?xml version="1.0" encoding="us-ascii"?&gt;&lt;sisl xmlns:xsi="http://www.w3.org/2001/XMLSchema-instance" xmlns:xsd="http://www.w3.org/2001/XMLSchema" sislVersion="0" policy="bd5b5c17-ff0e-4a45-8ade-b1db9e1fb804" origin="userSelected" xmlns="http://www.boldonj</vt:lpwstr>
  </property>
  <property fmtid="{D5CDD505-2E9C-101B-9397-08002B2CF9AE}" pid="11" name="bjDocumentLabelXML-0">
    <vt:lpwstr>ames.com/2008/01/sie/internal/label"&gt;&lt;element uid="id_classification_nonbusiness" value="" /&gt;&lt;/sisl&gt;</vt:lpwstr>
  </property>
  <property fmtid="{D5CDD505-2E9C-101B-9397-08002B2CF9AE}" pid="12" name="bjDocumentSecurityLabel">
    <vt:lpwstr>C0 | Общедоступная информация</vt:lpwstr>
  </property>
  <property fmtid="{D5CDD505-2E9C-101B-9397-08002B2CF9AE}" pid="13" name="ContentTypeId">
    <vt:lpwstr>0x010100F52154BCE19E0D428DB38002C26C73B8</vt:lpwstr>
  </property>
</Properties>
</file>