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61" r:id="rId4"/>
    <p:sldMasterId id="2147483696" r:id="rId5"/>
    <p:sldMasterId id="2147483715" r:id="rId6"/>
    <p:sldMasterId id="2147483712" r:id="rId7"/>
  </p:sldMasterIdLst>
  <p:notesMasterIdLst>
    <p:notesMasterId r:id="rId15"/>
  </p:notesMasterIdLst>
  <p:handoutMasterIdLst>
    <p:handoutMasterId r:id="rId16"/>
  </p:handoutMasterIdLst>
  <p:sldIdLst>
    <p:sldId id="268" r:id="rId8"/>
    <p:sldId id="276" r:id="rId9"/>
    <p:sldId id="272" r:id="rId10"/>
    <p:sldId id="273" r:id="rId11"/>
    <p:sldId id="274" r:id="rId12"/>
    <p:sldId id="265" r:id="rId13"/>
    <p:sldId id="266" r:id="rId14"/>
  </p:sldIdLst>
  <p:sldSz cx="24384000" cy="13716000"/>
  <p:notesSz cx="6797675" cy="9928225"/>
  <p:custDataLst>
    <p:tags r:id="rId17"/>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7926"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орофеева Анастасия Алексеевна" initials="ДАА" lastIdx="2" clrIdx="0">
    <p:extLst>
      <p:ext uri="{19B8F6BF-5375-455C-9EA6-DF929625EA0E}">
        <p15:presenceInfo xmlns:p15="http://schemas.microsoft.com/office/powerpoint/2012/main" userId="Дорофеева Анастасия Алексеев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0C0C0"/>
    <a:srgbClr val="E9E9E9"/>
    <a:srgbClr val="B9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93905" autoAdjust="0"/>
  </p:normalViewPr>
  <p:slideViewPr>
    <p:cSldViewPr snapToGrid="0" snapToObjects="1" showGuides="1">
      <p:cViewPr varScale="1">
        <p:scale>
          <a:sx n="41" d="100"/>
          <a:sy n="41" d="100"/>
        </p:scale>
        <p:origin x="768" y="43"/>
      </p:cViewPr>
      <p:guideLst>
        <p:guide orient="horz" pos="7926"/>
        <p:guide pos="7680"/>
      </p:guideLst>
    </p:cSldViewPr>
  </p:slideViewPr>
  <p:notesTextViewPr>
    <p:cViewPr>
      <p:scale>
        <a:sx n="1" d="1"/>
        <a:sy n="1" d="1"/>
      </p:scale>
      <p:origin x="0" y="0"/>
    </p:cViewPr>
  </p:notesTextViewPr>
  <p:notesViewPr>
    <p:cSldViewPr snapToGrid="0" snapToObjects="1" showGuides="1">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5" Type="http://schemas.openxmlformats.org/officeDocument/2006/relationships/slideMaster" Target="slideMasters/slideMaster3.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latin typeface="Helvetica Regular" charset="0"/>
            </a:endParaRPr>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CDF13BD-D706-9D42-A859-4D0D93B791DB}" type="datetimeFigureOut">
              <a:rPr lang="en-US" smtClean="0">
                <a:latin typeface="Helvetica Regular" charset="0"/>
              </a:rPr>
              <a:t>12/5/2022</a:t>
            </a:fld>
            <a:endParaRPr lang="en-US" dirty="0">
              <a:latin typeface="Helvetica Regular" charset="0"/>
            </a:endParaRPr>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latin typeface="Helvetica Regular" charset="0"/>
            </a:endParaRP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F43AB36-354F-1449-A8A5-62DB6ADDFD4F}" type="slidenum">
              <a:rPr lang="en-US" smtClean="0">
                <a:latin typeface="Helvetica Regular" charset="0"/>
              </a:rPr>
              <a:t>‹#›</a:t>
            </a:fld>
            <a:endParaRPr lang="en-US" dirty="0">
              <a:latin typeface="Helvetica Regular" charset="0"/>
            </a:endParaRPr>
          </a:p>
        </p:txBody>
      </p:sp>
    </p:spTree>
    <p:extLst>
      <p:ext uri="{BB962C8B-B14F-4D97-AF65-F5344CB8AC3E}">
        <p14:creationId xmlns:p14="http://schemas.microsoft.com/office/powerpoint/2010/main" val="13880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15" name="Shape 115"/>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671184989"/>
      </p:ext>
    </p:extLst>
  </p:cSld>
  <p:clrMap bg1="lt1" tx1="dk1" bg2="lt2" tx2="dk2" accent1="accent1" accent2="accent2" accent3="accent3" accent4="accent4" accent5="accent5" accent6="accent6" hlink="hlink" folHlink="folHlink"/>
  <p:notesStyle>
    <a:lvl1pPr defTabSz="457200" latinLnBrk="0">
      <a:lnSpc>
        <a:spcPct val="117999"/>
      </a:lnSpc>
      <a:defRPr sz="2200" b="0" i="0">
        <a:latin typeface="Helvetica Regular" charset="0"/>
        <a:ea typeface="Helvetica Regular" charset="0"/>
        <a:cs typeface="Helvetica Regular"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12" name="Рисунок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24381630" cy="11064240"/>
          </a:xfrm>
          <a:prstGeom prst="rect">
            <a:avLst/>
          </a:prstGeom>
        </p:spPr>
      </p:pic>
      <p:sp>
        <p:nvSpPr>
          <p:cNvPr id="11" name="Прямоугольник 10"/>
          <p:cNvSpPr/>
          <p:nvPr userDrawn="1"/>
        </p:nvSpPr>
        <p:spPr>
          <a:xfrm rot="-300000">
            <a:off x="810441" y="1257187"/>
            <a:ext cx="15824200" cy="762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Helvetica Regular" charset="0"/>
            </a:endParaRPr>
          </a:p>
        </p:txBody>
      </p:sp>
      <p:sp>
        <p:nvSpPr>
          <p:cNvPr id="10" name="Заголовок 5"/>
          <p:cNvSpPr>
            <a:spLocks noGrp="1"/>
          </p:cNvSpPr>
          <p:nvPr>
            <p:ph type="title" hasCustomPrompt="1"/>
          </p:nvPr>
        </p:nvSpPr>
        <p:spPr>
          <a:xfrm rot="-300000">
            <a:off x="1316283" y="1790945"/>
            <a:ext cx="14583918" cy="6146085"/>
          </a:xfrm>
          <a:prstGeom prst="rect">
            <a:avLst/>
          </a:prstGeom>
        </p:spPr>
        <p:txBody>
          <a:bodyPr vert="horz" lIns="91440" tIns="45720" rIns="91440" bIns="45720" rtlCol="0" anchor="t">
            <a:normAutofit/>
          </a:bodyPr>
          <a:lstStyle>
            <a:lvl1pPr algn="l">
              <a:lnSpc>
                <a:spcPct val="100000"/>
              </a:lnSpc>
              <a:defRPr sz="11500" b="1" i="0" cap="all" baseline="0">
                <a:solidFill>
                  <a:schemeClr val="bg1"/>
                </a:solidFill>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2" name="Footer Placeholder 1"/>
          <p:cNvSpPr>
            <a:spLocks noGrp="1"/>
          </p:cNvSpPr>
          <p:nvPr>
            <p:ph type="ftr" sz="quarter" idx="10"/>
          </p:nvPr>
        </p:nvSpPr>
        <p:spPr/>
        <p:txBody>
          <a:bodyPr/>
          <a:lstStyle>
            <a:lvl1pPr>
              <a:defRPr b="0" i="0">
                <a:latin typeface="Helvetica Regular" charset="0"/>
              </a:defRPr>
            </a:lvl1pPr>
          </a:lstStyle>
          <a:p>
            <a:r>
              <a:rPr lang="ru-RU" dirty="0"/>
              <a:t>ФИО выступающего</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a:extLst>
              <a:ext uri="{28A0092B-C50C-407E-A947-70E740481C1C}">
                <a14:useLocalDpi xmlns:a14="http://schemas.microsoft.com/office/drawing/2010/main" val="0"/>
              </a:ext>
            </a:extLst>
          </a:blip>
          <a:srcRect l="51354" t="9868"/>
          <a:stretch/>
        </p:blipFill>
        <p:spPr>
          <a:xfrm rot="5400000">
            <a:off x="6248991" y="-4368207"/>
            <a:ext cx="11860615" cy="24358601"/>
          </a:xfrm>
          <a:prstGeom prst="rect">
            <a:avLst/>
          </a:prstGeom>
        </p:spPr>
      </p:pic>
      <p:sp>
        <p:nvSpPr>
          <p:cNvPr id="12" name="Рисунок 11"/>
          <p:cNvSpPr>
            <a:spLocks noGrp="1"/>
          </p:cNvSpPr>
          <p:nvPr>
            <p:ph type="pic" sz="quarter" idx="13"/>
          </p:nvPr>
        </p:nvSpPr>
        <p:spPr>
          <a:xfrm>
            <a:off x="13766799" y="3969434"/>
            <a:ext cx="9384115" cy="6776976"/>
          </a:xfrm>
          <a:prstGeom prst="rect">
            <a:avLst/>
          </a:prstGeom>
        </p:spPr>
        <p:txBody>
          <a:bodyPr/>
          <a:lstStyle>
            <a:lvl1pPr>
              <a:defRPr b="0" i="0">
                <a:latin typeface="Helvetica Regular" charset="0"/>
              </a:defRPr>
            </a:lvl1pPr>
          </a:lstStyle>
          <a:p>
            <a:endParaRPr lang="ru-RU" dirty="0"/>
          </a:p>
        </p:txBody>
      </p:sp>
      <p:sp>
        <p:nvSpPr>
          <p:cNvPr id="15" name="Заголовок 18"/>
          <p:cNvSpPr>
            <a:spLocks noGrp="1"/>
          </p:cNvSpPr>
          <p:nvPr>
            <p:ph type="title" hasCustomPrompt="1"/>
          </p:nvPr>
        </p:nvSpPr>
        <p:spPr>
          <a:xfrm>
            <a:off x="1053733" y="597242"/>
            <a:ext cx="22097181"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a:t>
            </a:r>
            <a:br>
              <a:rPr lang="en-US" dirty="0"/>
            </a:br>
            <a:r>
              <a:rPr lang="ru-RU" dirty="0"/>
              <a:t>чтобы их упрощать</a:t>
            </a:r>
          </a:p>
        </p:txBody>
      </p:sp>
      <p:sp>
        <p:nvSpPr>
          <p:cNvPr id="16"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9"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20"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21"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3"/>
          <a:stretch/>
        </p:blipFill>
        <p:spPr>
          <a:xfrm>
            <a:off x="-1" y="11571"/>
            <a:ext cx="24384001" cy="13716000"/>
          </a:xfrm>
          <a:prstGeom prst="rect">
            <a:avLst/>
          </a:prstGeom>
        </p:spPr>
      </p:pic>
      <p:sp>
        <p:nvSpPr>
          <p:cNvPr id="8" name="Мультимедиа 7"/>
          <p:cNvSpPr>
            <a:spLocks noGrp="1"/>
          </p:cNvSpPr>
          <p:nvPr>
            <p:ph type="media" sz="quarter" idx="12"/>
          </p:nvPr>
        </p:nvSpPr>
        <p:spPr>
          <a:xfrm>
            <a:off x="13858648" y="3969434"/>
            <a:ext cx="9398000" cy="6776976"/>
          </a:xfrm>
          <a:prstGeom prst="rect">
            <a:avLst/>
          </a:prstGeom>
        </p:spPr>
        <p:txBody>
          <a:bodyPr/>
          <a:lstStyle>
            <a:lvl1pPr>
              <a:defRPr b="0" i="0">
                <a:latin typeface="Helvetica Regular" charset="0"/>
              </a:defRPr>
            </a:lvl1pPr>
          </a:lstStyle>
          <a:p>
            <a:endParaRPr lang="ru-RU" dirty="0"/>
          </a:p>
        </p:txBody>
      </p:sp>
      <p:sp>
        <p:nvSpPr>
          <p:cNvPr id="14" name="Заголовок 18"/>
          <p:cNvSpPr>
            <a:spLocks noGrp="1"/>
          </p:cNvSpPr>
          <p:nvPr>
            <p:ph type="title" hasCustomPrompt="1"/>
          </p:nvPr>
        </p:nvSpPr>
        <p:spPr>
          <a:xfrm>
            <a:off x="1053733" y="597242"/>
            <a:ext cx="22097181"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a:t>
            </a:r>
            <a:br>
              <a:rPr lang="en-US" dirty="0"/>
            </a:br>
            <a:r>
              <a:rPr lang="ru-RU" dirty="0"/>
              <a:t>чтобы их упрощать</a:t>
            </a:r>
          </a:p>
        </p:txBody>
      </p:sp>
      <p:sp>
        <p:nvSpPr>
          <p:cNvPr id="15"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65147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5" name="Рисунок 11"/>
          <p:cNvSpPr>
            <a:spLocks noGrp="1"/>
          </p:cNvSpPr>
          <p:nvPr>
            <p:ph type="pic" sz="quarter" idx="13"/>
          </p:nvPr>
        </p:nvSpPr>
        <p:spPr>
          <a:xfrm>
            <a:off x="14757400" y="1447800"/>
            <a:ext cx="8495115" cy="9476410"/>
          </a:xfrm>
          <a:prstGeom prst="rect">
            <a:avLst/>
          </a:prstGeom>
        </p:spPr>
        <p:txBody>
          <a:bodyPr/>
          <a:lstStyle>
            <a:lvl1pPr>
              <a:defRPr b="0" i="0">
                <a:latin typeface="Helvetica Regular" charset="0"/>
              </a:defRPr>
            </a:lvl1pPr>
          </a:lstStyle>
          <a:p>
            <a:endParaRPr lang="ru-RU" dirty="0"/>
          </a:p>
        </p:txBody>
      </p:sp>
      <p:sp>
        <p:nvSpPr>
          <p:cNvPr id="14"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5"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6" name="Рисунок 5"/>
          <p:cNvPicPr>
            <a:picLocks noChangeAspect="1"/>
          </p:cNvPicPr>
          <p:nvPr userDrawn="1"/>
        </p:nvPicPr>
        <p:blipFill rotWithShape="1">
          <a:blip r:embed="rId2">
            <a:extLst>
              <a:ext uri="{28A0092B-C50C-407E-A947-70E740481C1C}">
                <a14:useLocalDpi xmlns:a14="http://schemas.microsoft.com/office/drawing/2010/main" val="0"/>
              </a:ext>
            </a:extLst>
          </a:blip>
          <a:srcRect r="62162"/>
          <a:stretch/>
        </p:blipFill>
        <p:spPr>
          <a:xfrm>
            <a:off x="-1" y="0"/>
            <a:ext cx="24384001" cy="13716000"/>
          </a:xfrm>
          <a:prstGeom prst="rect">
            <a:avLst/>
          </a:prstGeom>
        </p:spPr>
      </p:pic>
      <p:sp>
        <p:nvSpPr>
          <p:cNvPr id="5" name="Рисунок 11"/>
          <p:cNvSpPr>
            <a:spLocks noGrp="1"/>
          </p:cNvSpPr>
          <p:nvPr>
            <p:ph type="pic" sz="quarter" idx="13"/>
          </p:nvPr>
        </p:nvSpPr>
        <p:spPr>
          <a:xfrm>
            <a:off x="14757400" y="1422400"/>
            <a:ext cx="8495115" cy="9476410"/>
          </a:xfrm>
          <a:prstGeom prst="rect">
            <a:avLst/>
          </a:prstGeom>
        </p:spPr>
        <p:txBody>
          <a:bodyPr/>
          <a:lstStyle>
            <a:lvl1pPr>
              <a:defRPr b="0" i="0">
                <a:latin typeface="Helvetica Regular" charset="0"/>
              </a:defRPr>
            </a:lvl1pPr>
          </a:lstStyle>
          <a:p>
            <a:endParaRPr lang="ru-RU" dirty="0"/>
          </a:p>
        </p:txBody>
      </p:sp>
      <p:sp>
        <p:nvSpPr>
          <p:cNvPr id="14"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5"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1047426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3"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6"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7"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bg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solidFill>
                <a:schemeClr val="accent1"/>
              </a:solidFill>
              <a:latin typeface="Helvetica Regular" charset="0"/>
            </a:endParaRP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4"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bg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bg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1"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bg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bg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4"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bg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843241" y="1121238"/>
            <a:ext cx="14251089" cy="830399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Helvetica Regular" charset="0"/>
            </a:endParaRPr>
          </a:p>
        </p:txBody>
      </p:sp>
      <p:sp>
        <p:nvSpPr>
          <p:cNvPr id="10" name="Заголовок 5"/>
          <p:cNvSpPr>
            <a:spLocks noGrp="1"/>
          </p:cNvSpPr>
          <p:nvPr>
            <p:ph type="title" hasCustomPrompt="1"/>
          </p:nvPr>
        </p:nvSpPr>
        <p:spPr>
          <a:xfrm rot="-300000">
            <a:off x="1355445" y="1655994"/>
            <a:ext cx="12981594" cy="6974787"/>
          </a:xfrm>
          <a:prstGeom prst="rect">
            <a:avLst/>
          </a:prstGeom>
        </p:spPr>
        <p:txBody>
          <a:bodyPr vert="horz" lIns="91440" tIns="45720" rIns="91440" bIns="45720" rtlCol="0" anchor="t">
            <a:normAutofit/>
          </a:bodyPr>
          <a:lstStyle>
            <a:lvl1pPr algn="l">
              <a:lnSpc>
                <a:spcPct val="100000"/>
              </a:lnSpc>
              <a:defRPr sz="10000" b="1" i="0" cap="all" baseline="0">
                <a:solidFill>
                  <a:schemeClr val="bg1"/>
                </a:solidFill>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2" name="Footer Placeholder 1"/>
          <p:cNvSpPr>
            <a:spLocks noGrp="1"/>
          </p:cNvSpPr>
          <p:nvPr>
            <p:ph type="ftr" sz="quarter" idx="10"/>
          </p:nvPr>
        </p:nvSpPr>
        <p:spPr/>
        <p:txBody>
          <a:bodyPr/>
          <a:lstStyle/>
          <a:p>
            <a:r>
              <a:rPr lang="ru-RU"/>
              <a:t>ФИО выступающего</a:t>
            </a:r>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bg>
      <p:bgPr>
        <a:solidFill>
          <a:schemeClr val="accent5"/>
        </a:solidFill>
        <a:effectLst/>
      </p:bgPr>
    </p:bg>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solidFill>
                  <a:schemeClr val="bg2"/>
                </a:solidFill>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solidFill>
                  <a:schemeClr val="bg2"/>
                </a:solidFill>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bg2"/>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bg2"/>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bg2"/>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tx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bg>
      <p:bgPr>
        <a:solidFill>
          <a:schemeClr val="accent6"/>
        </a:solidFill>
        <a:effectLst/>
      </p:bgPr>
    </p:bg>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solidFill>
                  <a:schemeClr val="bg2"/>
                </a:solidFill>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solidFill>
                  <a:schemeClr val="bg2"/>
                </a:solidFill>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bg2"/>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bg2"/>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bg2"/>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11"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tx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bg>
      <p:bgPr>
        <a:solidFill>
          <a:schemeClr val="accent4"/>
        </a:solidFill>
        <a:effectLst/>
      </p:bgPr>
    </p:bg>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solidFill>
                  <a:schemeClr val="bg2"/>
                </a:solidFill>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solidFill>
                  <a:schemeClr val="bg2"/>
                </a:solidFill>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bg2"/>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bg2"/>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bg2"/>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tx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bg>
      <p:bgPr>
        <a:solidFill>
          <a:schemeClr val="accent3"/>
        </a:solidFill>
        <a:effectLst/>
      </p:bgPr>
    </p:bg>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solidFill>
                  <a:schemeClr val="bg2"/>
                </a:solidFill>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solidFill>
                  <a:schemeClr val="bg2"/>
                </a:solidFill>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bg2"/>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bg2"/>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bg2"/>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tx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bg>
      <p:bgPr>
        <a:solidFill>
          <a:schemeClr val="accent2"/>
        </a:solidFill>
        <a:effectLst/>
      </p:bgPr>
    </p:bg>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solidFill>
                  <a:schemeClr val="bg2"/>
                </a:solidFill>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solidFill>
                  <a:schemeClr val="bg2"/>
                </a:solidFill>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bg2"/>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bg2"/>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bg2"/>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tx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bg>
      <p:bgPr>
        <a:solidFill>
          <a:schemeClr val="accent1"/>
        </a:solidFill>
        <a:effectLst/>
      </p:bgPr>
    </p:bg>
    <p:spTree>
      <p:nvGrpSpPr>
        <p:cNvPr id="1" name=""/>
        <p:cNvGrpSpPr/>
        <p:nvPr/>
      </p:nvGrpSpPr>
      <p:grpSpPr>
        <a:xfrm>
          <a:off x="0" y="0"/>
          <a:ext cx="0" cy="0"/>
          <a:chOff x="0" y="0"/>
          <a:chExt cx="0" cy="0"/>
        </a:xfrm>
      </p:grpSpPr>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Helvetica Regular" charset="0"/>
            </a:endParaRPr>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solidFill>
                  <a:schemeClr val="bg2"/>
                </a:solidFill>
                <a:latin typeface="Helvetica Bold" charset="0"/>
                <a:ea typeface="Helvetica Bold" charset="0"/>
                <a:cs typeface="Helvetica Bold" charset="0"/>
              </a:defRPr>
            </a:lvl1pPr>
          </a:lstStyle>
          <a:p>
            <a:r>
              <a:rPr lang="ru-RU" dirty="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solidFill>
                  <a:schemeClr val="bg2"/>
                </a:solidFill>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bg2"/>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bg2"/>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bg2"/>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9" name="Текст 17"/>
          <p:cNvSpPr>
            <a:spLocks noGrp="1"/>
          </p:cNvSpPr>
          <p:nvPr>
            <p:ph type="body" sz="quarter" idx="16" hasCustomPrompt="1"/>
          </p:nvPr>
        </p:nvSpPr>
        <p:spPr>
          <a:xfrm>
            <a:off x="16002000" y="4326092"/>
            <a:ext cx="5638800" cy="2930215"/>
          </a:xfrm>
          <a:prstGeom prst="rect">
            <a:avLst/>
          </a:prstGeom>
        </p:spPr>
        <p:txBody>
          <a:bodyPr anchor="ctr"/>
          <a:lstStyle>
            <a:lvl1pPr marL="0" indent="0" algn="ctr">
              <a:buNone/>
              <a:defRPr sz="4000" b="1" i="0" cap="all" baseline="0">
                <a:solidFill>
                  <a:schemeClr val="tx1"/>
                </a:solidFill>
                <a:latin typeface="Helvetica" charset="0"/>
                <a:ea typeface="Helvetica" charset="0"/>
                <a:cs typeface="Helvetica"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a:t>Ваш текст</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82" y="0"/>
            <a:ext cx="24384000" cy="12274155"/>
          </a:xfrm>
          <a:prstGeom prst="rect">
            <a:avLst/>
          </a:prstGeom>
        </p:spPr>
      </p:pic>
      <p:sp>
        <p:nvSpPr>
          <p:cNvPr id="5" name="Заголовок 18"/>
          <p:cNvSpPr>
            <a:spLocks noGrp="1"/>
          </p:cNvSpPr>
          <p:nvPr>
            <p:ph type="title" hasCustomPrompt="1"/>
          </p:nvPr>
        </p:nvSpPr>
        <p:spPr>
          <a:xfrm>
            <a:off x="1054800" y="597600"/>
            <a:ext cx="18008600" cy="1008824"/>
          </a:xfrm>
          <a:prstGeom prst="rect">
            <a:avLst/>
          </a:prstGeom>
        </p:spPr>
        <p:txBody>
          <a:bodyPr/>
          <a:lstStyle>
            <a:lvl1pPr>
              <a:defRPr sz="7200" b="1" i="0" cap="all" baseline="0">
                <a:solidFill>
                  <a:schemeClr val="bg1"/>
                </a:solidFill>
                <a:latin typeface="Helvetica Bold" charset="0"/>
                <a:ea typeface="Helvetica Bold" charset="0"/>
                <a:cs typeface="Helvetica Bold" charset="0"/>
              </a:defRPr>
            </a:lvl1pPr>
          </a:lstStyle>
          <a:p>
            <a:r>
              <a:rPr lang="ru-RU" dirty="0"/>
              <a:t>ПРАВИЛА СУЩЕСТВУЮТ,</a:t>
            </a:r>
            <a:r>
              <a:rPr lang="en-US" dirty="0"/>
              <a:t> </a:t>
            </a:r>
            <a:r>
              <a:rPr lang="ru-RU" dirty="0"/>
              <a:t>ЧТОБЫ ИХ УПРОЩАТЬ</a:t>
            </a:r>
            <a:br>
              <a:rPr lang="ru-RU" dirty="0"/>
            </a:br>
            <a:endParaRPr lang="ru-RU" dirty="0"/>
          </a:p>
        </p:txBody>
      </p:sp>
      <p:sp>
        <p:nvSpPr>
          <p:cNvPr id="6"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a:t>
            </a:r>
          </a:p>
          <a:p>
            <a:pPr algn="l"/>
            <a:endParaRPr lang="ru-RU" sz="4000" dirty="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3"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4"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5"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82" y="3336"/>
            <a:ext cx="24452922" cy="12308848"/>
          </a:xfrm>
          <a:prstGeom prst="rect">
            <a:avLst/>
          </a:prstGeom>
        </p:spPr>
      </p:pic>
      <p:sp>
        <p:nvSpPr>
          <p:cNvPr id="5" name="Заголовок 18"/>
          <p:cNvSpPr>
            <a:spLocks noGrp="1"/>
          </p:cNvSpPr>
          <p:nvPr>
            <p:ph type="title" hasCustomPrompt="1"/>
          </p:nvPr>
        </p:nvSpPr>
        <p:spPr>
          <a:xfrm>
            <a:off x="1054800" y="597600"/>
            <a:ext cx="18008600" cy="1008824"/>
          </a:xfrm>
          <a:prstGeom prst="rect">
            <a:avLst/>
          </a:prstGeom>
        </p:spPr>
        <p:txBody>
          <a:bodyPr/>
          <a:lstStyle>
            <a:lvl1pPr>
              <a:defRPr sz="7200" b="1" i="0" cap="all" baseline="0">
                <a:solidFill>
                  <a:schemeClr val="bg1"/>
                </a:solidFill>
                <a:latin typeface="Helvetica Bold" charset="0"/>
                <a:ea typeface="Helvetica Bold" charset="0"/>
                <a:cs typeface="Helvetica Bold" charset="0"/>
              </a:defRPr>
            </a:lvl1pPr>
          </a:lstStyle>
          <a:p>
            <a:r>
              <a:rPr lang="ru-RU" dirty="0"/>
              <a:t>ПРАВИЛА СУЩЕСТВУЮТ,</a:t>
            </a:r>
            <a:r>
              <a:rPr lang="en-US" dirty="0"/>
              <a:t> </a:t>
            </a:r>
            <a:r>
              <a:rPr lang="ru-RU" dirty="0"/>
              <a:t>ЧТОБЫ ИХ УПРОЩАТЬ</a:t>
            </a:r>
          </a:p>
        </p:txBody>
      </p:sp>
      <p:sp>
        <p:nvSpPr>
          <p:cNvPr id="10" name="Текст 9"/>
          <p:cNvSpPr>
            <a:spLocks noGrp="1"/>
          </p:cNvSpPr>
          <p:nvPr>
            <p:ph type="body" sz="quarter" idx="12" hasCustomPrompt="1"/>
          </p:nvPr>
        </p:nvSpPr>
        <p:spPr>
          <a:xfrm>
            <a:off x="1270000" y="4030205"/>
            <a:ext cx="17793400" cy="4676046"/>
          </a:xfrm>
          <a:prstGeom prst="rect">
            <a:avLst/>
          </a:prstGeom>
        </p:spPr>
        <p:txBody>
          <a:bodyPr numCol="2"/>
          <a:lstStyle>
            <a:lvl1pPr marL="514350" marR="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sz="3200" b="0" i="0" baseline="0">
                <a:latin typeface="Helvetica Regular" charset="0"/>
                <a:ea typeface="Helvetica Regular" charset="0"/>
                <a:cs typeface="Helvetica Regular"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endParaRPr lang="en-US" dirty="0"/>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p:txBody>
      </p:sp>
      <p:sp>
        <p:nvSpPr>
          <p:cNvPr id="15"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6"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7"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2">
            <a:extLst>
              <a:ext uri="{28A0092B-C50C-407E-A947-70E740481C1C}">
                <a14:useLocalDpi xmlns:a14="http://schemas.microsoft.com/office/drawing/2010/main" val="0"/>
              </a:ext>
            </a:extLst>
          </a:blip>
          <a:srcRect l="718" r="797" b="27776"/>
          <a:stretch/>
        </p:blipFill>
        <p:spPr>
          <a:xfrm flipH="1">
            <a:off x="0" y="-23810"/>
            <a:ext cx="24384000" cy="13630273"/>
          </a:xfrm>
          <a:prstGeom prst="rect">
            <a:avLst/>
          </a:prstGeom>
        </p:spPr>
      </p:pic>
      <p:sp>
        <p:nvSpPr>
          <p:cNvPr id="12"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a:t>
            </a:r>
          </a:p>
          <a:p>
            <a:pPr algn="l"/>
            <a:endParaRPr lang="ru-RU" sz="4000" dirty="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2" name="Title 1"/>
          <p:cNvSpPr>
            <a:spLocks noGrp="1"/>
          </p:cNvSpPr>
          <p:nvPr>
            <p:ph type="title" hasCustomPrompt="1"/>
          </p:nvPr>
        </p:nvSpPr>
        <p:spPr>
          <a:xfrm>
            <a:off x="1054800" y="597600"/>
            <a:ext cx="21031200" cy="962874"/>
          </a:xfrm>
          <a:prstGeom prst="rect">
            <a:avLst/>
          </a:prstGeom>
        </p:spPr>
        <p:txBody>
          <a:bodyPr/>
          <a:lstStyle>
            <a:lvl1pPr>
              <a:defRPr lang="en-US" sz="7200" b="1" i="0" cap="all" baseline="0" dirty="0">
                <a:solidFill>
                  <a:schemeClr val="bg1"/>
                </a:solidFill>
                <a:latin typeface="Helvetica Bold" charset="0"/>
                <a:ea typeface="Helvetica Bold" charset="0"/>
                <a:cs typeface="Helvetica Bold" charset="0"/>
              </a:defRPr>
            </a:lvl1pPr>
          </a:lstStyle>
          <a:p>
            <a:pPr lvl="0"/>
            <a:r>
              <a:rPr lang="ru-RU" dirty="0"/>
              <a:t>ПРАВИЛА СУЩЕСТВУЮТ,</a:t>
            </a:r>
            <a:r>
              <a:rPr lang="en-US" dirty="0"/>
              <a:t> </a:t>
            </a:r>
            <a:r>
              <a:rPr lang="ru-RU" dirty="0"/>
              <a:t>ЧТОБЫ ИХ УПРОЩАТЬ</a:t>
            </a:r>
            <a:endParaRPr lang="en-US" dirty="0"/>
          </a:p>
        </p:txBody>
      </p:sp>
      <p:sp>
        <p:nvSpPr>
          <p:cNvPr id="15"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6"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7"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126648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3462"/>
          <a:stretch/>
        </p:blipFill>
        <p:spPr>
          <a:xfrm flipH="1">
            <a:off x="0" y="0"/>
            <a:ext cx="24381630" cy="14717486"/>
          </a:xfrm>
          <a:prstGeom prst="rect">
            <a:avLst/>
          </a:prstGeom>
        </p:spPr>
      </p:pic>
      <p:sp>
        <p:nvSpPr>
          <p:cNvPr id="12"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a:t>
            </a:r>
          </a:p>
          <a:p>
            <a:pPr algn="l"/>
            <a:endParaRPr lang="ru-RU" sz="4000" dirty="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3" name="Title 1"/>
          <p:cNvSpPr>
            <a:spLocks noGrp="1"/>
          </p:cNvSpPr>
          <p:nvPr>
            <p:ph type="title" hasCustomPrompt="1"/>
          </p:nvPr>
        </p:nvSpPr>
        <p:spPr>
          <a:xfrm>
            <a:off x="1054800" y="597600"/>
            <a:ext cx="21031200" cy="962874"/>
          </a:xfrm>
          <a:prstGeom prst="rect">
            <a:avLst/>
          </a:prstGeom>
        </p:spPr>
        <p:txBody>
          <a:bodyPr/>
          <a:lstStyle>
            <a:lvl1pPr>
              <a:defRPr lang="en-US" sz="7200" b="1" i="0" cap="all" baseline="0" dirty="0">
                <a:solidFill>
                  <a:schemeClr val="bg1"/>
                </a:solidFill>
                <a:latin typeface="Helvetica Bold" charset="0"/>
                <a:ea typeface="Helvetica Bold" charset="0"/>
                <a:cs typeface="Helvetica Bold" charset="0"/>
              </a:defRPr>
            </a:lvl1pPr>
          </a:lstStyle>
          <a:p>
            <a:pPr lvl="0"/>
            <a:r>
              <a:rPr lang="ru-RU" dirty="0"/>
              <a:t>ПРАВИЛА СУЩЕСТВУЮТ,</a:t>
            </a:r>
            <a:r>
              <a:rPr lang="en-US" dirty="0"/>
              <a:t> </a:t>
            </a:r>
            <a:r>
              <a:rPr lang="ru-RU" dirty="0"/>
              <a:t>ЧТОБЫ их УПРОЩАТЬ</a:t>
            </a:r>
            <a:endParaRPr lang="en-US" dirty="0"/>
          </a:p>
        </p:txBody>
      </p:sp>
      <p:sp>
        <p:nvSpPr>
          <p:cNvPr id="16"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7"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8"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88933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729364" y="1318166"/>
            <a:ext cx="19657770" cy="770614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Helvetica Regular" charset="0"/>
            </a:endParaRPr>
          </a:p>
        </p:txBody>
      </p:sp>
      <p:sp>
        <p:nvSpPr>
          <p:cNvPr id="10" name="Заголовок 5"/>
          <p:cNvSpPr>
            <a:spLocks noGrp="1"/>
          </p:cNvSpPr>
          <p:nvPr>
            <p:ph type="title" hasCustomPrompt="1"/>
          </p:nvPr>
        </p:nvSpPr>
        <p:spPr>
          <a:xfrm rot="-300000">
            <a:off x="1331357" y="1796062"/>
            <a:ext cx="18513495" cy="6694254"/>
          </a:xfrm>
          <a:prstGeom prst="rect">
            <a:avLst/>
          </a:prstGeom>
        </p:spPr>
        <p:txBody>
          <a:bodyPr vert="horz" lIns="91440" tIns="45720" rIns="91440" bIns="45720" rtlCol="0" anchor="t">
            <a:normAutofit/>
          </a:bodyPr>
          <a:lstStyle>
            <a:lvl1pPr algn="l">
              <a:lnSpc>
                <a:spcPct val="100000"/>
              </a:lnSpc>
              <a:defRPr sz="13200" b="1" i="0" cap="all" baseline="0">
                <a:solidFill>
                  <a:schemeClr val="bg1"/>
                </a:solidFill>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3" name="Footer Placeholder 2"/>
          <p:cNvSpPr>
            <a:spLocks noGrp="1"/>
          </p:cNvSpPr>
          <p:nvPr>
            <p:ph type="ftr" sz="quarter" idx="10"/>
          </p:nvPr>
        </p:nvSpPr>
        <p:spPr/>
        <p:txBody>
          <a:bodyPr/>
          <a:lstStyle/>
          <a:p>
            <a:r>
              <a:rPr lang="ru-RU"/>
              <a:t>ФИО выступающего</a:t>
            </a:r>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911790" y="1911784"/>
            <a:ext cx="13716003" cy="9892426"/>
          </a:xfrm>
          <a:prstGeom prst="rect">
            <a:avLst/>
          </a:prstGeom>
        </p:spPr>
      </p:pic>
      <p:sp>
        <p:nvSpPr>
          <p:cNvPr id="13"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a:t>
            </a:r>
          </a:p>
          <a:p>
            <a:pPr algn="l"/>
            <a:endParaRPr lang="ru-RU" sz="4000" dirty="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4" name="Title 1"/>
          <p:cNvSpPr>
            <a:spLocks noGrp="1"/>
          </p:cNvSpPr>
          <p:nvPr>
            <p:ph type="title" hasCustomPrompt="1"/>
          </p:nvPr>
        </p:nvSpPr>
        <p:spPr>
          <a:xfrm>
            <a:off x="1054800" y="597600"/>
            <a:ext cx="21031200" cy="962874"/>
          </a:xfrm>
          <a:prstGeom prst="rect">
            <a:avLst/>
          </a:prstGeom>
        </p:spPr>
        <p:txBody>
          <a:bodyPr/>
          <a:lstStyle>
            <a:lvl1pPr>
              <a:defRPr lang="en-US" sz="7200" b="1" i="0" cap="all" baseline="0" dirty="0">
                <a:solidFill>
                  <a:schemeClr val="tx2"/>
                </a:solidFill>
                <a:latin typeface="Helvetica Bold" charset="0"/>
                <a:ea typeface="Helvetica Bold" charset="0"/>
                <a:cs typeface="Helvetica Bold" charset="0"/>
              </a:defRPr>
            </a:lvl1pPr>
          </a:lstStyle>
          <a:p>
            <a:pPr lvl="0"/>
            <a:r>
              <a:rPr lang="ru-RU" dirty="0"/>
              <a:t>ПРАВИЛА СУЩЕСТВУЮТ,</a:t>
            </a:r>
            <a:r>
              <a:rPr lang="en-US" dirty="0"/>
              <a:t> </a:t>
            </a:r>
            <a:r>
              <a:rPr lang="ru-RU" dirty="0"/>
              <a:t>ЧТОБЫ ИХ УПРОЩАТЬ</a:t>
            </a:r>
            <a:endParaRPr lang="en-US"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1402465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13073742" y="2405741"/>
            <a:ext cx="13716002" cy="8904516"/>
          </a:xfrm>
          <a:prstGeom prst="rect">
            <a:avLst/>
          </a:prstGeom>
        </p:spPr>
      </p:pic>
      <p:sp>
        <p:nvSpPr>
          <p:cNvPr id="14"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a:t>
            </a:r>
          </a:p>
          <a:p>
            <a:pPr algn="l"/>
            <a:endParaRPr lang="ru-RU" sz="4000" dirty="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5" name="Title 1"/>
          <p:cNvSpPr>
            <a:spLocks noGrp="1"/>
          </p:cNvSpPr>
          <p:nvPr>
            <p:ph type="title" hasCustomPrompt="1"/>
          </p:nvPr>
        </p:nvSpPr>
        <p:spPr>
          <a:xfrm>
            <a:off x="1054800" y="597600"/>
            <a:ext cx="21031200" cy="962874"/>
          </a:xfrm>
          <a:prstGeom prst="rect">
            <a:avLst/>
          </a:prstGeom>
        </p:spPr>
        <p:txBody>
          <a:bodyPr/>
          <a:lstStyle>
            <a:lvl1pPr>
              <a:defRPr lang="en-US" sz="7200" b="1" i="0" cap="all" baseline="0" dirty="0">
                <a:solidFill>
                  <a:schemeClr val="tx2"/>
                </a:solidFill>
                <a:latin typeface="Helvetica Bold" charset="0"/>
                <a:ea typeface="Helvetica Bold" charset="0"/>
                <a:cs typeface="Helvetica Bold" charset="0"/>
              </a:defRPr>
            </a:lvl1pPr>
          </a:lstStyle>
          <a:p>
            <a:pPr lvl="0"/>
            <a:r>
              <a:rPr lang="ru-RU" dirty="0"/>
              <a:t>ПРАВИЛА СУЩЕСТВУЮТ,</a:t>
            </a:r>
            <a:r>
              <a:rPr lang="en-US" dirty="0"/>
              <a:t> </a:t>
            </a:r>
            <a:r>
              <a:rPr lang="ru-RU" dirty="0"/>
              <a:t>ЧТОБЫ ИХ УПРОЩАТЬ</a:t>
            </a:r>
            <a:endParaRPr lang="en-US"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1442902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3497580"/>
            <a:ext cx="24381630" cy="10210578"/>
          </a:xfrm>
          <a:prstGeom prst="rect">
            <a:avLst/>
          </a:prstGeom>
        </p:spPr>
      </p:pic>
      <p:sp>
        <p:nvSpPr>
          <p:cNvPr id="13"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Хороший интернет затягивает. Хороший интернет затягивает. Хороший интернет затягивает. Хороший интернет затягивает.</a:t>
            </a:r>
          </a:p>
          <a:p>
            <a:pPr algn="l"/>
            <a:endParaRPr lang="ru-RU" sz="4000" dirty="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14" name="Title 1"/>
          <p:cNvSpPr>
            <a:spLocks noGrp="1"/>
          </p:cNvSpPr>
          <p:nvPr>
            <p:ph type="title" hasCustomPrompt="1"/>
          </p:nvPr>
        </p:nvSpPr>
        <p:spPr>
          <a:xfrm>
            <a:off x="1054800" y="597600"/>
            <a:ext cx="21031200" cy="962874"/>
          </a:xfrm>
          <a:prstGeom prst="rect">
            <a:avLst/>
          </a:prstGeom>
        </p:spPr>
        <p:txBody>
          <a:bodyPr/>
          <a:lstStyle>
            <a:lvl1pPr>
              <a:defRPr lang="en-US" sz="7200" b="1" i="0" cap="all" baseline="0" dirty="0">
                <a:solidFill>
                  <a:schemeClr val="tx2"/>
                </a:solidFill>
                <a:latin typeface="Helvetica Bold" charset="0"/>
                <a:ea typeface="Helvetica Bold" charset="0"/>
                <a:cs typeface="Helvetica Bold" charset="0"/>
              </a:defRPr>
            </a:lvl1pPr>
          </a:lstStyle>
          <a:p>
            <a:pPr lvl="0"/>
            <a:r>
              <a:rPr lang="ru-RU" dirty="0"/>
              <a:t>ПРАВИЛА СУЩЕСТВУЮТ,</a:t>
            </a:r>
            <a:r>
              <a:rPr lang="en-US" dirty="0"/>
              <a:t> </a:t>
            </a:r>
            <a:r>
              <a:rPr lang="ru-RU" dirty="0"/>
              <a:t>ЧТОБЫ ИХ УПРОЩАТЬ</a:t>
            </a:r>
            <a:endParaRPr lang="en-US" dirty="0"/>
          </a:p>
        </p:txBody>
      </p:sp>
      <p:sp>
        <p:nvSpPr>
          <p:cNvPr id="17"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9"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502177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10" name="Текст 9"/>
          <p:cNvSpPr>
            <a:spLocks noGrp="1"/>
          </p:cNvSpPr>
          <p:nvPr>
            <p:ph type="body" sz="quarter" idx="12" hasCustomPrompt="1"/>
          </p:nvPr>
        </p:nvSpPr>
        <p:spPr>
          <a:xfrm>
            <a:off x="2921000" y="4673600"/>
            <a:ext cx="18923000" cy="6375400"/>
          </a:xfrm>
          <a:prstGeom prst="rect">
            <a:avLst/>
          </a:prstGeom>
        </p:spPr>
        <p:txBody>
          <a:bodyPr/>
          <a:lstStyle>
            <a:lvl1pPr marL="571500" indent="-571500">
              <a:lnSpc>
                <a:spcPct val="150000"/>
              </a:lnSpc>
              <a:spcBef>
                <a:spcPts val="1200"/>
              </a:spcBef>
              <a:buSzPct val="90000"/>
              <a:buFontTx/>
              <a:buBlip>
                <a:blip r:embed="rId2"/>
              </a:buBlip>
              <a:defRPr sz="4000" b="0" i="0">
                <a:latin typeface="Helvetica Regular" charset="0"/>
                <a:ea typeface="Helvetica Regular" charset="0"/>
                <a:cs typeface="Helvetica Regular" charset="0"/>
              </a:defRPr>
            </a:lvl1pPr>
          </a:lstStyle>
          <a:p>
            <a:pPr lvl="0"/>
            <a:r>
              <a:rPr lang="ru-RU" dirty="0"/>
              <a:t>Пункт 1</a:t>
            </a:r>
          </a:p>
          <a:p>
            <a:pPr lvl="0"/>
            <a:r>
              <a:rPr lang="ru-RU" dirty="0"/>
              <a:t>Пункт 2</a:t>
            </a:r>
          </a:p>
          <a:p>
            <a:pPr lvl="0"/>
            <a:r>
              <a:rPr lang="ru-RU" dirty="0"/>
              <a:t>Пункт 3</a:t>
            </a:r>
          </a:p>
          <a:p>
            <a:pPr lvl="0"/>
            <a:r>
              <a:rPr lang="ru-RU" dirty="0"/>
              <a:t>Пункт 4</a:t>
            </a:r>
          </a:p>
          <a:p>
            <a:pPr lvl="0"/>
            <a:r>
              <a:rPr lang="ru-RU" dirty="0"/>
              <a:t>Пункт 5</a:t>
            </a:r>
          </a:p>
          <a:p>
            <a:pPr lvl="0"/>
            <a:r>
              <a:rPr lang="ru-RU" dirty="0"/>
              <a:t>Пункт 6</a:t>
            </a:r>
          </a:p>
        </p:txBody>
      </p:sp>
      <p:sp>
        <p:nvSpPr>
          <p:cNvPr id="11" name="Заголовок 18"/>
          <p:cNvSpPr>
            <a:spLocks noGrp="1"/>
          </p:cNvSpPr>
          <p:nvPr>
            <p:ph type="title" hasCustomPrompt="1"/>
          </p:nvPr>
        </p:nvSpPr>
        <p:spPr>
          <a:xfrm>
            <a:off x="1053734" y="597242"/>
            <a:ext cx="21425266" cy="2774950"/>
          </a:xfrm>
          <a:prstGeom prst="rect">
            <a:avLst/>
          </a:prstGeom>
        </p:spPr>
        <p:txBody>
          <a:bodyPr/>
          <a:lstStyle>
            <a:lvl1pPr>
              <a:defRPr sz="7200" b="1" i="0" cap="all" baseline="0">
                <a:solidFill>
                  <a:schemeClr val="accent4"/>
                </a:solidFill>
                <a:latin typeface="Helvetica Bold" charset="0"/>
                <a:ea typeface="Helvetica Bold" charset="0"/>
                <a:cs typeface="Helvetica Bold" charset="0"/>
              </a:defRPr>
            </a:lvl1pPr>
          </a:lstStyle>
          <a:p>
            <a:r>
              <a:rPr lang="ru-RU" dirty="0"/>
              <a:t>Правила существуют,</a:t>
            </a:r>
            <a:br>
              <a:rPr lang="en-US" dirty="0"/>
            </a:br>
            <a:r>
              <a:rPr lang="ru-RU" dirty="0"/>
              <a:t>чтобы их упрощать</a:t>
            </a:r>
          </a:p>
        </p:txBody>
      </p:sp>
      <p:sp>
        <p:nvSpPr>
          <p:cNvPr id="15"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6"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7"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35921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6" name="Текст 9"/>
          <p:cNvSpPr>
            <a:spLocks noGrp="1"/>
          </p:cNvSpPr>
          <p:nvPr>
            <p:ph type="body" sz="quarter" idx="12" hasCustomPrompt="1"/>
          </p:nvPr>
        </p:nvSpPr>
        <p:spPr>
          <a:xfrm>
            <a:off x="2921000" y="4673600"/>
            <a:ext cx="18923000" cy="6350000"/>
          </a:xfrm>
          <a:prstGeom prst="rect">
            <a:avLst/>
          </a:prstGeom>
        </p:spPr>
        <p:txBody>
          <a:bodyPr/>
          <a:lstStyle>
            <a:lvl1pPr marL="571500" indent="-571500">
              <a:lnSpc>
                <a:spcPct val="150000"/>
              </a:lnSpc>
              <a:spcBef>
                <a:spcPts val="1200"/>
              </a:spcBef>
              <a:buSzPct val="90000"/>
              <a:buFontTx/>
              <a:buBlip>
                <a:blip r:embed="rId2"/>
              </a:buBlip>
              <a:defRPr sz="4000" b="0" i="0">
                <a:latin typeface="Helvetica Regular" charset="0"/>
                <a:ea typeface="Helvetica Regular" charset="0"/>
                <a:cs typeface="Helvetica Regular" charset="0"/>
              </a:defRPr>
            </a:lvl1pPr>
          </a:lstStyle>
          <a:p>
            <a:pPr lvl="0"/>
            <a:r>
              <a:rPr lang="ru-RU" dirty="0"/>
              <a:t>Пункт 1</a:t>
            </a:r>
          </a:p>
          <a:p>
            <a:pPr lvl="0"/>
            <a:r>
              <a:rPr lang="ru-RU" dirty="0"/>
              <a:t>Пункт 2</a:t>
            </a:r>
          </a:p>
          <a:p>
            <a:pPr lvl="0"/>
            <a:r>
              <a:rPr lang="ru-RU" dirty="0"/>
              <a:t>Пункт 3</a:t>
            </a:r>
          </a:p>
          <a:p>
            <a:pPr lvl="0"/>
            <a:r>
              <a:rPr lang="ru-RU" dirty="0"/>
              <a:t>Пункт 4</a:t>
            </a:r>
          </a:p>
          <a:p>
            <a:pPr lvl="0"/>
            <a:r>
              <a:rPr lang="ru-RU" dirty="0"/>
              <a:t>Пункт 5</a:t>
            </a:r>
          </a:p>
          <a:p>
            <a:pPr lvl="0"/>
            <a:r>
              <a:rPr lang="ru-RU" dirty="0"/>
              <a:t>Пункт 6</a:t>
            </a:r>
          </a:p>
        </p:txBody>
      </p:sp>
      <p:sp>
        <p:nvSpPr>
          <p:cNvPr id="10" name="Заголовок 18"/>
          <p:cNvSpPr>
            <a:spLocks noGrp="1"/>
          </p:cNvSpPr>
          <p:nvPr>
            <p:ph type="title" hasCustomPrompt="1"/>
          </p:nvPr>
        </p:nvSpPr>
        <p:spPr>
          <a:xfrm>
            <a:off x="1053734" y="597242"/>
            <a:ext cx="21603066" cy="2774950"/>
          </a:xfrm>
          <a:prstGeom prst="rect">
            <a:avLst/>
          </a:prstGeom>
        </p:spPr>
        <p:txBody>
          <a:bodyPr/>
          <a:lstStyle>
            <a:lvl1pPr>
              <a:defRPr sz="7200" b="1" i="0" cap="all" baseline="0">
                <a:solidFill>
                  <a:schemeClr val="accent6"/>
                </a:solidFill>
                <a:latin typeface="Helvetica Bold" charset="0"/>
                <a:ea typeface="Helvetica Bold" charset="0"/>
                <a:cs typeface="Helvetica Bold" charset="0"/>
              </a:defRPr>
            </a:lvl1pPr>
          </a:lstStyle>
          <a:p>
            <a:r>
              <a:rPr lang="ru-RU" dirty="0"/>
              <a:t>Правила существуют,</a:t>
            </a:r>
            <a:br>
              <a:rPr lang="en-US" dirty="0"/>
            </a:br>
            <a:r>
              <a:rPr lang="ru-RU" dirty="0"/>
              <a:t>чтобы их упрощать</a:t>
            </a:r>
          </a:p>
        </p:txBody>
      </p:sp>
      <p:sp>
        <p:nvSpPr>
          <p:cNvPr id="14"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5"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6"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446531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6" name="Текст 9"/>
          <p:cNvSpPr>
            <a:spLocks noGrp="1"/>
          </p:cNvSpPr>
          <p:nvPr>
            <p:ph type="body" sz="quarter" idx="12" hasCustomPrompt="1"/>
          </p:nvPr>
        </p:nvSpPr>
        <p:spPr>
          <a:xfrm>
            <a:off x="2921000" y="4673599"/>
            <a:ext cx="18923000" cy="6433671"/>
          </a:xfrm>
          <a:prstGeom prst="rect">
            <a:avLst/>
          </a:prstGeom>
        </p:spPr>
        <p:txBody>
          <a:bodyPr/>
          <a:lstStyle>
            <a:lvl1pPr marL="571500" indent="-571500">
              <a:lnSpc>
                <a:spcPct val="150000"/>
              </a:lnSpc>
              <a:spcBef>
                <a:spcPts val="1200"/>
              </a:spcBef>
              <a:buSzPct val="90000"/>
              <a:buFontTx/>
              <a:buBlip>
                <a:blip r:embed="rId2"/>
              </a:buBlip>
              <a:defRPr sz="4000" b="0" i="0">
                <a:latin typeface="Helvetica Regular" charset="0"/>
                <a:ea typeface="Helvetica Regular" charset="0"/>
                <a:cs typeface="Helvetica Regular" charset="0"/>
              </a:defRPr>
            </a:lvl1pPr>
          </a:lstStyle>
          <a:p>
            <a:pPr lvl="0"/>
            <a:r>
              <a:rPr lang="ru-RU" dirty="0"/>
              <a:t>Пункт 1</a:t>
            </a:r>
          </a:p>
          <a:p>
            <a:pPr lvl="0"/>
            <a:r>
              <a:rPr lang="ru-RU" dirty="0"/>
              <a:t>Пункт 2</a:t>
            </a:r>
          </a:p>
          <a:p>
            <a:pPr lvl="0"/>
            <a:r>
              <a:rPr lang="ru-RU" dirty="0"/>
              <a:t>Пункт 3</a:t>
            </a:r>
          </a:p>
          <a:p>
            <a:pPr lvl="0"/>
            <a:r>
              <a:rPr lang="ru-RU" dirty="0"/>
              <a:t>Пункт 4</a:t>
            </a:r>
          </a:p>
          <a:p>
            <a:pPr lvl="0"/>
            <a:r>
              <a:rPr lang="ru-RU" dirty="0"/>
              <a:t>Пункт 5</a:t>
            </a:r>
          </a:p>
          <a:p>
            <a:pPr lvl="0"/>
            <a:r>
              <a:rPr lang="ru-RU" dirty="0"/>
              <a:t>Пункт 6</a:t>
            </a:r>
          </a:p>
        </p:txBody>
      </p:sp>
      <p:sp>
        <p:nvSpPr>
          <p:cNvPr id="10" name="Заголовок 18"/>
          <p:cNvSpPr>
            <a:spLocks noGrp="1"/>
          </p:cNvSpPr>
          <p:nvPr>
            <p:ph type="title" hasCustomPrompt="1"/>
          </p:nvPr>
        </p:nvSpPr>
        <p:spPr>
          <a:xfrm>
            <a:off x="1053734" y="597242"/>
            <a:ext cx="21679266" cy="2774950"/>
          </a:xfrm>
          <a:prstGeom prst="rect">
            <a:avLst/>
          </a:prstGeom>
        </p:spPr>
        <p:txBody>
          <a:bodyPr/>
          <a:lstStyle>
            <a:lvl1pPr>
              <a:defRPr sz="7200" b="1" i="0" cap="all" baseline="0">
                <a:solidFill>
                  <a:schemeClr val="accent3"/>
                </a:solidFill>
                <a:latin typeface="Helvetica Bold" charset="0"/>
                <a:ea typeface="Helvetica Bold" charset="0"/>
                <a:cs typeface="Helvetica Bold" charset="0"/>
              </a:defRPr>
            </a:lvl1pPr>
          </a:lstStyle>
          <a:p>
            <a:r>
              <a:rPr lang="ru-RU" dirty="0"/>
              <a:t>Правила существуют,</a:t>
            </a:r>
            <a:br>
              <a:rPr lang="en-US" dirty="0"/>
            </a:br>
            <a:r>
              <a:rPr lang="ru-RU" dirty="0"/>
              <a:t>чтобы их упрощать</a:t>
            </a:r>
          </a:p>
        </p:txBody>
      </p:sp>
      <p:sp>
        <p:nvSpPr>
          <p:cNvPr id="2" name="Date Placeholder 1"/>
          <p:cNvSpPr>
            <a:spLocks noGrp="1"/>
          </p:cNvSpPr>
          <p:nvPr>
            <p:ph type="dt" sz="half" idx="13"/>
          </p:nvPr>
        </p:nvSpPr>
        <p:spPr/>
        <p:txBody>
          <a:bodyPr/>
          <a:lstStyle/>
          <a:p>
            <a:fld id="{F3ECC0A6-1989-3D4C-8C90-D9549300DBF6}" type="datetime1">
              <a:rPr lang="ru-RU" smtClean="0"/>
              <a:pPr/>
              <a:t>05.12.2022</a:t>
            </a:fld>
            <a:endParaRPr lang="ru-RU" dirty="0"/>
          </a:p>
        </p:txBody>
      </p:sp>
      <p:sp>
        <p:nvSpPr>
          <p:cNvPr id="3" name="Footer Placeholder 2"/>
          <p:cNvSpPr>
            <a:spLocks noGrp="1"/>
          </p:cNvSpPr>
          <p:nvPr>
            <p:ph type="ftr" sz="quarter" idx="14"/>
          </p:nvPr>
        </p:nvSpPr>
        <p:spPr/>
        <p:txBody>
          <a:bodyPr/>
          <a:lstStyle/>
          <a:p>
            <a:r>
              <a:rPr lang="ru-RU" dirty="0"/>
              <a:t>Строго конфиденциально</a:t>
            </a:r>
          </a:p>
        </p:txBody>
      </p:sp>
      <p:sp>
        <p:nvSpPr>
          <p:cNvPr id="4" name="Slide Number Placeholder 3"/>
          <p:cNvSpPr>
            <a:spLocks noGrp="1"/>
          </p:cNvSpPr>
          <p:nvPr>
            <p:ph type="sldNum" sz="quarter" idx="15"/>
          </p:nvPr>
        </p:nvSpPr>
        <p:spPr/>
        <p:txBody>
          <a:body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1797155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1354" t="9868"/>
          <a:stretch/>
        </p:blipFill>
        <p:spPr>
          <a:xfrm rot="5400000">
            <a:off x="6248994" y="-4368207"/>
            <a:ext cx="11860616" cy="24358602"/>
          </a:xfrm>
          <a:prstGeom prst="rect">
            <a:avLst/>
          </a:prstGeom>
        </p:spPr>
      </p:pic>
      <p:sp>
        <p:nvSpPr>
          <p:cNvPr id="12" name="Рисунок 11"/>
          <p:cNvSpPr>
            <a:spLocks noGrp="1"/>
          </p:cNvSpPr>
          <p:nvPr>
            <p:ph type="pic" sz="quarter" idx="13"/>
          </p:nvPr>
        </p:nvSpPr>
        <p:spPr>
          <a:xfrm>
            <a:off x="13766803" y="3969434"/>
            <a:ext cx="9384114" cy="6954776"/>
          </a:xfrm>
          <a:prstGeom prst="rect">
            <a:avLst/>
          </a:prstGeom>
        </p:spPr>
        <p:txBody>
          <a:bodyPr/>
          <a:lstStyle>
            <a:lvl1pPr>
              <a:defRPr b="0" i="0">
                <a:latin typeface="Helvetica Regular" charset="0"/>
              </a:defRPr>
            </a:lvl1pPr>
          </a:lstStyle>
          <a:p>
            <a:endParaRPr lang="ru-RU" dirty="0"/>
          </a:p>
        </p:txBody>
      </p:sp>
      <p:sp>
        <p:nvSpPr>
          <p:cNvPr id="15" name="Заголовок 18"/>
          <p:cNvSpPr>
            <a:spLocks noGrp="1"/>
          </p:cNvSpPr>
          <p:nvPr>
            <p:ph type="title" hasCustomPrompt="1"/>
          </p:nvPr>
        </p:nvSpPr>
        <p:spPr>
          <a:xfrm>
            <a:off x="1053739" y="597247"/>
            <a:ext cx="22097182" cy="2774950"/>
          </a:xfrm>
          <a:prstGeom prst="rect">
            <a:avLst/>
          </a:prstGeom>
        </p:spPr>
        <p:txBody>
          <a:bodyPr/>
          <a:lstStyle>
            <a:lvl1pPr>
              <a:defRPr sz="5400" b="1" i="0" cap="all" baseline="0">
                <a:latin typeface="Helvetica Bold" charset="0"/>
                <a:ea typeface="Helvetica Bold" charset="0"/>
                <a:cs typeface="Helvetica Bold" charset="0"/>
              </a:defRPr>
            </a:lvl1pPr>
          </a:lstStyle>
          <a:p>
            <a:r>
              <a:rPr lang="ru-RU" dirty="0"/>
              <a:t>Правила существуют,</a:t>
            </a:r>
            <a:br>
              <a:rPr lang="en-US" dirty="0"/>
            </a:br>
            <a:r>
              <a:rPr lang="ru-RU" dirty="0"/>
              <a:t>чтобы их упрощать</a:t>
            </a:r>
          </a:p>
        </p:txBody>
      </p:sp>
      <p:sp>
        <p:nvSpPr>
          <p:cNvPr id="2" name="Date Placeholder 1"/>
          <p:cNvSpPr>
            <a:spLocks noGrp="1"/>
          </p:cNvSpPr>
          <p:nvPr>
            <p:ph type="dt" sz="half" idx="15"/>
          </p:nvPr>
        </p:nvSpPr>
        <p:spPr>
          <a:xfrm>
            <a:off x="2653559" y="12404938"/>
            <a:ext cx="2075990" cy="637200"/>
          </a:xfrm>
          <a:prstGeom prst="rect">
            <a:avLst/>
          </a:prstGeom>
        </p:spPr>
        <p:txBody>
          <a:bodyPr/>
          <a:lstStyle/>
          <a:p>
            <a:fld id="{F3ECC0A6-1989-3D4C-8C90-D9549300DBF6}" type="datetime1">
              <a:rPr lang="ru-RU" smtClean="0"/>
              <a:pPr/>
              <a:t>05.12.2022</a:t>
            </a:fld>
            <a:endParaRPr lang="ru-RU" dirty="0"/>
          </a:p>
        </p:txBody>
      </p:sp>
      <p:sp>
        <p:nvSpPr>
          <p:cNvPr id="4" name="Footer Placeholder 3"/>
          <p:cNvSpPr>
            <a:spLocks noGrp="1"/>
          </p:cNvSpPr>
          <p:nvPr>
            <p:ph type="ftr" sz="quarter" idx="16"/>
          </p:nvPr>
        </p:nvSpPr>
        <p:spPr>
          <a:xfrm>
            <a:off x="937920" y="12340805"/>
            <a:ext cx="8229600" cy="730250"/>
          </a:xfrm>
          <a:prstGeom prst="rect">
            <a:avLst/>
          </a:prstGeom>
        </p:spPr>
        <p:txBody>
          <a:bodyPr/>
          <a:lstStyle/>
          <a:p>
            <a:r>
              <a:rPr lang="ru-RU"/>
              <a:t>Строго конфиденциально</a:t>
            </a:r>
            <a:endParaRPr lang="ru-RU" dirty="0"/>
          </a:p>
        </p:txBody>
      </p:sp>
      <p:sp>
        <p:nvSpPr>
          <p:cNvPr id="5" name="Slide Number Placeholder 4"/>
          <p:cNvSpPr>
            <a:spLocks noGrp="1"/>
          </p:cNvSpPr>
          <p:nvPr>
            <p:ph type="sldNum" sz="quarter" idx="17"/>
          </p:nvPr>
        </p:nvSpPr>
        <p:spPr>
          <a:xfrm>
            <a:off x="943241" y="12404938"/>
            <a:ext cx="904630" cy="637200"/>
          </a:xfrm>
          <a:prstGeom prst="rect">
            <a:avLst/>
          </a:prstGeom>
        </p:spPr>
        <p:txBody>
          <a:bodyPr/>
          <a:lstStyle/>
          <a:p>
            <a:pPr algn="l"/>
            <a:fld id="{3EB5E860-C281-5142-AC8B-CA5B5208D2FF}" type="slidenum">
              <a:rPr lang="uk-UA" smtClean="0"/>
              <a:pPr algn="l"/>
              <a:t>‹#›</a:t>
            </a:fld>
            <a:endParaRPr lang="uk-UA" dirty="0"/>
          </a:p>
        </p:txBody>
      </p:sp>
      <p:sp>
        <p:nvSpPr>
          <p:cNvPr id="14" name="Text Placeholder 6"/>
          <p:cNvSpPr>
            <a:spLocks noGrp="1"/>
          </p:cNvSpPr>
          <p:nvPr>
            <p:ph type="body" sz="quarter" idx="19" hasCustomPrompt="1"/>
          </p:nvPr>
        </p:nvSpPr>
        <p:spPr>
          <a:xfrm>
            <a:off x="1054802" y="3969434"/>
            <a:ext cx="12039600" cy="6954776"/>
          </a:xfrm>
          <a:prstGeom prst="rect">
            <a:avLst/>
          </a:prstGeom>
        </p:spPr>
        <p:txBody>
          <a:bodyPr/>
          <a:lstStyle>
            <a:lvl1pPr marL="128588" marR="0" indent="-128588" algn="l" defTabSz="514350" rtl="0" eaLnBrk="1" fontAlgn="auto" latinLnBrk="0" hangingPunct="1">
              <a:lnSpc>
                <a:spcPct val="90000"/>
              </a:lnSpc>
              <a:spcBef>
                <a:spcPts val="562"/>
              </a:spcBef>
              <a:spcAft>
                <a:spcPts val="0"/>
              </a:spcAft>
              <a:buClrTx/>
              <a:buSzTx/>
              <a:buFont typeface="Arial"/>
              <a:buNone/>
              <a:tabLst/>
              <a:defRPr sz="2626" b="0" i="0" baseline="0">
                <a:latin typeface="Helvetica Regular" charset="0"/>
                <a:ea typeface="Helvetica Regular" charset="0"/>
                <a:cs typeface="Helvetica Regular" charset="0"/>
              </a:defRPr>
            </a:lvl1pPr>
          </a:lstStyle>
          <a:p>
            <a:pPr marL="128588" marR="0" lvl="0" indent="-128588" algn="l" defTabSz="514350" rtl="0" eaLnBrk="1" fontAlgn="auto" latinLnBrk="0" hangingPunct="1">
              <a:lnSpc>
                <a:spcPct val="90000"/>
              </a:lnSpc>
              <a:spcBef>
                <a:spcPts val="562"/>
              </a:spcBef>
              <a:spcAft>
                <a:spcPts val="0"/>
              </a:spcAft>
              <a:buClrTx/>
              <a:buSzTx/>
              <a:buFont typeface="Arial"/>
              <a:buNone/>
              <a:tabLst/>
              <a:defRPr/>
            </a:pPr>
            <a:r>
              <a:rPr lang="ru-RU" dirty="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a:t>
            </a:r>
            <a:endParaRPr lang="en-US" dirty="0"/>
          </a:p>
          <a:p>
            <a:pPr marL="128588" marR="0" lvl="0" indent="-128588" algn="l" defTabSz="514350" rtl="0" eaLnBrk="1" fontAlgn="auto" latinLnBrk="0" hangingPunct="1">
              <a:lnSpc>
                <a:spcPct val="90000"/>
              </a:lnSpc>
              <a:spcBef>
                <a:spcPts val="562"/>
              </a:spcBef>
              <a:spcAft>
                <a:spcPts val="0"/>
              </a:spcAft>
              <a:buClrTx/>
              <a:buSzTx/>
              <a:buFont typeface="Arial"/>
              <a:buNone/>
              <a:tabLst/>
              <a:defRPr/>
            </a:pPr>
            <a:endParaRPr lang="en-US" dirty="0"/>
          </a:p>
          <a:p>
            <a:pPr marL="128588" marR="0" lvl="0" indent="-128588" algn="l" defTabSz="514350" rtl="0" eaLnBrk="1" fontAlgn="auto" latinLnBrk="0" hangingPunct="1">
              <a:lnSpc>
                <a:spcPct val="90000"/>
              </a:lnSpc>
              <a:spcBef>
                <a:spcPts val="562"/>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151907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729364" y="1318166"/>
            <a:ext cx="19657770" cy="770614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Helvetica Regular" charset="0"/>
            </a:endParaRPr>
          </a:p>
        </p:txBody>
      </p:sp>
      <p:sp>
        <p:nvSpPr>
          <p:cNvPr id="10" name="Заголовок 5"/>
          <p:cNvSpPr>
            <a:spLocks noGrp="1"/>
          </p:cNvSpPr>
          <p:nvPr>
            <p:ph type="title" hasCustomPrompt="1"/>
          </p:nvPr>
        </p:nvSpPr>
        <p:spPr>
          <a:xfrm rot="-300000">
            <a:off x="1331357" y="1796062"/>
            <a:ext cx="18513495" cy="6694254"/>
          </a:xfrm>
          <a:prstGeom prst="rect">
            <a:avLst/>
          </a:prstGeom>
        </p:spPr>
        <p:txBody>
          <a:bodyPr vert="horz" lIns="91440" tIns="45720" rIns="91440" bIns="45720" rtlCol="0" anchor="t">
            <a:normAutofit/>
          </a:bodyPr>
          <a:lstStyle>
            <a:lvl1pPr algn="l">
              <a:lnSpc>
                <a:spcPct val="100000"/>
              </a:lnSpc>
              <a:defRPr sz="13200" b="1" i="0" cap="all" baseline="0">
                <a:solidFill>
                  <a:schemeClr val="bg1"/>
                </a:solidFill>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3" name="Footer Placeholder 2"/>
          <p:cNvSpPr>
            <a:spLocks noGrp="1"/>
          </p:cNvSpPr>
          <p:nvPr>
            <p:ph type="ftr" sz="quarter" idx="10"/>
          </p:nvPr>
        </p:nvSpPr>
        <p:spPr/>
        <p:txBody>
          <a:bodyPr/>
          <a:lstStyle/>
          <a:p>
            <a:r>
              <a:rPr lang="ru-RU"/>
              <a:t>ФИО выступающего</a:t>
            </a:r>
            <a:endParaRPr lang="ru-RU" dirty="0"/>
          </a:p>
        </p:txBody>
      </p:sp>
    </p:spTree>
    <p:extLst>
      <p:ext uri="{BB962C8B-B14F-4D97-AF65-F5344CB8AC3E}">
        <p14:creationId xmlns:p14="http://schemas.microsoft.com/office/powerpoint/2010/main" val="185182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0" name="Заголовок 9"/>
          <p:cNvSpPr>
            <a:spLocks noGrp="1"/>
          </p:cNvSpPr>
          <p:nvPr>
            <p:ph type="title" hasCustomPrompt="1"/>
          </p:nvPr>
        </p:nvSpPr>
        <p:spPr>
          <a:xfrm>
            <a:off x="1054800" y="597600"/>
            <a:ext cx="13411200" cy="1112701"/>
          </a:xfrm>
          <a:prstGeom prst="rect">
            <a:avLst/>
          </a:prstGeom>
        </p:spPr>
        <p:txBody>
          <a:bodyPr/>
          <a:lstStyle>
            <a:lvl1pPr>
              <a:defRPr sz="8000" b="1" i="0" cap="all" baseline="0">
                <a:solidFill>
                  <a:schemeClr val="tx2"/>
                </a:solidFill>
                <a:latin typeface="Helvetica Bold" charset="0"/>
                <a:ea typeface="Helvetica Bold" charset="0"/>
                <a:cs typeface="Helvetica Bold" charset="0"/>
              </a:defRPr>
            </a:lvl1pPr>
          </a:lstStyle>
          <a:p>
            <a:r>
              <a:rPr lang="ru-RU" dirty="0"/>
              <a:t>Заголовок</a:t>
            </a:r>
          </a:p>
        </p:txBody>
      </p:sp>
      <p:sp>
        <p:nvSpPr>
          <p:cNvPr id="8" name="Текст 20"/>
          <p:cNvSpPr>
            <a:spLocks noGrp="1"/>
          </p:cNvSpPr>
          <p:nvPr>
            <p:ph type="body" sz="quarter" idx="14" hasCustomPrompt="1"/>
          </p:nvPr>
        </p:nvSpPr>
        <p:spPr>
          <a:xfrm>
            <a:off x="1066800" y="4487004"/>
            <a:ext cx="21844000" cy="633339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a:t>
            </a:r>
          </a:p>
        </p:txBody>
      </p:sp>
      <p:sp>
        <p:nvSpPr>
          <p:cNvPr id="22" name="Текст 21"/>
          <p:cNvSpPr>
            <a:spLocks noGrp="1"/>
          </p:cNvSpPr>
          <p:nvPr>
            <p:ph type="body" sz="quarter" idx="15" hasCustomPrompt="1"/>
          </p:nvPr>
        </p:nvSpPr>
        <p:spPr>
          <a:xfrm>
            <a:off x="1066800" y="1895475"/>
            <a:ext cx="14147800" cy="1371600"/>
          </a:xfrm>
          <a:prstGeom prst="rect">
            <a:avLst/>
          </a:prstGeom>
        </p:spPr>
        <p:txBody>
          <a:bodyPr/>
          <a:lstStyle>
            <a:lvl1pPr marL="0" indent="0">
              <a:buNone/>
              <a:defRPr lang="ru-RU" sz="4800" b="1" i="0" cap="all" baseline="0" dirty="0">
                <a:solidFill>
                  <a:schemeClr val="accent1"/>
                </a:solidFill>
                <a:latin typeface="Helvetica" charset="0"/>
                <a:ea typeface="Helvetica" charset="0"/>
                <a:cs typeface="Helvetica" charset="0"/>
              </a:defRPr>
            </a:lvl1pPr>
          </a:lstStyle>
          <a:p>
            <a:pPr marR="0" lvl="0" fontAlgn="auto">
              <a:spcAft>
                <a:spcPts val="0"/>
              </a:spcAft>
              <a:buClrTx/>
              <a:buSzTx/>
              <a:tabLst/>
            </a:pPr>
            <a:r>
              <a:rPr lang="ru-RU" dirty="0"/>
              <a:t>Подзаголовок</a:t>
            </a:r>
          </a:p>
        </p:txBody>
      </p:sp>
      <p:sp>
        <p:nvSpPr>
          <p:cNvPr id="16"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2" name="Footer Placeholder 1"/>
          <p:cNvSpPr>
            <a:spLocks noGrp="1"/>
          </p:cNvSpPr>
          <p:nvPr>
            <p:ph type="ftr" sz="quarter" idx="16"/>
          </p:nvPr>
        </p:nvSpPr>
        <p:spPr/>
        <p:txBody>
          <a:bodyPr/>
          <a:lstStyle/>
          <a:p>
            <a:r>
              <a:rPr lang="ru-RU"/>
              <a:t>Строго конфиденциально</a:t>
            </a:r>
            <a:endParaRPr lang="ru-RU" dirty="0"/>
          </a:p>
        </p:txBody>
      </p:sp>
    </p:spTree>
    <p:extLst>
      <p:ext uri="{BB962C8B-B14F-4D97-AF65-F5344CB8AC3E}">
        <p14:creationId xmlns:p14="http://schemas.microsoft.com/office/powerpoint/2010/main" val="270438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11" name="Текст 21"/>
          <p:cNvSpPr>
            <a:spLocks noGrp="1"/>
          </p:cNvSpPr>
          <p:nvPr>
            <p:ph type="body" sz="quarter" idx="16" hasCustomPrompt="1"/>
          </p:nvPr>
        </p:nvSpPr>
        <p:spPr>
          <a:xfrm>
            <a:off x="1066800" y="1895475"/>
            <a:ext cx="14147800" cy="1371600"/>
          </a:xfrm>
          <a:prstGeom prst="rect">
            <a:avLst/>
          </a:prstGeom>
        </p:spPr>
        <p:txBody>
          <a:bodyPr/>
          <a:lstStyle>
            <a:lvl1pPr marL="0" indent="0">
              <a:buNone/>
              <a:defRPr lang="ru-RU" sz="4800" b="1" i="0" cap="all" baseline="0" dirty="0">
                <a:solidFill>
                  <a:schemeClr val="accent2"/>
                </a:solidFill>
                <a:latin typeface="Helvetica" charset="0"/>
                <a:ea typeface="Helvetica" charset="0"/>
                <a:cs typeface="Helvetica" charset="0"/>
              </a:defRPr>
            </a:lvl1pPr>
          </a:lstStyle>
          <a:p>
            <a:pPr marR="0" lvl="0" fontAlgn="auto">
              <a:spcAft>
                <a:spcPts val="0"/>
              </a:spcAft>
              <a:buClrTx/>
              <a:buSzTx/>
              <a:tabLst/>
            </a:pPr>
            <a:r>
              <a:rPr lang="ru-RU" dirty="0"/>
              <a:t>Чтобы их упрощать</a:t>
            </a:r>
          </a:p>
        </p:txBody>
      </p:sp>
      <p:sp>
        <p:nvSpPr>
          <p:cNvPr id="12" name="Текст 20"/>
          <p:cNvSpPr>
            <a:spLocks noGrp="1"/>
          </p:cNvSpPr>
          <p:nvPr>
            <p:ph type="body" sz="quarter" idx="14" hasCustomPrompt="1"/>
          </p:nvPr>
        </p:nvSpPr>
        <p:spPr>
          <a:xfrm>
            <a:off x="1066800" y="4487004"/>
            <a:ext cx="21844000" cy="633339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a:t>
            </a:r>
          </a:p>
        </p:txBody>
      </p:sp>
      <p:sp>
        <p:nvSpPr>
          <p:cNvPr id="13" name="Заголовок 9"/>
          <p:cNvSpPr>
            <a:spLocks noGrp="1"/>
          </p:cNvSpPr>
          <p:nvPr>
            <p:ph type="title" hasCustomPrompt="1"/>
          </p:nvPr>
        </p:nvSpPr>
        <p:spPr>
          <a:xfrm>
            <a:off x="1054800" y="597600"/>
            <a:ext cx="13411200" cy="1112701"/>
          </a:xfrm>
          <a:prstGeom prst="rect">
            <a:avLst/>
          </a:prstGeom>
        </p:spPr>
        <p:txBody>
          <a:bodyPr/>
          <a:lstStyle>
            <a:lvl1pPr>
              <a:defRPr sz="8000" b="1" i="0" cap="all" baseline="0">
                <a:solidFill>
                  <a:schemeClr val="tx2"/>
                </a:solidFill>
                <a:latin typeface="Helvetica Bold" charset="0"/>
                <a:ea typeface="Helvetica Bold" charset="0"/>
                <a:cs typeface="Helvetica Bold" charset="0"/>
              </a:defRPr>
            </a:lvl1pPr>
          </a:lstStyle>
          <a:p>
            <a:r>
              <a:rPr lang="ru-RU" dirty="0"/>
              <a:t>Правила существуют</a:t>
            </a:r>
          </a:p>
        </p:txBody>
      </p:sp>
      <p:sp>
        <p:nvSpPr>
          <p:cNvPr id="16"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8"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2" name="Footer Placeholder 1"/>
          <p:cNvSpPr>
            <a:spLocks noGrp="1"/>
          </p:cNvSpPr>
          <p:nvPr>
            <p:ph type="ftr" sz="quarter" idx="17"/>
          </p:nvPr>
        </p:nvSpPr>
        <p:spPr/>
        <p:txBody>
          <a:bodyPr/>
          <a:lstStyle/>
          <a:p>
            <a:r>
              <a:rPr lang="ru-RU"/>
              <a:t>Строго конфиденциально</a:t>
            </a:r>
            <a:endParaRPr lang="ru-RU" dirty="0"/>
          </a:p>
        </p:txBody>
      </p:sp>
    </p:spTree>
    <p:extLst>
      <p:ext uri="{BB962C8B-B14F-4D97-AF65-F5344CB8AC3E}">
        <p14:creationId xmlns:p14="http://schemas.microsoft.com/office/powerpoint/2010/main" val="101208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822731" y="1288630"/>
            <a:ext cx="17975109" cy="857881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Helvetica Regular" charset="0"/>
            </a:endParaRPr>
          </a:p>
        </p:txBody>
      </p:sp>
      <p:sp>
        <p:nvSpPr>
          <p:cNvPr id="10" name="Заголовок 5"/>
          <p:cNvSpPr>
            <a:spLocks noGrp="1"/>
          </p:cNvSpPr>
          <p:nvPr>
            <p:ph type="title" hasCustomPrompt="1"/>
          </p:nvPr>
        </p:nvSpPr>
        <p:spPr>
          <a:xfrm rot="-300000">
            <a:off x="1375014" y="1690374"/>
            <a:ext cx="16828655" cy="7591828"/>
          </a:xfrm>
          <a:prstGeom prst="rect">
            <a:avLst/>
          </a:prstGeom>
        </p:spPr>
        <p:txBody>
          <a:bodyPr vert="horz" lIns="91440" tIns="45720" rIns="91440" bIns="45720" rtlCol="0" anchor="t">
            <a:normAutofit/>
          </a:bodyPr>
          <a:lstStyle>
            <a:lvl1pPr algn="l">
              <a:lnSpc>
                <a:spcPct val="100000"/>
              </a:lnSpc>
              <a:defRPr sz="13800" b="1" i="0" cap="all" normalizeH="0" baseline="0">
                <a:solidFill>
                  <a:schemeClr val="bg1"/>
                </a:solidFill>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2" name="Footer Placeholder 1"/>
          <p:cNvSpPr>
            <a:spLocks noGrp="1"/>
          </p:cNvSpPr>
          <p:nvPr>
            <p:ph type="ftr" sz="quarter" idx="10"/>
          </p:nvPr>
        </p:nvSpPr>
        <p:spPr/>
        <p:txBody>
          <a:bodyPr/>
          <a:lstStyle/>
          <a:p>
            <a:r>
              <a:rPr lang="ru-RU"/>
              <a:t>ФИО выступающего</a:t>
            </a:r>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5" name="Текст 21"/>
          <p:cNvSpPr>
            <a:spLocks noGrp="1"/>
          </p:cNvSpPr>
          <p:nvPr>
            <p:ph type="body" sz="quarter" idx="15" hasCustomPrompt="1"/>
          </p:nvPr>
        </p:nvSpPr>
        <p:spPr>
          <a:xfrm>
            <a:off x="1066800" y="1887868"/>
            <a:ext cx="14147800" cy="1371600"/>
          </a:xfrm>
          <a:prstGeom prst="rect">
            <a:avLst/>
          </a:prstGeom>
        </p:spPr>
        <p:txBody>
          <a:bodyPr/>
          <a:lstStyle>
            <a:lvl1pPr marL="0" indent="0">
              <a:buNone/>
              <a:defRPr lang="ru-RU" sz="4800" b="1" i="0" cap="all" baseline="0" dirty="0">
                <a:solidFill>
                  <a:schemeClr val="accent3"/>
                </a:solidFill>
                <a:latin typeface="Helvetica" charset="0"/>
                <a:ea typeface="Helvetica" charset="0"/>
                <a:cs typeface="Helvetica" charset="0"/>
              </a:defRPr>
            </a:lvl1pPr>
          </a:lstStyle>
          <a:p>
            <a:pPr marR="0" lvl="0" fontAlgn="auto">
              <a:spcAft>
                <a:spcPts val="0"/>
              </a:spcAft>
              <a:buClrTx/>
              <a:buSzTx/>
              <a:tabLst/>
            </a:pPr>
            <a:r>
              <a:rPr lang="ru-RU" dirty="0"/>
              <a:t>Чтобы их упрощать</a:t>
            </a:r>
          </a:p>
        </p:txBody>
      </p:sp>
      <p:sp>
        <p:nvSpPr>
          <p:cNvPr id="11" name="Текст 20"/>
          <p:cNvSpPr>
            <a:spLocks noGrp="1"/>
          </p:cNvSpPr>
          <p:nvPr>
            <p:ph type="body" sz="quarter" idx="14" hasCustomPrompt="1"/>
          </p:nvPr>
        </p:nvSpPr>
        <p:spPr>
          <a:xfrm>
            <a:off x="1066800" y="4487004"/>
            <a:ext cx="21844000" cy="633339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a:t>
            </a:r>
          </a:p>
        </p:txBody>
      </p:sp>
      <p:sp>
        <p:nvSpPr>
          <p:cNvPr id="12" name="Заголовок 9"/>
          <p:cNvSpPr>
            <a:spLocks noGrp="1"/>
          </p:cNvSpPr>
          <p:nvPr>
            <p:ph type="title" hasCustomPrompt="1"/>
          </p:nvPr>
        </p:nvSpPr>
        <p:spPr>
          <a:xfrm>
            <a:off x="1054800" y="597600"/>
            <a:ext cx="13411200" cy="1112701"/>
          </a:xfrm>
          <a:prstGeom prst="rect">
            <a:avLst/>
          </a:prstGeom>
        </p:spPr>
        <p:txBody>
          <a:bodyPr/>
          <a:lstStyle>
            <a:lvl1pPr>
              <a:defRPr sz="8000" b="1" i="0" cap="all" baseline="0">
                <a:solidFill>
                  <a:schemeClr val="tx2"/>
                </a:solidFill>
                <a:latin typeface="Helvetica Bold" charset="0"/>
                <a:ea typeface="Helvetica Bold" charset="0"/>
                <a:cs typeface="Helvetica Bold" charset="0"/>
              </a:defRPr>
            </a:lvl1pPr>
          </a:lstStyle>
          <a:p>
            <a:r>
              <a:rPr lang="ru-RU" dirty="0"/>
              <a:t>Правила существуют</a:t>
            </a:r>
          </a:p>
        </p:txBody>
      </p:sp>
      <p:sp>
        <p:nvSpPr>
          <p:cNvPr id="15"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7"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2" name="Footer Placeholder 1"/>
          <p:cNvSpPr>
            <a:spLocks noGrp="1"/>
          </p:cNvSpPr>
          <p:nvPr>
            <p:ph type="ftr" sz="quarter" idx="16"/>
          </p:nvPr>
        </p:nvSpPr>
        <p:spPr/>
        <p:txBody>
          <a:bodyPr/>
          <a:lstStyle/>
          <a:p>
            <a:r>
              <a:rPr lang="ru-RU"/>
              <a:t>Строго конфиденциально</a:t>
            </a:r>
            <a:endParaRPr lang="ru-RU" dirty="0"/>
          </a:p>
        </p:txBody>
      </p:sp>
    </p:spTree>
    <p:extLst>
      <p:ext uri="{BB962C8B-B14F-4D97-AF65-F5344CB8AC3E}">
        <p14:creationId xmlns:p14="http://schemas.microsoft.com/office/powerpoint/2010/main" val="1698077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7" name="Диаграмма 6"/>
          <p:cNvSpPr>
            <a:spLocks noGrp="1"/>
          </p:cNvSpPr>
          <p:nvPr>
            <p:ph type="chart" sz="quarter" idx="16"/>
          </p:nvPr>
        </p:nvSpPr>
        <p:spPr>
          <a:xfrm>
            <a:off x="1066800" y="4549642"/>
            <a:ext cx="18814026" cy="6865610"/>
          </a:xfrm>
          <a:prstGeom prst="rect">
            <a:avLst/>
          </a:prstGeom>
        </p:spPr>
        <p:txBody>
          <a:bodyPr/>
          <a:lstStyle>
            <a:lvl1pPr>
              <a:defRPr b="0" i="0">
                <a:latin typeface="Helvetica Regular" charset="0"/>
                <a:ea typeface="Helvetica Regular" charset="0"/>
                <a:cs typeface="Helvetica Regular" charset="0"/>
              </a:defRPr>
            </a:lvl1pPr>
          </a:lstStyle>
          <a:p>
            <a:endParaRPr lang="ru-RU" dirty="0"/>
          </a:p>
        </p:txBody>
      </p:sp>
      <p:sp>
        <p:nvSpPr>
          <p:cNvPr id="10" name="Заголовок 9"/>
          <p:cNvSpPr>
            <a:spLocks noGrp="1"/>
          </p:cNvSpPr>
          <p:nvPr>
            <p:ph type="title" hasCustomPrompt="1"/>
          </p:nvPr>
        </p:nvSpPr>
        <p:spPr>
          <a:xfrm>
            <a:off x="1054800" y="597600"/>
            <a:ext cx="13411200" cy="1112701"/>
          </a:xfrm>
          <a:prstGeom prst="rect">
            <a:avLst/>
          </a:prstGeom>
        </p:spPr>
        <p:txBody>
          <a:bodyPr/>
          <a:lstStyle>
            <a:lvl1pPr>
              <a:defRPr sz="8000" b="1" i="0" cap="all" baseline="0">
                <a:solidFill>
                  <a:schemeClr val="tx2"/>
                </a:solidFill>
                <a:latin typeface="Helvetica Bold" charset="0"/>
                <a:ea typeface="Helvetica Bold" charset="0"/>
                <a:cs typeface="Helvetica Bold" charset="0"/>
              </a:defRPr>
            </a:lvl1pPr>
          </a:lstStyle>
          <a:p>
            <a:r>
              <a:rPr lang="ru-RU" dirty="0"/>
              <a:t>Правила существуют</a:t>
            </a:r>
          </a:p>
        </p:txBody>
      </p:sp>
      <p:sp>
        <p:nvSpPr>
          <p:cNvPr id="15"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7"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8" name="Текст 21"/>
          <p:cNvSpPr>
            <a:spLocks noGrp="1"/>
          </p:cNvSpPr>
          <p:nvPr>
            <p:ph type="body" sz="quarter" idx="15" hasCustomPrompt="1"/>
          </p:nvPr>
        </p:nvSpPr>
        <p:spPr>
          <a:xfrm>
            <a:off x="1066800" y="1887868"/>
            <a:ext cx="14147800" cy="1371600"/>
          </a:xfrm>
          <a:prstGeom prst="rect">
            <a:avLst/>
          </a:prstGeom>
        </p:spPr>
        <p:txBody>
          <a:bodyPr/>
          <a:lstStyle>
            <a:lvl1pPr marL="0" indent="0">
              <a:buNone/>
              <a:defRPr lang="ru-RU" sz="4800" b="1" i="0" cap="all" baseline="0" dirty="0">
                <a:solidFill>
                  <a:schemeClr val="accent1"/>
                </a:solidFill>
                <a:latin typeface="Helvetica" charset="0"/>
                <a:ea typeface="Helvetica" charset="0"/>
                <a:cs typeface="Helvetica" charset="0"/>
              </a:defRPr>
            </a:lvl1pPr>
          </a:lstStyle>
          <a:p>
            <a:pPr marR="0" lvl="0" fontAlgn="auto">
              <a:spcAft>
                <a:spcPts val="0"/>
              </a:spcAft>
              <a:buClrTx/>
              <a:buSzTx/>
              <a:tabLst/>
            </a:pPr>
            <a:r>
              <a:rPr lang="ru-RU" dirty="0"/>
              <a:t>Чтобы их упрощать</a:t>
            </a:r>
          </a:p>
        </p:txBody>
      </p:sp>
      <p:sp>
        <p:nvSpPr>
          <p:cNvPr id="2" name="Footer Placeholder 1"/>
          <p:cNvSpPr>
            <a:spLocks noGrp="1"/>
          </p:cNvSpPr>
          <p:nvPr>
            <p:ph type="ftr" sz="quarter" idx="17"/>
          </p:nvPr>
        </p:nvSpPr>
        <p:spPr/>
        <p:txBody>
          <a:bodyPr/>
          <a:lstStyle/>
          <a:p>
            <a:r>
              <a:rPr lang="ru-RU"/>
              <a:t>Строго конфиденциально</a:t>
            </a:r>
            <a:endParaRPr lang="ru-RU" dirty="0"/>
          </a:p>
        </p:txBody>
      </p:sp>
    </p:spTree>
    <p:extLst>
      <p:ext uri="{BB962C8B-B14F-4D97-AF65-F5344CB8AC3E}">
        <p14:creationId xmlns:p14="http://schemas.microsoft.com/office/powerpoint/2010/main" val="375964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4" name="Текст 21"/>
          <p:cNvSpPr>
            <a:spLocks noGrp="1"/>
          </p:cNvSpPr>
          <p:nvPr>
            <p:ph type="body" sz="quarter" idx="15" hasCustomPrompt="1"/>
          </p:nvPr>
        </p:nvSpPr>
        <p:spPr>
          <a:xfrm>
            <a:off x="1066800" y="3196298"/>
            <a:ext cx="11621200" cy="1371600"/>
          </a:xfrm>
          <a:prstGeom prst="rect">
            <a:avLst/>
          </a:prstGeom>
        </p:spPr>
        <p:txBody>
          <a:bodyPr/>
          <a:lstStyle>
            <a:lvl1pPr marL="0" indent="0">
              <a:buNone/>
              <a:defRPr sz="4800" b="1" i="0" cap="all" baseline="0">
                <a:solidFill>
                  <a:schemeClr val="accent4"/>
                </a:solidFill>
                <a:latin typeface="Helvetica" charset="0"/>
                <a:ea typeface="Helvetica" charset="0"/>
                <a:cs typeface="Helvetic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ru-RU" dirty="0"/>
              <a:t>Чтобы</a:t>
            </a:r>
            <a:r>
              <a:rPr lang="en-US" dirty="0"/>
              <a:t> </a:t>
            </a:r>
            <a:r>
              <a:rPr lang="ru-RU" dirty="0"/>
              <a:t>их упрощать</a:t>
            </a:r>
          </a:p>
        </p:txBody>
      </p:sp>
      <p:sp>
        <p:nvSpPr>
          <p:cNvPr id="6" name="Диаграмма 5"/>
          <p:cNvSpPr>
            <a:spLocks noGrp="1"/>
          </p:cNvSpPr>
          <p:nvPr>
            <p:ph type="chart" sz="quarter" idx="16"/>
          </p:nvPr>
        </p:nvSpPr>
        <p:spPr>
          <a:xfrm>
            <a:off x="13098780" y="1536700"/>
            <a:ext cx="9862820" cy="9439787"/>
          </a:xfrm>
          <a:prstGeom prst="rect">
            <a:avLst/>
          </a:prstGeom>
        </p:spPr>
        <p:txBody>
          <a:bodyPr/>
          <a:lstStyle>
            <a:lvl1pPr>
              <a:defRPr b="0" i="0">
                <a:latin typeface="Helvetica Regular" charset="0"/>
              </a:defRPr>
            </a:lvl1pPr>
          </a:lstStyle>
          <a:p>
            <a:endParaRPr lang="ru-RU" dirty="0"/>
          </a:p>
        </p:txBody>
      </p:sp>
      <p:sp>
        <p:nvSpPr>
          <p:cNvPr id="12" name="Заголовок 9"/>
          <p:cNvSpPr>
            <a:spLocks noGrp="1"/>
          </p:cNvSpPr>
          <p:nvPr>
            <p:ph type="title" hasCustomPrompt="1"/>
          </p:nvPr>
        </p:nvSpPr>
        <p:spPr>
          <a:xfrm>
            <a:off x="1054800" y="597600"/>
            <a:ext cx="11633200" cy="2314438"/>
          </a:xfrm>
          <a:prstGeom prst="rect">
            <a:avLst/>
          </a:prstGeom>
        </p:spPr>
        <p:txBody>
          <a:bodyPr/>
          <a:lstStyle>
            <a:lvl1pPr>
              <a:defRPr sz="8000" b="1" i="0" cap="all" baseline="0">
                <a:solidFill>
                  <a:schemeClr val="tx2"/>
                </a:solidFill>
                <a:latin typeface="Helvetica Bold" charset="0"/>
                <a:ea typeface="Helvetica Bold" charset="0"/>
                <a:cs typeface="Helvetica Bold" charset="0"/>
              </a:defRPr>
            </a:lvl1pPr>
          </a:lstStyle>
          <a:p>
            <a:r>
              <a:rPr lang="ru-RU" dirty="0"/>
              <a:t>Правила существуют</a:t>
            </a:r>
          </a:p>
        </p:txBody>
      </p:sp>
      <p:sp>
        <p:nvSpPr>
          <p:cNvPr id="15"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7"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8" name="Текст 20"/>
          <p:cNvSpPr>
            <a:spLocks noGrp="1"/>
          </p:cNvSpPr>
          <p:nvPr>
            <p:ph type="body" sz="quarter" idx="14" hasCustomPrompt="1"/>
          </p:nvPr>
        </p:nvSpPr>
        <p:spPr>
          <a:xfrm>
            <a:off x="1066800" y="5486399"/>
            <a:ext cx="11621200" cy="549008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Основной текст. Основной текст. </a:t>
            </a:r>
          </a:p>
        </p:txBody>
      </p:sp>
      <p:sp>
        <p:nvSpPr>
          <p:cNvPr id="2" name="Footer Placeholder 1"/>
          <p:cNvSpPr>
            <a:spLocks noGrp="1"/>
          </p:cNvSpPr>
          <p:nvPr>
            <p:ph type="ftr" sz="quarter" idx="17"/>
          </p:nvPr>
        </p:nvSpPr>
        <p:spPr/>
        <p:txBody>
          <a:bodyPr/>
          <a:lstStyle/>
          <a:p>
            <a:r>
              <a:rPr lang="ru-RU"/>
              <a:t>Строго конфиденциально</a:t>
            </a:r>
            <a:endParaRPr lang="ru-RU" dirty="0"/>
          </a:p>
        </p:txBody>
      </p:sp>
    </p:spTree>
    <p:extLst>
      <p:ext uri="{BB962C8B-B14F-4D97-AF65-F5344CB8AC3E}">
        <p14:creationId xmlns:p14="http://schemas.microsoft.com/office/powerpoint/2010/main" val="18748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solidFill>
          <a:schemeClr val="bg1"/>
        </a:solidFill>
        <a:effectLst/>
      </p:bgPr>
    </p:bg>
    <p:spTree>
      <p:nvGrpSpPr>
        <p:cNvPr id="1" name=""/>
        <p:cNvGrpSpPr/>
        <p:nvPr/>
      </p:nvGrpSpPr>
      <p:grpSpPr>
        <a:xfrm>
          <a:off x="0" y="0"/>
          <a:ext cx="0" cy="0"/>
          <a:chOff x="0" y="0"/>
          <a:chExt cx="0" cy="0"/>
        </a:xfrm>
      </p:grpSpPr>
      <p:sp>
        <p:nvSpPr>
          <p:cNvPr id="5" name="Текст 21"/>
          <p:cNvSpPr>
            <a:spLocks noGrp="1"/>
          </p:cNvSpPr>
          <p:nvPr>
            <p:ph type="body" sz="quarter" idx="15" hasCustomPrompt="1"/>
          </p:nvPr>
        </p:nvSpPr>
        <p:spPr>
          <a:xfrm>
            <a:off x="1066800" y="3196298"/>
            <a:ext cx="9601201" cy="1371600"/>
          </a:xfrm>
          <a:prstGeom prst="rect">
            <a:avLst/>
          </a:prstGeom>
        </p:spPr>
        <p:txBody>
          <a:bodyPr/>
          <a:lstStyle>
            <a:lvl1pPr marL="0" indent="0">
              <a:buNone/>
              <a:defRPr lang="ru-RU" sz="4800" b="1" i="0" cap="all" baseline="0" dirty="0">
                <a:solidFill>
                  <a:schemeClr val="accent6"/>
                </a:solidFill>
                <a:latin typeface="Helvetica" charset="0"/>
                <a:ea typeface="Helvetica" charset="0"/>
                <a:cs typeface="Helvetica" charset="0"/>
              </a:defRPr>
            </a:lvl1pPr>
          </a:lstStyle>
          <a:p>
            <a:pPr marR="0" lvl="0" fontAlgn="auto">
              <a:spcAft>
                <a:spcPts val="0"/>
              </a:spcAft>
              <a:buClrTx/>
              <a:buSzTx/>
              <a:tabLst/>
            </a:pPr>
            <a:r>
              <a:rPr lang="ru-RU"/>
              <a:t>Чтобы их </a:t>
            </a:r>
            <a:r>
              <a:rPr lang="ru-RU" dirty="0"/>
              <a:t>упрощать</a:t>
            </a:r>
          </a:p>
        </p:txBody>
      </p:sp>
      <p:sp>
        <p:nvSpPr>
          <p:cNvPr id="7" name="Таблица 6"/>
          <p:cNvSpPr>
            <a:spLocks noGrp="1"/>
          </p:cNvSpPr>
          <p:nvPr>
            <p:ph type="tbl" sz="quarter" idx="16"/>
          </p:nvPr>
        </p:nvSpPr>
        <p:spPr>
          <a:xfrm>
            <a:off x="13030200" y="1622743"/>
            <a:ext cx="9906000" cy="9249031"/>
          </a:xfrm>
          <a:prstGeom prst="rect">
            <a:avLst/>
          </a:prstGeom>
        </p:spPr>
        <p:txBody>
          <a:bodyPr/>
          <a:lstStyle>
            <a:lvl1pPr>
              <a:defRPr b="0" i="0">
                <a:latin typeface="Helvetica Regular" charset="0"/>
              </a:defRPr>
            </a:lvl1pPr>
          </a:lstStyle>
          <a:p>
            <a:endParaRPr lang="ru-RU" dirty="0"/>
          </a:p>
        </p:txBody>
      </p:sp>
      <p:sp>
        <p:nvSpPr>
          <p:cNvPr id="10" name="Заголовок 9"/>
          <p:cNvSpPr>
            <a:spLocks noGrp="1"/>
          </p:cNvSpPr>
          <p:nvPr>
            <p:ph type="title" hasCustomPrompt="1"/>
          </p:nvPr>
        </p:nvSpPr>
        <p:spPr>
          <a:xfrm>
            <a:off x="1054800" y="597600"/>
            <a:ext cx="11252200" cy="2314438"/>
          </a:xfrm>
          <a:prstGeom prst="rect">
            <a:avLst/>
          </a:prstGeom>
        </p:spPr>
        <p:txBody>
          <a:bodyPr/>
          <a:lstStyle>
            <a:lvl1pPr>
              <a:defRPr sz="8000" b="1" i="0" cap="all" baseline="0">
                <a:solidFill>
                  <a:schemeClr val="tx2"/>
                </a:solidFill>
                <a:latin typeface="Helvetica Bold" charset="0"/>
                <a:ea typeface="Helvetica Bold" charset="0"/>
                <a:cs typeface="Helvetica Bold" charset="0"/>
              </a:defRPr>
            </a:lvl1pPr>
          </a:lstStyle>
          <a:p>
            <a:r>
              <a:rPr lang="ru-RU" dirty="0"/>
              <a:t>Правила существуют</a:t>
            </a:r>
          </a:p>
        </p:txBody>
      </p:sp>
      <p:sp>
        <p:nvSpPr>
          <p:cNvPr id="19"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21"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2" name="Footer Placeholder 1"/>
          <p:cNvSpPr>
            <a:spLocks noGrp="1"/>
          </p:cNvSpPr>
          <p:nvPr>
            <p:ph type="ftr" sz="quarter" idx="17"/>
          </p:nvPr>
        </p:nvSpPr>
        <p:spPr/>
        <p:txBody>
          <a:bodyPr/>
          <a:lstStyle/>
          <a:p>
            <a:r>
              <a:rPr lang="ru-RU" dirty="0"/>
              <a:t>Строго конфиденциально</a:t>
            </a:r>
          </a:p>
        </p:txBody>
      </p:sp>
    </p:spTree>
    <p:extLst>
      <p:ext uri="{BB962C8B-B14F-4D97-AF65-F5344CB8AC3E}">
        <p14:creationId xmlns:p14="http://schemas.microsoft.com/office/powerpoint/2010/main" val="1882055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Зеленая рамка">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718571" y="1127819"/>
            <a:ext cx="19043764" cy="8431081"/>
          </a:xfrm>
          <a:prstGeom prst="rect">
            <a:avLst/>
          </a:prstGeom>
        </p:spPr>
      </p:pic>
      <p:sp>
        <p:nvSpPr>
          <p:cNvPr id="4" name="Заголовок 5"/>
          <p:cNvSpPr>
            <a:spLocks noGrp="1"/>
          </p:cNvSpPr>
          <p:nvPr>
            <p:ph type="title" hasCustomPrompt="1"/>
          </p:nvPr>
        </p:nvSpPr>
        <p:spPr>
          <a:xfrm rot="-300000">
            <a:off x="1589385" y="1874595"/>
            <a:ext cx="17302493" cy="6715388"/>
          </a:xfrm>
          <a:prstGeom prst="rect">
            <a:avLst/>
          </a:prstGeom>
        </p:spPr>
        <p:txBody>
          <a:bodyPr vert="horz" lIns="91440" tIns="45720" rIns="91440" bIns="45720" rtlCol="0" anchor="t">
            <a:normAutofit/>
          </a:bodyPr>
          <a:lstStyle>
            <a:lvl1pPr algn="l">
              <a:lnSpc>
                <a:spcPct val="100000"/>
              </a:lnSpc>
              <a:defRPr lang="ru-RU" sz="11500" b="1" i="0" u="none" strike="noStrike" cap="all" spc="0" baseline="0" dirty="0" smtClean="0">
                <a:ln>
                  <a:noFill/>
                </a:ln>
                <a:solidFill>
                  <a:schemeClr val="tx1"/>
                </a:solidFill>
                <a:effectLst>
                  <a:outerShdw blurRad="50800" dir="5400000" algn="ctr" rotWithShape="0">
                    <a:srgbClr val="000000">
                      <a:alpha val="43137"/>
                    </a:srgbClr>
                  </a:outerShdw>
                </a:effectLst>
                <a:uFillTx/>
                <a:latin typeface="Helvetica Bold" charset="0"/>
                <a:ea typeface="Helvetica Bold" charset="0"/>
                <a:cs typeface="Helvetica Bold" charset="0"/>
                <a:sym typeface="Helvetica Light"/>
              </a:defRPr>
            </a:lvl1pPr>
          </a:lstStyle>
          <a:p>
            <a:r>
              <a:rPr lang="ru-RU" dirty="0"/>
              <a:t>ОБРАЗЕЦ </a:t>
            </a:r>
            <a:br>
              <a:rPr lang="ru-RU" dirty="0"/>
            </a:br>
            <a:r>
              <a:rPr lang="ru-RU" dirty="0"/>
              <a:t>ЗАГОЛОВКА</a:t>
            </a:r>
          </a:p>
        </p:txBody>
      </p:sp>
      <p:sp>
        <p:nvSpPr>
          <p:cNvPr id="2" name="TextBox 1"/>
          <p:cNvSpPr txBox="1"/>
          <p:nvPr userDrawn="1"/>
        </p:nvSpPr>
        <p:spPr>
          <a:xfrm>
            <a:off x="4930139" y="13232250"/>
            <a:ext cx="144333"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Helvetica Regular" charset="0"/>
              <a:ea typeface="+mn-ea"/>
              <a:cs typeface="+mn-cs"/>
              <a:sym typeface="Helvetica Light"/>
            </a:endParaRPr>
          </a:p>
        </p:txBody>
      </p:sp>
      <p:sp>
        <p:nvSpPr>
          <p:cNvPr id="6" name="Footer Placeholder 5"/>
          <p:cNvSpPr>
            <a:spLocks noGrp="1"/>
          </p:cNvSpPr>
          <p:nvPr>
            <p:ph type="ftr" sz="quarter" idx="10"/>
          </p:nvPr>
        </p:nvSpPr>
        <p:spPr/>
        <p:txBody>
          <a:bodyPr/>
          <a:lstStyle/>
          <a:p>
            <a:r>
              <a:rPr lang="ru-RU"/>
              <a:t>ФИО выступающего</a:t>
            </a:r>
            <a:endParaRPr lang="ru-RU"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Оранжевая рамк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835787" y="1481454"/>
            <a:ext cx="18345348" cy="7972233"/>
          </a:xfrm>
          <a:prstGeom prst="rect">
            <a:avLst/>
          </a:prstGeom>
        </p:spPr>
      </p:pic>
      <p:sp>
        <p:nvSpPr>
          <p:cNvPr id="5" name="Заголовок 5"/>
          <p:cNvSpPr>
            <a:spLocks noGrp="1"/>
          </p:cNvSpPr>
          <p:nvPr>
            <p:ph type="title" hasCustomPrompt="1"/>
          </p:nvPr>
        </p:nvSpPr>
        <p:spPr>
          <a:xfrm rot="-300000">
            <a:off x="1871083" y="2320055"/>
            <a:ext cx="16427338" cy="6230174"/>
          </a:xfrm>
          <a:prstGeom prst="rect">
            <a:avLst/>
          </a:prstGeom>
        </p:spPr>
        <p:txBody>
          <a:bodyPr vert="horz" lIns="91440" tIns="45720" rIns="91440" bIns="45720" rtlCol="0" anchor="t">
            <a:normAutofit/>
          </a:bodyPr>
          <a:lstStyle>
            <a:lvl1pPr algn="l">
              <a:lnSpc>
                <a:spcPct val="100000"/>
              </a:lnSpc>
              <a:defRPr sz="11500" b="1" i="0" cap="all" baseline="0">
                <a:solidFill>
                  <a:schemeClr val="tx1"/>
                </a:solidFill>
                <a:effectLst>
                  <a:outerShdw blurRad="50800" dir="5400000" algn="ctr" rotWithShape="0">
                    <a:srgbClr val="000000">
                      <a:alpha val="43137"/>
                    </a:srgbClr>
                  </a:outerShdw>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3" name="Footer Placeholder 2"/>
          <p:cNvSpPr>
            <a:spLocks noGrp="1"/>
          </p:cNvSpPr>
          <p:nvPr>
            <p:ph type="ftr" sz="quarter" idx="10"/>
          </p:nvPr>
        </p:nvSpPr>
        <p:spPr/>
        <p:txBody>
          <a:bodyPr/>
          <a:lstStyle/>
          <a:p>
            <a:r>
              <a:rPr lang="ru-RU"/>
              <a:t>ФИО выступающего</a:t>
            </a:r>
            <a:endParaRPr lang="ru-RU"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Бирюзовая рамк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747726" y="1000551"/>
            <a:ext cx="16388511" cy="9201765"/>
          </a:xfrm>
          <a:prstGeom prst="rect">
            <a:avLst/>
          </a:prstGeom>
        </p:spPr>
      </p:pic>
      <p:sp>
        <p:nvSpPr>
          <p:cNvPr id="5" name="Заголовок 5"/>
          <p:cNvSpPr>
            <a:spLocks noGrp="1"/>
          </p:cNvSpPr>
          <p:nvPr>
            <p:ph type="title" hasCustomPrompt="1"/>
          </p:nvPr>
        </p:nvSpPr>
        <p:spPr>
          <a:xfrm rot="-300000">
            <a:off x="1658906" y="1842291"/>
            <a:ext cx="14600079" cy="7396851"/>
          </a:xfrm>
          <a:prstGeom prst="rect">
            <a:avLst/>
          </a:prstGeom>
        </p:spPr>
        <p:txBody>
          <a:bodyPr vert="horz" lIns="91440" tIns="45720" rIns="91440" bIns="45720" rtlCol="0" anchor="t">
            <a:normAutofit/>
          </a:bodyPr>
          <a:lstStyle>
            <a:lvl1pPr algn="l">
              <a:lnSpc>
                <a:spcPct val="100000"/>
              </a:lnSpc>
              <a:defRPr sz="11500" b="1" i="0" cap="all" baseline="0">
                <a:solidFill>
                  <a:schemeClr val="tx1"/>
                </a:solidFill>
                <a:effectLst>
                  <a:outerShdw blurRad="50800" dir="5400000" algn="ctr" rotWithShape="0">
                    <a:srgbClr val="000000">
                      <a:alpha val="43137"/>
                    </a:srgbClr>
                  </a:outerShdw>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3" name="Footer Placeholder 2"/>
          <p:cNvSpPr>
            <a:spLocks noGrp="1"/>
          </p:cNvSpPr>
          <p:nvPr>
            <p:ph type="ftr" sz="quarter" idx="10"/>
          </p:nvPr>
        </p:nvSpPr>
        <p:spPr/>
        <p:txBody>
          <a:bodyPr/>
          <a:lstStyle/>
          <a:p>
            <a:r>
              <a:rPr lang="ru-RU"/>
              <a:t>ФИО выступающего</a:t>
            </a:r>
            <a:endParaRPr lang="ru-RU"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Синяя рамк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785706" y="1116328"/>
            <a:ext cx="16052410" cy="7912009"/>
          </a:xfrm>
          <a:prstGeom prst="rect">
            <a:avLst/>
          </a:prstGeom>
        </p:spPr>
      </p:pic>
      <p:sp>
        <p:nvSpPr>
          <p:cNvPr id="5" name="Заголовок 5"/>
          <p:cNvSpPr>
            <a:spLocks noGrp="1"/>
          </p:cNvSpPr>
          <p:nvPr>
            <p:ph type="title" hasCustomPrompt="1"/>
          </p:nvPr>
        </p:nvSpPr>
        <p:spPr>
          <a:xfrm rot="-300000">
            <a:off x="1636878" y="1981019"/>
            <a:ext cx="14301155" cy="6172339"/>
          </a:xfrm>
          <a:prstGeom prst="rect">
            <a:avLst/>
          </a:prstGeom>
        </p:spPr>
        <p:txBody>
          <a:bodyPr vert="horz" lIns="91440" tIns="45720" rIns="91440" bIns="45720" rtlCol="0" anchor="t">
            <a:normAutofit/>
          </a:bodyPr>
          <a:lstStyle>
            <a:lvl1pPr algn="l">
              <a:lnSpc>
                <a:spcPct val="100000"/>
              </a:lnSpc>
              <a:defRPr sz="11500" b="1" i="0" cap="all" baseline="0">
                <a:solidFill>
                  <a:schemeClr val="tx1"/>
                </a:solidFill>
                <a:effectLst>
                  <a:outerShdw blurRad="50800" dir="5400000" algn="ctr" rotWithShape="0">
                    <a:srgbClr val="000000">
                      <a:alpha val="43137"/>
                    </a:srgbClr>
                  </a:outerShdw>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3" name="Footer Placeholder 2"/>
          <p:cNvSpPr>
            <a:spLocks noGrp="1"/>
          </p:cNvSpPr>
          <p:nvPr>
            <p:ph type="ftr" sz="quarter" idx="10"/>
          </p:nvPr>
        </p:nvSpPr>
        <p:spPr/>
        <p:txBody>
          <a:bodyPr/>
          <a:lstStyle/>
          <a:p>
            <a:r>
              <a:rPr lang="ru-RU"/>
              <a:t>ФИО выступающего</a:t>
            </a:r>
            <a:endParaRPr lang="ru-RU" dirty="0"/>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Розовая рамк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678012" y="857795"/>
            <a:ext cx="13477785" cy="9359573"/>
          </a:xfrm>
          <a:prstGeom prst="rect">
            <a:avLst/>
          </a:prstGeom>
        </p:spPr>
      </p:pic>
      <p:sp>
        <p:nvSpPr>
          <p:cNvPr id="5" name="Заголовок 5"/>
          <p:cNvSpPr>
            <a:spLocks noGrp="1"/>
          </p:cNvSpPr>
          <p:nvPr>
            <p:ph type="title" hasCustomPrompt="1"/>
          </p:nvPr>
        </p:nvSpPr>
        <p:spPr>
          <a:xfrm rot="-300000">
            <a:off x="1627422" y="1645999"/>
            <a:ext cx="11604165" cy="7542695"/>
          </a:xfrm>
          <a:prstGeom prst="rect">
            <a:avLst/>
          </a:prstGeom>
        </p:spPr>
        <p:txBody>
          <a:bodyPr vert="horz" lIns="91440" tIns="45720" rIns="91440" bIns="45720" rtlCol="0" anchor="t">
            <a:normAutofit/>
          </a:bodyPr>
          <a:lstStyle>
            <a:lvl1pPr algn="l">
              <a:lnSpc>
                <a:spcPct val="100000"/>
              </a:lnSpc>
              <a:defRPr sz="11500" b="1" i="0" cap="all" baseline="0">
                <a:solidFill>
                  <a:schemeClr val="tx1"/>
                </a:solidFill>
                <a:effectLst>
                  <a:outerShdw blurRad="50800" dir="5400000" algn="ctr" rotWithShape="0">
                    <a:srgbClr val="000000">
                      <a:alpha val="43137"/>
                    </a:srgbClr>
                  </a:outerShdw>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3" name="Footer Placeholder 2"/>
          <p:cNvSpPr>
            <a:spLocks noGrp="1"/>
          </p:cNvSpPr>
          <p:nvPr>
            <p:ph type="ftr" sz="quarter" idx="10"/>
          </p:nvPr>
        </p:nvSpPr>
        <p:spPr/>
        <p:txBody>
          <a:bodyPr/>
          <a:lstStyle/>
          <a:p>
            <a:r>
              <a:rPr lang="ru-RU"/>
              <a:t>ФИО выступающего</a:t>
            </a:r>
            <a:endParaRPr lang="ru-RU" dirty="0"/>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0897" y="7152354"/>
            <a:ext cx="7442200" cy="1479549"/>
          </a:xfrm>
          <a:prstGeom prst="rect">
            <a:avLst/>
          </a:prstGeom>
        </p:spPr>
        <p:txBody>
          <a:bodyPr/>
          <a:lstStyle>
            <a:lvl1pPr>
              <a:defRPr b="0" i="0">
                <a:latin typeface="Helvetica Regular" charset="0"/>
                <a:ea typeface="Helvetica Regular" charset="0"/>
                <a:cs typeface="Helvetica Regular" charset="0"/>
              </a:defRPr>
            </a:lvl1pPr>
          </a:lstStyle>
          <a:p>
            <a:r>
              <a:rPr lang="ru-RU" dirty="0"/>
              <a:t>Образец заголовка</a:t>
            </a:r>
          </a:p>
        </p:txBody>
      </p:sp>
      <p:sp>
        <p:nvSpPr>
          <p:cNvPr id="3" name="Заголовок 18"/>
          <p:cNvSpPr txBox="1">
            <a:spLocks/>
          </p:cNvSpPr>
          <p:nvPr userDrawn="1"/>
        </p:nvSpPr>
        <p:spPr>
          <a:xfrm>
            <a:off x="1066800" y="4863122"/>
            <a:ext cx="8921262" cy="2004925"/>
          </a:xfrm>
          <a:prstGeom prst="rect">
            <a:avLst/>
          </a:prstGeom>
        </p:spPr>
        <p:txBody>
          <a:bodyPr/>
          <a:lstStyle>
            <a:lvl1pPr algn="l" defTabSz="914400" rtl="0" eaLnBrk="1" latinLnBrk="0" hangingPunct="1">
              <a:lnSpc>
                <a:spcPct val="90000"/>
              </a:lnSpc>
              <a:spcBef>
                <a:spcPct val="0"/>
              </a:spcBef>
              <a:buNone/>
              <a:defRPr sz="7200" b="1" kern="1200" cap="all" baseline="0">
                <a:solidFill>
                  <a:schemeClr val="accent6"/>
                </a:solidFill>
                <a:latin typeface="+mj-lt"/>
                <a:ea typeface="+mj-ea"/>
                <a:cs typeface="+mj-cs"/>
              </a:defRPr>
            </a:lvl1pPr>
          </a:lstStyle>
          <a:p>
            <a:r>
              <a:rPr lang="ru-RU" sz="8000" b="1" i="0" dirty="0">
                <a:solidFill>
                  <a:schemeClr val="tx2"/>
                </a:solidFill>
                <a:latin typeface="Helvetica Bold" charset="0"/>
                <a:ea typeface="Helvetica Bold" charset="0"/>
                <a:cs typeface="Helvetica Bold" charset="0"/>
              </a:rPr>
              <a:t>Спасибо</a:t>
            </a:r>
          </a:p>
          <a:p>
            <a:r>
              <a:rPr lang="ru-RU" sz="8000" b="1" i="0" dirty="0">
                <a:solidFill>
                  <a:schemeClr val="tx2"/>
                </a:solidFill>
                <a:latin typeface="Helvetica Bold" charset="0"/>
                <a:ea typeface="Helvetica Bold" charset="0"/>
                <a:cs typeface="Helvetica Bold" charset="0"/>
              </a:rPr>
              <a:t>За внимание</a:t>
            </a:r>
          </a:p>
        </p:txBody>
      </p:sp>
      <p:sp>
        <p:nvSpPr>
          <p:cNvPr id="5" name="Footer Placeholder 4"/>
          <p:cNvSpPr>
            <a:spLocks noGrp="1"/>
          </p:cNvSpPr>
          <p:nvPr>
            <p:ph type="ftr" sz="quarter" idx="10"/>
          </p:nvPr>
        </p:nvSpPr>
        <p:spPr/>
        <p:txBody>
          <a:bodyPr/>
          <a:lstStyle/>
          <a:p>
            <a:r>
              <a:rPr lang="ru-RU"/>
              <a:t>ФИО выступающего</a:t>
            </a:r>
            <a:endParaRPr lang="ru-RU" dirty="0"/>
          </a:p>
        </p:txBody>
      </p:sp>
    </p:spTree>
    <p:extLst>
      <p:ext uri="{BB962C8B-B14F-4D97-AF65-F5344CB8AC3E}">
        <p14:creationId xmlns:p14="http://schemas.microsoft.com/office/powerpoint/2010/main" val="143457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888418" y="1054754"/>
            <a:ext cx="16349406" cy="869676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Helvetica Regular" charset="0"/>
            </a:endParaRPr>
          </a:p>
        </p:txBody>
      </p:sp>
      <p:sp>
        <p:nvSpPr>
          <p:cNvPr id="10" name="Заголовок 5"/>
          <p:cNvSpPr>
            <a:spLocks noGrp="1"/>
          </p:cNvSpPr>
          <p:nvPr>
            <p:ph type="title" hasCustomPrompt="1"/>
          </p:nvPr>
        </p:nvSpPr>
        <p:spPr>
          <a:xfrm rot="-300000">
            <a:off x="1371934" y="1428268"/>
            <a:ext cx="15343849" cy="7717725"/>
          </a:xfrm>
          <a:prstGeom prst="rect">
            <a:avLst/>
          </a:prstGeom>
        </p:spPr>
        <p:txBody>
          <a:bodyPr vert="horz" lIns="91440" tIns="45720" rIns="91440" bIns="45720" rtlCol="0" anchor="t">
            <a:normAutofit/>
          </a:bodyPr>
          <a:lstStyle>
            <a:lvl1pPr algn="l">
              <a:lnSpc>
                <a:spcPct val="100000"/>
              </a:lnSpc>
              <a:defRPr sz="12400" b="1" i="0" cap="all" baseline="0">
                <a:solidFill>
                  <a:schemeClr val="bg1"/>
                </a:solidFill>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3" name="Footer Placeholder 2"/>
          <p:cNvSpPr>
            <a:spLocks noGrp="1"/>
          </p:cNvSpPr>
          <p:nvPr>
            <p:ph type="ftr" sz="quarter" idx="10"/>
          </p:nvPr>
        </p:nvSpPr>
        <p:spPr/>
        <p:txBody>
          <a:bodyPr/>
          <a:lstStyle/>
          <a:p>
            <a:r>
              <a:rPr lang="ru-RU"/>
              <a:t>ФИО выступающего</a:t>
            </a:r>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727754" y="1261127"/>
            <a:ext cx="17161758" cy="804819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Helvetica Regular" charset="0"/>
            </a:endParaRPr>
          </a:p>
        </p:txBody>
      </p:sp>
      <p:sp>
        <p:nvSpPr>
          <p:cNvPr id="10" name="Заголовок 5"/>
          <p:cNvSpPr>
            <a:spLocks noGrp="1"/>
          </p:cNvSpPr>
          <p:nvPr>
            <p:ph type="title" hasCustomPrompt="1"/>
          </p:nvPr>
        </p:nvSpPr>
        <p:spPr>
          <a:xfrm rot="-300000">
            <a:off x="1214153" y="1740546"/>
            <a:ext cx="16173684" cy="7145908"/>
          </a:xfrm>
          <a:prstGeom prst="rect">
            <a:avLst/>
          </a:prstGeom>
        </p:spPr>
        <p:txBody>
          <a:bodyPr vert="horz" lIns="91440" tIns="45720" rIns="91440" bIns="45720" rtlCol="0" anchor="t">
            <a:normAutofit/>
          </a:bodyPr>
          <a:lstStyle>
            <a:lvl1pPr algn="l">
              <a:lnSpc>
                <a:spcPct val="100000"/>
              </a:lnSpc>
              <a:defRPr sz="11500" b="1" i="0" cap="all" baseline="0">
                <a:solidFill>
                  <a:schemeClr val="bg1"/>
                </a:solidFill>
                <a:effectLst/>
                <a:latin typeface="Helvetica Bold" charset="0"/>
                <a:ea typeface="Helvetica Bold" charset="0"/>
                <a:cs typeface="Helvetica Bold" charset="0"/>
              </a:defRPr>
            </a:lvl1pPr>
          </a:lstStyle>
          <a:p>
            <a:r>
              <a:rPr lang="ru-RU" dirty="0"/>
              <a:t>ОБРАЗЕЦ </a:t>
            </a:r>
            <a:br>
              <a:rPr lang="ru-RU" dirty="0"/>
            </a:br>
            <a:r>
              <a:rPr lang="ru-RU" dirty="0"/>
              <a:t>ЗАГОЛОВКА</a:t>
            </a:r>
          </a:p>
        </p:txBody>
      </p:sp>
      <p:sp>
        <p:nvSpPr>
          <p:cNvPr id="2" name="Footer Placeholder 1"/>
          <p:cNvSpPr>
            <a:spLocks noGrp="1"/>
          </p:cNvSpPr>
          <p:nvPr>
            <p:ph type="ftr" sz="quarter" idx="10"/>
          </p:nvPr>
        </p:nvSpPr>
        <p:spPr/>
        <p:txBody>
          <a:bodyPr/>
          <a:lstStyle/>
          <a:p>
            <a:r>
              <a:rPr lang="ru-RU" dirty="0"/>
              <a:t>ФИО выступающего</a:t>
            </a:r>
          </a:p>
        </p:txBody>
      </p:sp>
    </p:spTree>
    <p:extLst>
      <p:ext uri="{BB962C8B-B14F-4D97-AF65-F5344CB8AC3E}">
        <p14:creationId xmlns:p14="http://schemas.microsoft.com/office/powerpoint/2010/main" val="62535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82" y="3336"/>
            <a:ext cx="24452922" cy="12308848"/>
          </a:xfrm>
          <a:prstGeom prst="rect">
            <a:avLst/>
          </a:prstGeom>
        </p:spPr>
      </p:pic>
      <p:sp>
        <p:nvSpPr>
          <p:cNvPr id="5" name="Заголовок 18"/>
          <p:cNvSpPr>
            <a:spLocks noGrp="1"/>
          </p:cNvSpPr>
          <p:nvPr>
            <p:ph type="title" hasCustomPrompt="1"/>
          </p:nvPr>
        </p:nvSpPr>
        <p:spPr>
          <a:xfrm>
            <a:off x="1054800" y="597600"/>
            <a:ext cx="18008600" cy="1008824"/>
          </a:xfrm>
          <a:prstGeom prst="rect">
            <a:avLst/>
          </a:prstGeom>
        </p:spPr>
        <p:txBody>
          <a:bodyPr/>
          <a:lstStyle>
            <a:lvl1pPr>
              <a:defRPr sz="7200" b="1" i="0" cap="all" baseline="0">
                <a:solidFill>
                  <a:schemeClr val="bg1"/>
                </a:solidFill>
                <a:latin typeface="Helvetica Bold" charset="0"/>
                <a:ea typeface="Helvetica Bold" charset="0"/>
                <a:cs typeface="Helvetica Bold" charset="0"/>
              </a:defRPr>
            </a:lvl1pPr>
          </a:lstStyle>
          <a:p>
            <a:r>
              <a:rPr lang="ru-RU" dirty="0"/>
              <a:t>ПРАВИЛА СУЩЕСТВУЮТ,</a:t>
            </a:r>
            <a:r>
              <a:rPr lang="en-US" dirty="0"/>
              <a:t> </a:t>
            </a:r>
            <a:r>
              <a:rPr lang="ru-RU" dirty="0"/>
              <a:t>ЧТОБЫ ИХ УПРОЩАТЬ</a:t>
            </a:r>
          </a:p>
        </p:txBody>
      </p:sp>
      <p:sp>
        <p:nvSpPr>
          <p:cNvPr id="10" name="Текст 9"/>
          <p:cNvSpPr>
            <a:spLocks noGrp="1"/>
          </p:cNvSpPr>
          <p:nvPr>
            <p:ph type="body" sz="quarter" idx="12" hasCustomPrompt="1"/>
          </p:nvPr>
        </p:nvSpPr>
        <p:spPr>
          <a:xfrm>
            <a:off x="1270000" y="4030205"/>
            <a:ext cx="17793400" cy="4676046"/>
          </a:xfrm>
          <a:prstGeom prst="rect">
            <a:avLst/>
          </a:prstGeom>
        </p:spPr>
        <p:txBody>
          <a:bodyPr numCol="2"/>
          <a:lstStyle>
            <a:lvl1pPr marL="514350" marR="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sz="3200" b="0" i="0" baseline="0">
                <a:latin typeface="Helvetica Regular" charset="0"/>
                <a:ea typeface="Helvetica Regular" charset="0"/>
                <a:cs typeface="Helvetica Regular"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endParaRPr lang="en-US" dirty="0"/>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a:t>Образец текста</a:t>
            </a:r>
          </a:p>
        </p:txBody>
      </p:sp>
      <p:sp>
        <p:nvSpPr>
          <p:cNvPr id="15"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6"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7"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extLst>
      <p:ext uri="{BB962C8B-B14F-4D97-AF65-F5344CB8AC3E}">
        <p14:creationId xmlns:p14="http://schemas.microsoft.com/office/powerpoint/2010/main" val="158553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8"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322"/>
          <a:stretch/>
        </p:blipFill>
        <p:spPr>
          <a:xfrm>
            <a:off x="0" y="-1588168"/>
            <a:ext cx="24381630" cy="15304168"/>
          </a:xfrm>
          <a:prstGeom prst="rect">
            <a:avLst/>
          </a:prstGeom>
        </p:spPr>
      </p:pic>
      <p:sp>
        <p:nvSpPr>
          <p:cNvPr id="12" name="Рисунок 11"/>
          <p:cNvSpPr>
            <a:spLocks noGrp="1"/>
          </p:cNvSpPr>
          <p:nvPr>
            <p:ph type="pic" sz="quarter" idx="13"/>
          </p:nvPr>
        </p:nvSpPr>
        <p:spPr>
          <a:xfrm>
            <a:off x="14452600" y="1524000"/>
            <a:ext cx="8799915" cy="9222410"/>
          </a:xfrm>
          <a:prstGeom prst="rect">
            <a:avLst/>
          </a:prstGeom>
        </p:spPr>
        <p:txBody>
          <a:bodyPr/>
          <a:lstStyle>
            <a:lvl1pPr>
              <a:defRPr b="0" i="0">
                <a:latin typeface="Helvetica Regular" charset="0"/>
              </a:defRPr>
            </a:lvl1pPr>
          </a:lstStyle>
          <a:p>
            <a:endParaRPr lang="ru-RU" dirty="0"/>
          </a:p>
        </p:txBody>
      </p:sp>
      <p:sp>
        <p:nvSpPr>
          <p:cNvPr id="19" name="Заголовок 18"/>
          <p:cNvSpPr>
            <a:spLocks noGrp="1"/>
          </p:cNvSpPr>
          <p:nvPr>
            <p:ph type="title" hasCustomPrompt="1"/>
          </p:nvPr>
        </p:nvSpPr>
        <p:spPr>
          <a:xfrm>
            <a:off x="1054800"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Заголовок</a:t>
            </a:r>
          </a:p>
        </p:txBody>
      </p:sp>
      <p:sp>
        <p:nvSpPr>
          <p:cNvPr id="21"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23"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24"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25"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pic>
        <p:nvPicPr>
          <p:cNvPr id="9"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79982" y="10004613"/>
            <a:ext cx="4854606" cy="3436276"/>
          </a:xfrm>
          <a:prstGeom prst="rect">
            <a:avLst/>
          </a:prstGeom>
        </p:spPr>
      </p:pic>
    </p:spTree>
    <p:extLst>
      <p:ext uri="{BB962C8B-B14F-4D97-AF65-F5344CB8AC3E}">
        <p14:creationId xmlns:p14="http://schemas.microsoft.com/office/powerpoint/2010/main" val="14505911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b="41572"/>
          <a:stretch/>
        </p:blipFill>
        <p:spPr>
          <a:xfrm flipH="1">
            <a:off x="0" y="0"/>
            <a:ext cx="24381630" cy="13763618"/>
          </a:xfrm>
          <a:prstGeom prst="rect">
            <a:avLst/>
          </a:prstGeom>
        </p:spPr>
      </p:pic>
      <p:sp>
        <p:nvSpPr>
          <p:cNvPr id="12" name="Рисунок 11"/>
          <p:cNvSpPr>
            <a:spLocks noGrp="1"/>
          </p:cNvSpPr>
          <p:nvPr>
            <p:ph type="pic" sz="quarter" idx="13"/>
          </p:nvPr>
        </p:nvSpPr>
        <p:spPr>
          <a:xfrm>
            <a:off x="15124515" y="1477584"/>
            <a:ext cx="8128000" cy="9548226"/>
          </a:xfrm>
          <a:prstGeom prst="rect">
            <a:avLst/>
          </a:prstGeom>
        </p:spPr>
        <p:txBody>
          <a:bodyPr/>
          <a:lstStyle>
            <a:lvl1pPr>
              <a:defRPr b="0" i="0">
                <a:latin typeface="Helvetica Regular" charset="0"/>
              </a:defRPr>
            </a:lvl1pPr>
          </a:lstStyle>
          <a:p>
            <a:endParaRPr lang="ru-RU" dirty="0"/>
          </a:p>
        </p:txBody>
      </p:sp>
      <p:sp>
        <p:nvSpPr>
          <p:cNvPr id="15" name="Заголовок 18"/>
          <p:cNvSpPr>
            <a:spLocks noGrp="1"/>
          </p:cNvSpPr>
          <p:nvPr>
            <p:ph type="title" hasCustomPrompt="1"/>
          </p:nvPr>
        </p:nvSpPr>
        <p:spPr>
          <a:xfrm>
            <a:off x="1053734" y="597242"/>
            <a:ext cx="12039600" cy="2774950"/>
          </a:xfrm>
          <a:prstGeom prst="rect">
            <a:avLst/>
          </a:prstGeom>
        </p:spPr>
        <p:txBody>
          <a:bodyPr/>
          <a:lstStyle>
            <a:lvl1pPr>
              <a:defRPr sz="7200" b="1" i="0" cap="all" baseline="0">
                <a:latin typeface="Helvetica Bold" charset="0"/>
                <a:ea typeface="Helvetica Bold" charset="0"/>
                <a:cs typeface="Helvetica Bold" charset="0"/>
              </a:defRPr>
            </a:lvl1pPr>
          </a:lstStyle>
          <a:p>
            <a:r>
              <a:rPr lang="ru-RU" dirty="0"/>
              <a:t>Правила существуют, чтобы их упрощать</a:t>
            </a:r>
          </a:p>
        </p:txBody>
      </p:sp>
      <p:sp>
        <p:nvSpPr>
          <p:cNvPr id="16"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0" i="0" baseline="0">
                <a:latin typeface="Helvetica Regular" charset="0"/>
                <a:ea typeface="Helvetica Regular" charset="0"/>
                <a:cs typeface="Helvetica Regular"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a:p>
          <a:p>
            <a:pPr algn="l"/>
            <a:endParaRPr lang="ru-RU" sz="4000" dirty="0"/>
          </a:p>
        </p:txBody>
      </p:sp>
      <p:sp>
        <p:nvSpPr>
          <p:cNvPr id="21"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22"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23"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image" Target="../media/image1.emf"/><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oleObject" Target="../embeddings/oleObject2.bin"/><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tags" Target="../tags/tag3.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image" Target="../media/image2.emf"/><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2.emf"/><Relationship Id="rId5" Type="http://schemas.openxmlformats.org/officeDocument/2006/relationships/slideLayout" Target="../slideLayouts/slideLayout42.xml"/><Relationship Id="rId10" Type="http://schemas.openxmlformats.org/officeDocument/2006/relationships/image" Target="../media/image1.emf"/><Relationship Id="rId4" Type="http://schemas.openxmlformats.org/officeDocument/2006/relationships/slideLayout" Target="../slideLayouts/slideLayout41.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46.xml"/><Relationship Id="rId7" Type="http://schemas.openxmlformats.org/officeDocument/2006/relationships/tags" Target="../tags/tag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image" Target="../media/image27.emf"/><Relationship Id="rId4" Type="http://schemas.openxmlformats.org/officeDocument/2006/relationships/slideLayout" Target="../slideLayouts/slideLayout47.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image" Target="../media/image27.emf"/><Relationship Id="rId5" Type="http://schemas.openxmlformats.org/officeDocument/2006/relationships/image" Target="../media/image1.emf"/><Relationship Id="rId4"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9"/>
            </p:custDataLst>
            <p:extLst>
              <p:ext uri="{D42A27DB-BD31-4B8C-83A1-F6EECF244321}">
                <p14:modId xmlns:p14="http://schemas.microsoft.com/office/powerpoint/2010/main" val="2415640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10" imgW="415" imgH="416" progId="TCLayout.ActiveDocument.1">
                  <p:embed/>
                </p:oleObj>
              </mc:Choice>
              <mc:Fallback>
                <p:oleObj name="Слайд think-cell" r:id="rId10" imgW="415"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4" name="Рисунок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379982" y="10004613"/>
            <a:ext cx="4854606" cy="3436276"/>
          </a:xfrm>
          <a:prstGeom prst="rect">
            <a:avLst/>
          </a:prstGeom>
        </p:spPr>
      </p:pic>
      <p:sp>
        <p:nvSpPr>
          <p:cNvPr id="6" name="Footer Placeholder 5"/>
          <p:cNvSpPr>
            <a:spLocks noGrp="1"/>
          </p:cNvSpPr>
          <p:nvPr>
            <p:ph type="ftr" sz="quarter" idx="3"/>
          </p:nvPr>
        </p:nvSpPr>
        <p:spPr>
          <a:xfrm>
            <a:off x="968400" y="11825543"/>
            <a:ext cx="8229600" cy="730250"/>
          </a:xfrm>
          <a:prstGeom prst="rect">
            <a:avLst/>
          </a:prstGeom>
        </p:spPr>
        <p:txBody>
          <a:bodyPr vert="horz" lIns="91440" tIns="45720" rIns="91440" bIns="45720" rtlCol="0" anchor="ctr"/>
          <a:lstStyle>
            <a:lvl1pPr marL="0" indent="0" algn="l" defTabSz="821531" hangingPunct="0">
              <a:lnSpc>
                <a:spcPct val="100000"/>
              </a:lnSpc>
              <a:spcBef>
                <a:spcPts val="0"/>
              </a:spcBef>
              <a:buFontTx/>
              <a:buNone/>
              <a:defRPr lang="en-US" sz="3000" b="0" i="0" kern="1200">
                <a:solidFill>
                  <a:schemeClr val="tx1"/>
                </a:solidFill>
                <a:latin typeface="Helvetica Regular" charset="0"/>
                <a:ea typeface="Helvetica Regular" charset="0"/>
                <a:cs typeface="Helvetica Regular" charset="0"/>
              </a:defRPr>
            </a:lvl1pPr>
          </a:lstStyle>
          <a:p>
            <a:r>
              <a:rPr lang="ru-RU"/>
              <a:t>ФИО выступающего</a:t>
            </a:r>
            <a:endParaRPr lang="ru-RU" dirty="0"/>
          </a:p>
        </p:txBody>
      </p:sp>
    </p:spTree>
    <p:extLst>
      <p:ext uri="{BB962C8B-B14F-4D97-AF65-F5344CB8AC3E}">
        <p14:creationId xmlns:p14="http://schemas.microsoft.com/office/powerpoint/2010/main" val="21180052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9" r:id="rId6"/>
    <p:sldLayoutId id="2147483734"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67" userDrawn="1">
          <p15:clr>
            <a:srgbClr val="F26B43"/>
          </p15:clr>
        </p15:guide>
        <p15:guide id="2" pos="6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32"/>
            </p:custDataLst>
            <p:extLst>
              <p:ext uri="{D42A27DB-BD31-4B8C-83A1-F6EECF244321}">
                <p14:modId xmlns:p14="http://schemas.microsoft.com/office/powerpoint/2010/main" val="2387993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3" imgW="415" imgH="416" progId="TCLayout.ActiveDocument.1">
                  <p:embed/>
                </p:oleObj>
              </mc:Choice>
              <mc:Fallback>
                <p:oleObj name="Слайд think-cell" r:id="rId33" imgW="415" imgH="416" progId="TCLayout.ActiveDocument.1">
                  <p:embed/>
                  <p:pic>
                    <p:nvPicPr>
                      <p:cNvPr id="0" name=""/>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9"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10"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
        <p:nvSpPr>
          <p:cNvPr id="11"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pic>
        <p:nvPicPr>
          <p:cNvPr id="12" name="Рисунок 7"/>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9379982" y="10004613"/>
            <a:ext cx="4854606" cy="3436276"/>
          </a:xfrm>
          <a:prstGeom prst="rect">
            <a:avLst/>
          </a:prstGeom>
        </p:spPr>
      </p:pic>
    </p:spTree>
    <p:extLst>
      <p:ext uri="{BB962C8B-B14F-4D97-AF65-F5344CB8AC3E}">
        <p14:creationId xmlns:p14="http://schemas.microsoft.com/office/powerpoint/2010/main" val="1042970912"/>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8" r:id="rId3"/>
    <p:sldLayoutId id="2147483687" r:id="rId4"/>
    <p:sldLayoutId id="2147483689" r:id="rId5"/>
    <p:sldLayoutId id="2147483686" r:id="rId6"/>
    <p:sldLayoutId id="2147483721" r:id="rId7"/>
    <p:sldLayoutId id="2147483722" r:id="rId8"/>
    <p:sldLayoutId id="2147483723" r:id="rId9"/>
    <p:sldLayoutId id="2147483724" r:id="rId10"/>
    <p:sldLayoutId id="2147483725" r:id="rId11"/>
    <p:sldLayoutId id="2147483726" r:id="rId12"/>
    <p:sldLayoutId id="2147483694" r:id="rId13"/>
    <p:sldLayoutId id="2147483727" r:id="rId14"/>
    <p:sldLayoutId id="2147483728" r:id="rId15"/>
    <p:sldLayoutId id="2147483729" r:id="rId16"/>
    <p:sldLayoutId id="2147483730" r:id="rId17"/>
    <p:sldLayoutId id="2147483731" r:id="rId18"/>
    <p:sldLayoutId id="2147483703" r:id="rId19"/>
    <p:sldLayoutId id="2147483714"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32" r:id="rId29"/>
    <p:sldLayoutId id="2147483735" r:id="rId3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9" userDrawn="1">
          <p15:clr>
            <a:srgbClr val="F26B43"/>
          </p15:clr>
        </p15:guide>
        <p15:guide id="2" pos="649" userDrawn="1">
          <p15:clr>
            <a:srgbClr val="F26B43"/>
          </p15:clr>
        </p15:guide>
        <p15:guide id="3" orient="horz" pos="895" userDrawn="1">
          <p15:clr>
            <a:srgbClr val="F26B43"/>
          </p15:clr>
        </p15:guide>
        <p15:guide id="4" orient="horz" pos="2483" userDrawn="1">
          <p15:clr>
            <a:srgbClr val="F26B43"/>
          </p15:clr>
        </p15:guide>
        <p15:guide id="5" orient="horz" pos="776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8"/>
            </p:custDataLst>
            <p:extLst>
              <p:ext uri="{D42A27DB-BD31-4B8C-83A1-F6EECF244321}">
                <p14:modId xmlns:p14="http://schemas.microsoft.com/office/powerpoint/2010/main" val="692332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9" imgW="415" imgH="416" progId="TCLayout.ActiveDocument.1">
                  <p:embed/>
                </p:oleObj>
              </mc:Choice>
              <mc:Fallback>
                <p:oleObj name="Слайд think-cell" r:id="rId9" imgW="415" imgH="41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11" name="Рисунок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378800" y="10004613"/>
            <a:ext cx="4854606" cy="3436276"/>
          </a:xfrm>
          <a:prstGeom prst="rect">
            <a:avLst/>
          </a:prstGeom>
        </p:spPr>
      </p:pic>
      <p:sp>
        <p:nvSpPr>
          <p:cNvPr id="4" name="Дата 7"/>
          <p:cNvSpPr>
            <a:spLocks noGrp="1"/>
          </p:cNvSpPr>
          <p:nvPr>
            <p:ph type="dt" sz="half" idx="2"/>
          </p:nvPr>
        </p:nvSpPr>
        <p:spPr>
          <a:xfrm>
            <a:off x="2653556" y="11904193"/>
            <a:ext cx="2075989" cy="637200"/>
          </a:xfrm>
          <a:prstGeom prst="rect">
            <a:avLst/>
          </a:prstGeom>
        </p:spPr>
        <p:txBody>
          <a:bodyPr vert="horz" lIns="91440" tIns="45720" rIns="91440" bIns="45720" rtlCol="0" anchor="ctr"/>
          <a:lstStyle>
            <a:lvl1pPr algn="l">
              <a:defRPr sz="2400" b="0" i="0">
                <a:solidFill>
                  <a:schemeClr val="tx1">
                    <a:lumMod val="75000"/>
                    <a:lumOff val="25000"/>
                  </a:schemeClr>
                </a:solidFill>
                <a:latin typeface="Helvetica Regular" charset="0"/>
                <a:ea typeface="Helvetica Regular" charset="0"/>
                <a:cs typeface="Helvetica Regular" charset="0"/>
              </a:defRPr>
            </a:lvl1pPr>
          </a:lstStyle>
          <a:p>
            <a:fld id="{F3ECC0A6-1989-3D4C-8C90-D9549300DBF6}" type="datetime1">
              <a:rPr lang="ru-RU" smtClean="0"/>
              <a:pPr/>
              <a:t>05.12.2022</a:t>
            </a:fld>
            <a:endParaRPr lang="ru-RU" dirty="0"/>
          </a:p>
        </p:txBody>
      </p:sp>
      <p:sp>
        <p:nvSpPr>
          <p:cNvPr id="6" name="Номер слайда 5"/>
          <p:cNvSpPr>
            <a:spLocks noGrp="1"/>
          </p:cNvSpPr>
          <p:nvPr>
            <p:ph type="sldNum" sz="quarter" idx="4"/>
          </p:nvPr>
        </p:nvSpPr>
        <p:spPr>
          <a:xfrm>
            <a:off x="943237" y="11904193"/>
            <a:ext cx="904629" cy="637200"/>
          </a:xfrm>
          <a:prstGeom prst="rect">
            <a:avLst/>
          </a:prstGeom>
        </p:spPr>
        <p:txBody>
          <a:bodyPr vert="horz" lIns="91440" tIns="45720" rIns="91440" bIns="45720" rtlCol="0" anchor="ctr"/>
          <a:lstStyle>
            <a:lvl1pPr>
              <a:defRPr lang="ru-RU" sz="2400" b="0" i="0" smtClean="0">
                <a:solidFill>
                  <a:schemeClr val="tx1">
                    <a:lumMod val="75000"/>
                    <a:lumOff val="25000"/>
                  </a:schemeClr>
                </a:solidFill>
                <a:latin typeface="Helvetica Regular" charset="0"/>
                <a:ea typeface="Helvetica Regular" charset="0"/>
                <a:cs typeface="Helvetica Regular" charset="0"/>
              </a:defRPr>
            </a:lvl1pPr>
          </a:lstStyle>
          <a:p>
            <a:pPr algn="l"/>
            <a:fld id="{3EB5E860-C281-5142-AC8B-CA5B5208D2FF}" type="slidenum">
              <a:rPr lang="uk-UA" smtClean="0"/>
              <a:pPr algn="l"/>
              <a:t>‹#›</a:t>
            </a:fld>
            <a:endParaRPr lang="uk-UA" dirty="0"/>
          </a:p>
        </p:txBody>
      </p:sp>
      <p:sp>
        <p:nvSpPr>
          <p:cNvPr id="7" name="Нижний колонтитул 12"/>
          <p:cNvSpPr>
            <a:spLocks noGrp="1"/>
          </p:cNvSpPr>
          <p:nvPr>
            <p:ph type="ftr" sz="quarter" idx="3"/>
          </p:nvPr>
        </p:nvSpPr>
        <p:spPr>
          <a:xfrm>
            <a:off x="5535235" y="11904193"/>
            <a:ext cx="4357189" cy="637200"/>
          </a:xfrm>
          <a:prstGeom prst="rect">
            <a:avLst/>
          </a:prstGeom>
        </p:spPr>
        <p:txBody>
          <a:bodyPr vert="horz" lIns="91440" tIns="45720" rIns="91440" bIns="45720" rtlCol="0" anchor="ctr"/>
          <a:lstStyle>
            <a:lvl1pPr algn="l">
              <a:defRPr sz="2400" b="0" i="0" cap="none" baseline="0">
                <a:solidFill>
                  <a:schemeClr val="tx1">
                    <a:lumMod val="75000"/>
                    <a:lumOff val="25000"/>
                  </a:schemeClr>
                </a:solidFill>
                <a:latin typeface="Helvetica Regular" charset="0"/>
                <a:ea typeface="Helvetica Regular" charset="0"/>
                <a:cs typeface="Helvetica Regular" charset="0"/>
              </a:defRPr>
            </a:lvl1pPr>
          </a:lstStyle>
          <a:p>
            <a:r>
              <a:rPr lang="ru-RU" dirty="0"/>
              <a:t>Строго конфиденциально</a:t>
            </a:r>
          </a:p>
        </p:txBody>
      </p:sp>
    </p:spTree>
    <p:extLst>
      <p:ext uri="{BB962C8B-B14F-4D97-AF65-F5344CB8AC3E}">
        <p14:creationId xmlns:p14="http://schemas.microsoft.com/office/powerpoint/2010/main" val="1726614920"/>
      </p:ext>
    </p:extLst>
  </p:cSld>
  <p:clrMap bg1="lt1" tx1="dk1" bg2="lt2" tx2="dk2" accent1="accent1" accent2="accent2" accent3="accent3" accent4="accent4" accent5="accent5" accent6="accent6" hlink="hlink" folHlink="folHlink"/>
  <p:sldLayoutIdLst>
    <p:sldLayoutId id="2147483697" r:id="rId1"/>
    <p:sldLayoutId id="2147483701" r:id="rId2"/>
    <p:sldLayoutId id="2147483702" r:id="rId3"/>
    <p:sldLayoutId id="2147483698" r:id="rId4"/>
    <p:sldLayoutId id="2147483700" r:id="rId5"/>
    <p:sldLayoutId id="2147483699"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9" userDrawn="1">
          <p15:clr>
            <a:srgbClr val="F26B43"/>
          </p15:clr>
        </p15:guide>
        <p15:guide id="2" pos="672" userDrawn="1">
          <p15:clr>
            <a:srgbClr val="F26B43"/>
          </p15:clr>
        </p15:guide>
        <p15:guide id="3" orient="horz" pos="119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7"/>
            </p:custDataLst>
            <p:extLst>
              <p:ext uri="{D42A27DB-BD31-4B8C-83A1-F6EECF244321}">
                <p14:modId xmlns:p14="http://schemas.microsoft.com/office/powerpoint/2010/main" val="2771134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8" imgW="415" imgH="416" progId="TCLayout.ActiveDocument.1">
                  <p:embed/>
                </p:oleObj>
              </mc:Choice>
              <mc:Fallback>
                <p:oleObj name="Слайд think-cell" r:id="rId8" imgW="415" imgH="41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7" name="Рисунок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378800" y="10004400"/>
            <a:ext cx="4932774" cy="3491607"/>
          </a:xfrm>
          <a:prstGeom prst="rect">
            <a:avLst/>
          </a:prstGeom>
        </p:spPr>
      </p:pic>
      <p:sp>
        <p:nvSpPr>
          <p:cNvPr id="4" name="Footer Placeholder 5"/>
          <p:cNvSpPr>
            <a:spLocks noGrp="1"/>
          </p:cNvSpPr>
          <p:nvPr>
            <p:ph type="ftr" sz="quarter" idx="3"/>
          </p:nvPr>
        </p:nvSpPr>
        <p:spPr>
          <a:xfrm>
            <a:off x="968400" y="11825543"/>
            <a:ext cx="8229600" cy="730250"/>
          </a:xfrm>
          <a:prstGeom prst="rect">
            <a:avLst/>
          </a:prstGeom>
        </p:spPr>
        <p:txBody>
          <a:bodyPr vert="horz" lIns="91440" tIns="45720" rIns="91440" bIns="45720" rtlCol="0" anchor="ctr"/>
          <a:lstStyle>
            <a:lvl1pPr marL="0" indent="0" algn="l" defTabSz="821531" hangingPunct="0">
              <a:lnSpc>
                <a:spcPct val="100000"/>
              </a:lnSpc>
              <a:spcBef>
                <a:spcPts val="0"/>
              </a:spcBef>
              <a:buFontTx/>
              <a:buNone/>
              <a:defRPr lang="en-US" sz="3000" b="0" i="0" kern="1200">
                <a:solidFill>
                  <a:schemeClr val="tx1"/>
                </a:solidFill>
                <a:latin typeface="Helvetica Regular" charset="0"/>
                <a:ea typeface="Helvetica Regular" charset="0"/>
                <a:cs typeface="Helvetica Regular" charset="0"/>
              </a:defRPr>
            </a:lvl1pPr>
          </a:lstStyle>
          <a:p>
            <a:r>
              <a:rPr lang="ru-RU"/>
              <a:t>ФИО выступающего</a:t>
            </a:r>
            <a:endParaRPr lang="ru-RU" dirty="0"/>
          </a:p>
        </p:txBody>
      </p:sp>
    </p:spTree>
    <p:extLst>
      <p:ext uri="{BB962C8B-B14F-4D97-AF65-F5344CB8AC3E}">
        <p14:creationId xmlns:p14="http://schemas.microsoft.com/office/powerpoint/2010/main" val="125772624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ransition spd="med"/>
  <p:hf hdr="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7767">
          <p15:clr>
            <a:srgbClr val="F26B43"/>
          </p15:clr>
        </p15:guide>
        <p15:guide id="2" pos="758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3"/>
            </p:custDataLst>
            <p:extLst>
              <p:ext uri="{D42A27DB-BD31-4B8C-83A1-F6EECF244321}">
                <p14:modId xmlns:p14="http://schemas.microsoft.com/office/powerpoint/2010/main" val="270828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415" imgH="416" progId="TCLayout.ActiveDocument.1">
                  <p:embed/>
                </p:oleObj>
              </mc:Choice>
              <mc:Fallback>
                <p:oleObj name="Слайд think-cell"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Рисунок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89711" y="9904472"/>
            <a:ext cx="5094289" cy="3605934"/>
          </a:xfrm>
          <a:prstGeom prst="rect">
            <a:avLst/>
          </a:prstGeom>
        </p:spPr>
      </p:pic>
      <p:sp>
        <p:nvSpPr>
          <p:cNvPr id="6" name="Footer Placeholder 5"/>
          <p:cNvSpPr>
            <a:spLocks noGrp="1"/>
          </p:cNvSpPr>
          <p:nvPr>
            <p:ph type="ftr" sz="quarter" idx="3"/>
          </p:nvPr>
        </p:nvSpPr>
        <p:spPr>
          <a:xfrm>
            <a:off x="968400" y="11825543"/>
            <a:ext cx="8229600" cy="730250"/>
          </a:xfrm>
          <a:prstGeom prst="rect">
            <a:avLst/>
          </a:prstGeom>
        </p:spPr>
        <p:txBody>
          <a:bodyPr vert="horz" lIns="91440" tIns="45720" rIns="91440" bIns="45720" rtlCol="0" anchor="ctr"/>
          <a:lstStyle>
            <a:lvl1pPr marL="0" indent="0" algn="l" defTabSz="821531" hangingPunct="0">
              <a:lnSpc>
                <a:spcPct val="100000"/>
              </a:lnSpc>
              <a:spcBef>
                <a:spcPts val="0"/>
              </a:spcBef>
              <a:buFontTx/>
              <a:buNone/>
              <a:defRPr lang="en-US" sz="3000" b="0" i="0" kern="1200">
                <a:solidFill>
                  <a:schemeClr val="tx1"/>
                </a:solidFill>
                <a:latin typeface="Helvetica Regular" charset="0"/>
                <a:ea typeface="Helvetica Regular" charset="0"/>
                <a:cs typeface="Helvetica Regular" charset="0"/>
              </a:defRPr>
            </a:lvl1pPr>
          </a:lstStyle>
          <a:p>
            <a:r>
              <a:rPr lang="ru-RU"/>
              <a:t>ФИО выступающего</a:t>
            </a:r>
            <a:endParaRPr lang="ru-RU" dirty="0"/>
          </a:p>
        </p:txBody>
      </p:sp>
    </p:spTree>
    <p:extLst>
      <p:ext uri="{BB962C8B-B14F-4D97-AF65-F5344CB8AC3E}">
        <p14:creationId xmlns:p14="http://schemas.microsoft.com/office/powerpoint/2010/main" val="2051288779"/>
      </p:ext>
    </p:extLst>
  </p:cSld>
  <p:clrMap bg1="dk1" tx1="lt1" bg2="dk2" tx2="lt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6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2799" y="10783146"/>
            <a:ext cx="14528801" cy="2308324"/>
          </a:xfrm>
          <a:prstGeom prst="rect">
            <a:avLst/>
          </a:prstGeom>
          <a:noFill/>
        </p:spPr>
        <p:txBody>
          <a:bodyPr wrap="square" rtlCol="0">
            <a:spAutoFit/>
          </a:bodyPr>
          <a:lstStyle/>
          <a:p>
            <a:pPr algn="l"/>
            <a:r>
              <a:rPr lang="ru-RU" sz="3600" dirty="0"/>
              <a:t>Вадим Тимофеев,</a:t>
            </a:r>
          </a:p>
          <a:p>
            <a:pPr algn="l"/>
            <a:r>
              <a:rPr lang="ru-RU" sz="3600" dirty="0"/>
              <a:t>менеджер по защите и развитию проектов голосового трафика</a:t>
            </a:r>
          </a:p>
          <a:p>
            <a:pPr algn="l"/>
            <a:r>
              <a:rPr lang="ru-RU" sz="3600" dirty="0"/>
              <a:t>Службы гарантирования доходов и противодействия </a:t>
            </a:r>
          </a:p>
          <a:p>
            <a:pPr algn="l"/>
            <a:r>
              <a:rPr lang="ru-RU" sz="3600" dirty="0"/>
              <a:t>телекоммуникационному мошенничеству </a:t>
            </a:r>
            <a:r>
              <a:rPr lang="en-US" sz="3600" dirty="0"/>
              <a:t>Tele2</a:t>
            </a:r>
            <a:endParaRPr lang="ru-RU" sz="3600" dirty="0"/>
          </a:p>
        </p:txBody>
      </p:sp>
      <p:sp>
        <p:nvSpPr>
          <p:cNvPr id="10" name="Заголовок 9"/>
          <p:cNvSpPr>
            <a:spLocks noGrp="1"/>
          </p:cNvSpPr>
          <p:nvPr>
            <p:ph type="title"/>
          </p:nvPr>
        </p:nvSpPr>
        <p:spPr>
          <a:xfrm rot="-300000">
            <a:off x="1201376" y="1816382"/>
            <a:ext cx="18513495" cy="6694254"/>
          </a:xfrm>
        </p:spPr>
        <p:txBody>
          <a:bodyPr>
            <a:normAutofit fontScale="90000"/>
          </a:bodyPr>
          <a:lstStyle/>
          <a:p>
            <a:r>
              <a:rPr lang="ru-RU" sz="9600" dirty="0"/>
              <a:t>Борьба </a:t>
            </a:r>
            <a:br>
              <a:rPr lang="ru-RU" sz="9600" dirty="0"/>
            </a:br>
            <a:r>
              <a:rPr lang="ru-RU" sz="9600" dirty="0"/>
              <a:t>с телекоммуникационным мошенничеством</a:t>
            </a:r>
            <a:br>
              <a:rPr lang="ru-RU" sz="9600" dirty="0"/>
            </a:br>
            <a:endParaRPr lang="ru-RU" sz="9600" dirty="0"/>
          </a:p>
        </p:txBody>
      </p:sp>
    </p:spTree>
    <p:extLst>
      <p:ext uri="{BB962C8B-B14F-4D97-AF65-F5344CB8AC3E}">
        <p14:creationId xmlns:p14="http://schemas.microsoft.com/office/powerpoint/2010/main" val="38907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53733" y="597242"/>
            <a:ext cx="23073957" cy="2774950"/>
          </a:xfrm>
        </p:spPr>
        <p:txBody>
          <a:bodyPr/>
          <a:lstStyle/>
          <a:p>
            <a:r>
              <a:rPr lang="ru-RU" dirty="0"/>
              <a:t>Социальный инжиниринг – наиболее массовый вид телекоммуникационного мошенничества</a:t>
            </a:r>
            <a:br>
              <a:rPr lang="ru-RU" dirty="0"/>
            </a:br>
            <a:endParaRPr lang="ru-RU" dirty="0"/>
          </a:p>
        </p:txBody>
      </p:sp>
      <p:sp>
        <p:nvSpPr>
          <p:cNvPr id="8" name="TextBox 7"/>
          <p:cNvSpPr txBox="1"/>
          <p:nvPr/>
        </p:nvSpPr>
        <p:spPr>
          <a:xfrm>
            <a:off x="5993231" y="5625352"/>
            <a:ext cx="11462816" cy="1569660"/>
          </a:xfrm>
          <a:prstGeom prst="rect">
            <a:avLst/>
          </a:prstGeom>
          <a:noFill/>
          <a:ln>
            <a:solidFill>
              <a:schemeClr val="bg2"/>
            </a:solidFill>
          </a:ln>
        </p:spPr>
        <p:txBody>
          <a:bodyPr wrap="square" rtlCol="0" anchor="ctr" anchorCtr="1">
            <a:spAutoFit/>
          </a:bodyPr>
          <a:lstStyle/>
          <a:p>
            <a:r>
              <a:rPr lang="ru-RU" sz="4800" b="1" dirty="0">
                <a:solidFill>
                  <a:schemeClr val="tx1"/>
                </a:solidFill>
              </a:rPr>
              <a:t>Способы использования мобильных номеров операторов РФ</a:t>
            </a:r>
          </a:p>
        </p:txBody>
      </p:sp>
      <p:sp>
        <p:nvSpPr>
          <p:cNvPr id="9" name="Прямоугольник 8"/>
          <p:cNvSpPr/>
          <p:nvPr/>
        </p:nvSpPr>
        <p:spPr>
          <a:xfrm>
            <a:off x="2345316" y="7503509"/>
            <a:ext cx="8769723" cy="1660811"/>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5400" b="1" dirty="0"/>
              <a:t>SIM</a:t>
            </a:r>
            <a:r>
              <a:rPr lang="ru-RU" sz="5400" b="1" dirty="0"/>
              <a:t>-карты операторов</a:t>
            </a:r>
            <a:endParaRPr lang="ru-RU" dirty="0"/>
          </a:p>
        </p:txBody>
      </p:sp>
      <p:sp>
        <p:nvSpPr>
          <p:cNvPr id="10" name="Прямоугольник 9"/>
          <p:cNvSpPr/>
          <p:nvPr/>
        </p:nvSpPr>
        <p:spPr>
          <a:xfrm>
            <a:off x="12334239" y="7545039"/>
            <a:ext cx="8769723" cy="1619281"/>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ru-RU" sz="5400" b="1" dirty="0"/>
              <a:t>Подмена номера</a:t>
            </a:r>
            <a:endParaRPr lang="ru-RU" dirty="0"/>
          </a:p>
        </p:txBody>
      </p:sp>
    </p:spTree>
    <p:extLst>
      <p:ext uri="{BB962C8B-B14F-4D97-AF65-F5344CB8AC3E}">
        <p14:creationId xmlns:p14="http://schemas.microsoft.com/office/powerpoint/2010/main" val="132817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053734" y="597242"/>
            <a:ext cx="21176346" cy="3202598"/>
          </a:xfrm>
        </p:spPr>
        <p:txBody>
          <a:bodyPr/>
          <a:lstStyle/>
          <a:p>
            <a:r>
              <a:rPr lang="ru-RU" dirty="0"/>
              <a:t>Tele2 применяет эффективные методы для предотвращения нелегального трафика</a:t>
            </a:r>
            <a:br>
              <a:rPr lang="ru-RU" dirty="0"/>
            </a:br>
            <a:endParaRPr lang="ru-RU" dirty="0"/>
          </a:p>
        </p:txBody>
      </p:sp>
      <p:sp>
        <p:nvSpPr>
          <p:cNvPr id="2" name="Прямоугольник 1"/>
          <p:cNvSpPr/>
          <p:nvPr/>
        </p:nvSpPr>
        <p:spPr>
          <a:xfrm>
            <a:off x="2345316" y="7503509"/>
            <a:ext cx="8769723" cy="1660811"/>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5400" b="1" dirty="0"/>
              <a:t>SIM</a:t>
            </a:r>
            <a:r>
              <a:rPr lang="ru-RU" sz="5400" b="1" dirty="0"/>
              <a:t>-карты операторов</a:t>
            </a:r>
            <a:endParaRPr lang="ru-RU" dirty="0"/>
          </a:p>
        </p:txBody>
      </p:sp>
      <p:sp>
        <p:nvSpPr>
          <p:cNvPr id="15" name="Прямоугольник 14"/>
          <p:cNvSpPr/>
          <p:nvPr/>
        </p:nvSpPr>
        <p:spPr>
          <a:xfrm>
            <a:off x="12334239" y="7545039"/>
            <a:ext cx="8769723" cy="1619281"/>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ru-RU" sz="5400" b="1" dirty="0"/>
              <a:t>Подмена номера</a:t>
            </a:r>
            <a:endParaRPr lang="ru-RU" dirty="0"/>
          </a:p>
        </p:txBody>
      </p:sp>
      <p:sp>
        <p:nvSpPr>
          <p:cNvPr id="9" name="Прямоугольник 8"/>
          <p:cNvSpPr/>
          <p:nvPr/>
        </p:nvSpPr>
        <p:spPr>
          <a:xfrm>
            <a:off x="12099253" y="6658921"/>
            <a:ext cx="9239694" cy="9675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4000" b="1" dirty="0"/>
              <a:t>Верификации голосового трафика </a:t>
            </a:r>
            <a:r>
              <a:rPr lang="ru-RU" sz="4000" dirty="0"/>
              <a:t>операторов для борьбы с подменой номеров.</a:t>
            </a:r>
          </a:p>
        </p:txBody>
      </p:sp>
      <p:sp>
        <p:nvSpPr>
          <p:cNvPr id="10" name="Прямоугольник 9"/>
          <p:cNvSpPr/>
          <p:nvPr/>
        </p:nvSpPr>
        <p:spPr>
          <a:xfrm>
            <a:off x="2110330" y="6658921"/>
            <a:ext cx="9239694" cy="9675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4000" b="1" dirty="0"/>
              <a:t>Фильтрация входящего трафика </a:t>
            </a:r>
            <a:r>
              <a:rPr lang="ru-RU" sz="4000" dirty="0"/>
              <a:t>аналитическими методами для борьбы с вызовами мошенников.</a:t>
            </a:r>
          </a:p>
        </p:txBody>
      </p:sp>
    </p:spTree>
    <p:extLst>
      <p:ext uri="{BB962C8B-B14F-4D97-AF65-F5344CB8AC3E}">
        <p14:creationId xmlns:p14="http://schemas.microsoft.com/office/powerpoint/2010/main" val="218570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4375E-6 1.11111E-6 L 3.4375E-6 -0.2434 " pathEditMode="relative" rAng="0" ptsTypes="AA">
                                      <p:cBhvr>
                                        <p:cTn id="6" dur="2000" fill="hold"/>
                                        <p:tgtEl>
                                          <p:spTgt spid="2"/>
                                        </p:tgtEl>
                                        <p:attrNameLst>
                                          <p:attrName>ppt_x</p:attrName>
                                          <p:attrName>ppt_y</p:attrName>
                                        </p:attrNameLst>
                                      </p:cBhvr>
                                      <p:rCtr x="0" y="-12176"/>
                                    </p:animMotion>
                                  </p:childTnLst>
                                </p:cTn>
                              </p:par>
                              <p:par>
                                <p:cTn id="7" presetID="42" presetClass="path" presetSubtype="0" accel="50000" decel="50000" fill="hold" grpId="0" nodeType="withEffect">
                                  <p:stCondLst>
                                    <p:cond delay="0"/>
                                  </p:stCondLst>
                                  <p:childTnLst>
                                    <p:animMotion origin="layout" path="M 2.91667E-6 -3.51852E-6 L 2.91667E-6 -0.24618 " pathEditMode="relative" rAng="0" ptsTypes="AA">
                                      <p:cBhvr>
                                        <p:cTn id="8" dur="2000" fill="hold"/>
                                        <p:tgtEl>
                                          <p:spTgt spid="15"/>
                                        </p:tgtEl>
                                        <p:attrNameLst>
                                          <p:attrName>ppt_x</p:attrName>
                                          <p:attrName>ppt_y</p:attrName>
                                        </p:attrNameLst>
                                      </p:cBhvr>
                                      <p:rCtr x="0" y="-12315"/>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5316" y="4167653"/>
            <a:ext cx="8769723" cy="16608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5400" b="1" dirty="0"/>
              <a:t>Sim</a:t>
            </a:r>
            <a:r>
              <a:rPr lang="ru-RU" sz="5400" b="1" dirty="0"/>
              <a:t>-карты операторов</a:t>
            </a:r>
            <a:endParaRPr lang="ru-RU" dirty="0"/>
          </a:p>
        </p:txBody>
      </p:sp>
      <p:sp>
        <p:nvSpPr>
          <p:cNvPr id="15" name="Прямоугольник 14"/>
          <p:cNvSpPr/>
          <p:nvPr/>
        </p:nvSpPr>
        <p:spPr>
          <a:xfrm>
            <a:off x="12334239" y="4192245"/>
            <a:ext cx="8769723" cy="1619281"/>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ru-RU" sz="5400" b="1" dirty="0"/>
              <a:t>Подмена номера</a:t>
            </a:r>
            <a:endParaRPr lang="ru-RU" dirty="0"/>
          </a:p>
        </p:txBody>
      </p:sp>
      <p:sp>
        <p:nvSpPr>
          <p:cNvPr id="9" name="Прямоугольник 8"/>
          <p:cNvSpPr/>
          <p:nvPr/>
        </p:nvSpPr>
        <p:spPr>
          <a:xfrm>
            <a:off x="12099253" y="6658921"/>
            <a:ext cx="9239694" cy="9675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4000" b="1" dirty="0"/>
              <a:t>Верификации голосового трафика</a:t>
            </a:r>
            <a:endParaRPr lang="ru-RU" sz="4000" dirty="0"/>
          </a:p>
        </p:txBody>
      </p:sp>
      <p:sp>
        <p:nvSpPr>
          <p:cNvPr id="10" name="Прямоугольник 9"/>
          <p:cNvSpPr/>
          <p:nvPr/>
        </p:nvSpPr>
        <p:spPr>
          <a:xfrm>
            <a:off x="2110330" y="6658921"/>
            <a:ext cx="9239694" cy="9675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4000" b="1" dirty="0"/>
              <a:t>Фильтрация входящего трафика </a:t>
            </a:r>
            <a:r>
              <a:rPr lang="ru-RU" sz="4000" dirty="0"/>
              <a:t>аналитическими методами для борьбы с вызовами мошенников.</a:t>
            </a:r>
          </a:p>
        </p:txBody>
      </p:sp>
      <p:sp>
        <p:nvSpPr>
          <p:cNvPr id="20" name="Прямоугольник 19"/>
          <p:cNvSpPr/>
          <p:nvPr/>
        </p:nvSpPr>
        <p:spPr>
          <a:xfrm>
            <a:off x="1847866" y="3515360"/>
            <a:ext cx="10251387" cy="6399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p:cNvPicPr>
            <a:picLocks noChangeAspect="1"/>
          </p:cNvPicPr>
          <p:nvPr/>
        </p:nvPicPr>
        <p:blipFill>
          <a:blip r:embed="rId2"/>
          <a:stretch>
            <a:fillRect/>
          </a:stretch>
        </p:blipFill>
        <p:spPr>
          <a:xfrm>
            <a:off x="3263368" y="4842626"/>
            <a:ext cx="4876800" cy="1971675"/>
          </a:xfrm>
          <a:prstGeom prst="rect">
            <a:avLst/>
          </a:prstGeom>
          <a:effectLst>
            <a:softEdge rad="114300"/>
          </a:effectLst>
        </p:spPr>
      </p:pic>
      <p:sp>
        <p:nvSpPr>
          <p:cNvPr id="22" name="Прямоугольник 21"/>
          <p:cNvSpPr/>
          <p:nvPr/>
        </p:nvSpPr>
        <p:spPr>
          <a:xfrm>
            <a:off x="3263368" y="8370590"/>
            <a:ext cx="5101627" cy="2267247"/>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11500" b="1" dirty="0">
                <a:solidFill>
                  <a:srgbClr val="0070C0"/>
                </a:solidFill>
                <a:latin typeface="Franklin Gothic Heavy" panose="020B0903020102020204" pitchFamily="34" charset="0"/>
              </a:rPr>
              <a:t>ЕПВВ</a:t>
            </a:r>
            <a:endParaRPr lang="ru-RU" sz="11500" dirty="0">
              <a:solidFill>
                <a:srgbClr val="0070C0"/>
              </a:solidFill>
              <a:latin typeface="Franklin Gothic Heavy" panose="020B0903020102020204" pitchFamily="34" charset="0"/>
            </a:endParaRPr>
          </a:p>
        </p:txBody>
      </p:sp>
      <p:sp>
        <p:nvSpPr>
          <p:cNvPr id="35" name="Прямоугольник 34"/>
          <p:cNvSpPr/>
          <p:nvPr/>
        </p:nvSpPr>
        <p:spPr>
          <a:xfrm>
            <a:off x="20055840" y="10683076"/>
            <a:ext cx="3597694" cy="257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2051038" y="7087246"/>
            <a:ext cx="7526285" cy="9675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4000" b="1" dirty="0"/>
              <a:t>Полностью развернуты</a:t>
            </a:r>
            <a:endParaRPr lang="ru-RU" sz="4000" dirty="0"/>
          </a:p>
        </p:txBody>
      </p:sp>
      <p:sp>
        <p:nvSpPr>
          <p:cNvPr id="37" name="Прямоугольник 36"/>
          <p:cNvSpPr/>
          <p:nvPr/>
        </p:nvSpPr>
        <p:spPr>
          <a:xfrm>
            <a:off x="1395551" y="10261144"/>
            <a:ext cx="9239694" cy="1405343"/>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4000" b="1" dirty="0"/>
              <a:t>Начнет разворачиваться </a:t>
            </a:r>
            <a:endParaRPr lang="en-US" sz="4000" b="1" dirty="0"/>
          </a:p>
          <a:p>
            <a:r>
              <a:rPr lang="ru-RU" sz="4000" b="1" dirty="0"/>
              <a:t>с 01.01.2023</a:t>
            </a:r>
            <a:r>
              <a:rPr lang="en-US" sz="4000" b="1" dirty="0"/>
              <a:t> </a:t>
            </a:r>
            <a:r>
              <a:rPr lang="ru-RU" sz="4000" b="1" dirty="0"/>
              <a:t>г.</a:t>
            </a:r>
            <a:endParaRPr lang="ru-RU" sz="4000" dirty="0"/>
          </a:p>
        </p:txBody>
      </p:sp>
      <p:pic>
        <p:nvPicPr>
          <p:cNvPr id="39" name="Рисунок 38"/>
          <p:cNvPicPr>
            <a:picLocks noChangeAspect="1"/>
          </p:cNvPicPr>
          <p:nvPr/>
        </p:nvPicPr>
        <p:blipFill>
          <a:blip r:embed="rId3"/>
          <a:stretch>
            <a:fillRect/>
          </a:stretch>
        </p:blipFill>
        <p:spPr>
          <a:xfrm>
            <a:off x="10955764" y="6139358"/>
            <a:ext cx="11262930" cy="6522705"/>
          </a:xfrm>
          <a:prstGeom prst="rect">
            <a:avLst/>
          </a:prstGeom>
          <a:ln>
            <a:noFill/>
          </a:ln>
        </p:spPr>
      </p:pic>
      <p:sp>
        <p:nvSpPr>
          <p:cNvPr id="42" name="Заголовок 11"/>
          <p:cNvSpPr>
            <a:spLocks noGrp="1"/>
          </p:cNvSpPr>
          <p:nvPr>
            <p:ph type="title"/>
          </p:nvPr>
        </p:nvSpPr>
        <p:spPr>
          <a:xfrm>
            <a:off x="1053734" y="597242"/>
            <a:ext cx="21785484" cy="2774950"/>
          </a:xfrm>
        </p:spPr>
        <p:txBody>
          <a:bodyPr/>
          <a:lstStyle/>
          <a:p>
            <a:r>
              <a:rPr lang="ru-RU" dirty="0"/>
              <a:t>Верификация трафика – защита от подмены номера</a:t>
            </a:r>
            <a:br>
              <a:rPr lang="ru-RU" dirty="0"/>
            </a:br>
            <a:br>
              <a:rPr lang="ru-RU" dirty="0"/>
            </a:br>
            <a:endParaRPr lang="ru-RU" dirty="0"/>
          </a:p>
        </p:txBody>
      </p:sp>
      <p:sp>
        <p:nvSpPr>
          <p:cNvPr id="6" name="Скругленный прямоугольник 5"/>
          <p:cNvSpPr/>
          <p:nvPr/>
        </p:nvSpPr>
        <p:spPr>
          <a:xfrm>
            <a:off x="15357765" y="8853055"/>
            <a:ext cx="2115128" cy="10614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Tele2</a:t>
            </a:r>
            <a:endParaRPr lang="ru-RU" sz="4000" dirty="0"/>
          </a:p>
        </p:txBody>
      </p:sp>
    </p:spTree>
    <p:extLst>
      <p:ext uri="{BB962C8B-B14F-4D97-AF65-F5344CB8AC3E}">
        <p14:creationId xmlns:p14="http://schemas.microsoft.com/office/powerpoint/2010/main" val="41153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5316" y="4167653"/>
            <a:ext cx="8769723" cy="1660811"/>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5400" b="1" dirty="0"/>
              <a:t>Sim</a:t>
            </a:r>
            <a:r>
              <a:rPr lang="ru-RU" sz="5400" b="1" dirty="0"/>
              <a:t>-карты операторов</a:t>
            </a:r>
            <a:endParaRPr lang="ru-RU" dirty="0"/>
          </a:p>
        </p:txBody>
      </p:sp>
      <p:sp>
        <p:nvSpPr>
          <p:cNvPr id="15" name="Прямоугольник 14"/>
          <p:cNvSpPr/>
          <p:nvPr/>
        </p:nvSpPr>
        <p:spPr>
          <a:xfrm>
            <a:off x="12334239" y="4192245"/>
            <a:ext cx="8769723" cy="1619281"/>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ru-RU" sz="5400" b="1" dirty="0"/>
              <a:t>Подмена номера</a:t>
            </a:r>
            <a:endParaRPr lang="ru-RU" dirty="0"/>
          </a:p>
        </p:txBody>
      </p:sp>
      <p:sp>
        <p:nvSpPr>
          <p:cNvPr id="9" name="Прямоугольник 8"/>
          <p:cNvSpPr/>
          <p:nvPr/>
        </p:nvSpPr>
        <p:spPr>
          <a:xfrm>
            <a:off x="12099253" y="6658921"/>
            <a:ext cx="9239694" cy="9675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4000" b="1" dirty="0"/>
              <a:t>Верификации голосового трафика</a:t>
            </a:r>
            <a:endParaRPr lang="ru-RU" sz="4000" dirty="0"/>
          </a:p>
        </p:txBody>
      </p:sp>
      <p:sp>
        <p:nvSpPr>
          <p:cNvPr id="10" name="Прямоугольник 9"/>
          <p:cNvSpPr/>
          <p:nvPr/>
        </p:nvSpPr>
        <p:spPr>
          <a:xfrm>
            <a:off x="2110330" y="6658921"/>
            <a:ext cx="9239694" cy="96756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ru-RU" sz="4000" b="1" dirty="0"/>
              <a:t>Фильтрация входящего трафика</a:t>
            </a:r>
            <a:endParaRPr lang="ru-RU" sz="4000" dirty="0"/>
          </a:p>
        </p:txBody>
      </p:sp>
      <p:sp>
        <p:nvSpPr>
          <p:cNvPr id="3" name="Скругленный прямоугольник 2"/>
          <p:cNvSpPr/>
          <p:nvPr/>
        </p:nvSpPr>
        <p:spPr>
          <a:xfrm>
            <a:off x="7457826" y="8492170"/>
            <a:ext cx="8551334" cy="2404593"/>
          </a:xfrm>
          <a:prstGeom prst="roundRect">
            <a:avLst/>
          </a:prstGeom>
          <a:solidFill>
            <a:schemeClr val="accent4"/>
          </a:solidFill>
          <a:ln>
            <a:noFill/>
          </a:ln>
          <a:effectLst>
            <a:outerShdw blurRad="279400" dist="165100" dir="18900000" algn="b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ru-RU" b="1" dirty="0">
                <a:solidFill>
                  <a:schemeClr val="bg1"/>
                </a:solidFill>
              </a:rPr>
              <a:t>система </a:t>
            </a:r>
          </a:p>
          <a:p>
            <a:pPr algn="ctr"/>
            <a:r>
              <a:rPr lang="ru-RU" b="1" dirty="0">
                <a:solidFill>
                  <a:schemeClr val="bg1"/>
                </a:solidFill>
              </a:rPr>
              <a:t>«Банковский </a:t>
            </a:r>
            <a:r>
              <a:rPr lang="ru-RU" b="1" dirty="0" err="1">
                <a:solidFill>
                  <a:schemeClr val="bg1"/>
                </a:solidFill>
              </a:rPr>
              <a:t>антифрод</a:t>
            </a:r>
            <a:r>
              <a:rPr lang="ru-RU" b="1" dirty="0">
                <a:solidFill>
                  <a:schemeClr val="bg1"/>
                </a:solidFill>
              </a:rPr>
              <a:t>»</a:t>
            </a:r>
          </a:p>
        </p:txBody>
      </p:sp>
      <p:cxnSp>
        <p:nvCxnSpPr>
          <p:cNvPr id="11" name="Соединительная линия уступом 10"/>
          <p:cNvCxnSpPr>
            <a:endCxn id="3" idx="1"/>
          </p:cNvCxnSpPr>
          <p:nvPr/>
        </p:nvCxnSpPr>
        <p:spPr>
          <a:xfrm rot="16200000" flipH="1">
            <a:off x="5424203" y="7660843"/>
            <a:ext cx="2216707" cy="1850540"/>
          </a:xfrm>
          <a:prstGeom prst="bentConnector2">
            <a:avLst/>
          </a:prstGeom>
          <a:ln w="98425">
            <a:solidFill>
              <a:schemeClr val="accent4"/>
            </a:solidFill>
            <a:tailEnd type="arrow"/>
          </a:ln>
        </p:spPr>
        <p:style>
          <a:lnRef idx="1">
            <a:schemeClr val="accent2"/>
          </a:lnRef>
          <a:fillRef idx="0">
            <a:schemeClr val="accent2"/>
          </a:fillRef>
          <a:effectRef idx="0">
            <a:schemeClr val="accent2"/>
          </a:effectRef>
          <a:fontRef idx="minor">
            <a:schemeClr val="tx1"/>
          </a:fontRef>
        </p:style>
      </p:cxnSp>
      <p:cxnSp>
        <p:nvCxnSpPr>
          <p:cNvPr id="14" name="Соединительная линия уступом 13"/>
          <p:cNvCxnSpPr>
            <a:endCxn id="3" idx="3"/>
          </p:cNvCxnSpPr>
          <p:nvPr/>
        </p:nvCxnSpPr>
        <p:spPr>
          <a:xfrm rot="5400000">
            <a:off x="15918306" y="7568613"/>
            <a:ext cx="2216708" cy="2035000"/>
          </a:xfrm>
          <a:prstGeom prst="bentConnector2">
            <a:avLst/>
          </a:prstGeom>
          <a:ln w="98425">
            <a:solidFill>
              <a:schemeClr val="accent4"/>
            </a:solidFill>
            <a:tailEnd type="arrow"/>
          </a:ln>
        </p:spPr>
        <p:style>
          <a:lnRef idx="1">
            <a:schemeClr val="accent2"/>
          </a:lnRef>
          <a:fillRef idx="0">
            <a:schemeClr val="accent2"/>
          </a:fillRef>
          <a:effectRef idx="0">
            <a:schemeClr val="accent2"/>
          </a:effectRef>
          <a:fontRef idx="minor">
            <a:schemeClr val="tx1"/>
          </a:fontRef>
        </p:style>
      </p:cxnSp>
      <p:sp>
        <p:nvSpPr>
          <p:cNvPr id="12" name="Прямоугольник 11"/>
          <p:cNvSpPr/>
          <p:nvPr/>
        </p:nvSpPr>
        <p:spPr>
          <a:xfrm>
            <a:off x="2110329" y="3373120"/>
            <a:ext cx="9614311" cy="4104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1"/>
          <p:cNvSpPr>
            <a:spLocks noGrp="1"/>
          </p:cNvSpPr>
          <p:nvPr>
            <p:ph type="title"/>
          </p:nvPr>
        </p:nvSpPr>
        <p:spPr>
          <a:xfrm>
            <a:off x="1053734" y="597242"/>
            <a:ext cx="24341648" cy="2774950"/>
          </a:xfrm>
        </p:spPr>
        <p:txBody>
          <a:bodyPr/>
          <a:lstStyle/>
          <a:p>
            <a:r>
              <a:rPr lang="ru-RU" dirty="0"/>
              <a:t>Это дает ценные триггеры </a:t>
            </a:r>
            <a:br>
              <a:rPr lang="ru-RU" dirty="0"/>
            </a:br>
            <a:r>
              <a:rPr lang="ru-RU" dirty="0"/>
              <a:t>о возможном мошенничестве</a:t>
            </a:r>
            <a:br>
              <a:rPr lang="ru-RU" dirty="0"/>
            </a:br>
            <a:br>
              <a:rPr lang="ru-RU" dirty="0"/>
            </a:br>
            <a:br>
              <a:rPr lang="ru-RU" dirty="0"/>
            </a:br>
            <a:endParaRPr lang="ru-RU" dirty="0"/>
          </a:p>
        </p:txBody>
      </p:sp>
    </p:spTree>
    <p:extLst>
      <p:ext uri="{BB962C8B-B14F-4D97-AF65-F5344CB8AC3E}">
        <p14:creationId xmlns:p14="http://schemas.microsoft.com/office/powerpoint/2010/main" val="253905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15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Прямоугольник 74"/>
          <p:cNvSpPr/>
          <p:nvPr/>
        </p:nvSpPr>
        <p:spPr>
          <a:xfrm>
            <a:off x="5144252" y="5564006"/>
            <a:ext cx="4049714" cy="4824893"/>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chemeClr val="tx1"/>
              </a:solidFill>
            </a:endParaRPr>
          </a:p>
          <a:p>
            <a:r>
              <a:rPr lang="ru-RU" dirty="0">
                <a:solidFill>
                  <a:schemeClr val="tx1"/>
                </a:solidFill>
              </a:rPr>
              <a:t>список </a:t>
            </a:r>
          </a:p>
          <a:p>
            <a:r>
              <a:rPr lang="ru-RU" dirty="0" err="1">
                <a:solidFill>
                  <a:schemeClr val="tx1"/>
                </a:solidFill>
              </a:rPr>
              <a:t>фродовых</a:t>
            </a:r>
            <a:r>
              <a:rPr lang="ru-RU" dirty="0">
                <a:solidFill>
                  <a:schemeClr val="tx1"/>
                </a:solidFill>
              </a:rPr>
              <a:t> номеров</a:t>
            </a:r>
          </a:p>
        </p:txBody>
      </p:sp>
      <p:sp>
        <p:nvSpPr>
          <p:cNvPr id="29" name="Скругленный прямоугольник 28"/>
          <p:cNvSpPr/>
          <p:nvPr/>
        </p:nvSpPr>
        <p:spPr>
          <a:xfrm>
            <a:off x="4777871" y="4923926"/>
            <a:ext cx="4817222" cy="1827219"/>
          </a:xfrm>
          <a:prstGeom prst="roundRect">
            <a:avLst/>
          </a:prstGeom>
          <a:ln/>
          <a:effectLst/>
        </p:spPr>
        <p:style>
          <a:lnRef idx="1">
            <a:schemeClr val="dk1"/>
          </a:lnRef>
          <a:fillRef idx="3">
            <a:schemeClr val="dk1"/>
          </a:fillRef>
          <a:effectRef idx="2">
            <a:schemeClr val="dk1"/>
          </a:effectRef>
          <a:fontRef idx="minor">
            <a:schemeClr val="lt1"/>
          </a:fontRef>
        </p:style>
        <p:txBody>
          <a:bodyPr rtlCol="0" anchor="ctr"/>
          <a:lstStyle/>
          <a:p>
            <a:pPr algn="ctr"/>
            <a:r>
              <a:rPr lang="ru-RU" sz="7200" b="1" dirty="0"/>
              <a:t>Т</a:t>
            </a:r>
            <a:r>
              <a:rPr lang="en-US" sz="7200" b="1" dirty="0" err="1"/>
              <a:t>ele</a:t>
            </a:r>
            <a:r>
              <a:rPr lang="ru-RU" sz="7200" b="1" dirty="0"/>
              <a:t>2</a:t>
            </a:r>
          </a:p>
        </p:txBody>
      </p:sp>
      <p:cxnSp>
        <p:nvCxnSpPr>
          <p:cNvPr id="30" name="Прямая со стрелкой 29"/>
          <p:cNvCxnSpPr>
            <a:stCxn id="29" idx="3"/>
            <a:endCxn id="32" idx="1"/>
          </p:cNvCxnSpPr>
          <p:nvPr/>
        </p:nvCxnSpPr>
        <p:spPr>
          <a:xfrm flipV="1">
            <a:off x="9595093" y="5823701"/>
            <a:ext cx="5170119" cy="13835"/>
          </a:xfrm>
          <a:prstGeom prst="straightConnector1">
            <a:avLst/>
          </a:prstGeom>
          <a:ln w="142875">
            <a:solidFill>
              <a:schemeClr val="accent5"/>
            </a:solidFill>
            <a:prstDash val="sysDash"/>
            <a:tailEnd type="triangle"/>
          </a:ln>
          <a:effectLst/>
        </p:spPr>
        <p:style>
          <a:lnRef idx="1">
            <a:schemeClr val="accent2"/>
          </a:lnRef>
          <a:fillRef idx="0">
            <a:schemeClr val="accent2"/>
          </a:fillRef>
          <a:effectRef idx="0">
            <a:schemeClr val="accent2"/>
          </a:effectRef>
          <a:fontRef idx="minor">
            <a:schemeClr val="tx1"/>
          </a:fontRef>
        </p:style>
      </p:cxnSp>
      <p:cxnSp>
        <p:nvCxnSpPr>
          <p:cNvPr id="31" name="Прямая со стрелкой 30"/>
          <p:cNvCxnSpPr/>
          <p:nvPr/>
        </p:nvCxnSpPr>
        <p:spPr>
          <a:xfrm>
            <a:off x="1063439" y="5823701"/>
            <a:ext cx="3714432" cy="0"/>
          </a:xfrm>
          <a:prstGeom prst="straightConnector1">
            <a:avLst/>
          </a:prstGeom>
          <a:ln w="200025">
            <a:solidFill>
              <a:schemeClr val="tx1"/>
            </a:solidFill>
            <a:prstDash val="solid"/>
            <a:tailEnd type="triangle"/>
          </a:ln>
        </p:spPr>
        <p:style>
          <a:lnRef idx="1">
            <a:schemeClr val="accent2"/>
          </a:lnRef>
          <a:fillRef idx="0">
            <a:schemeClr val="accent2"/>
          </a:fillRef>
          <a:effectRef idx="0">
            <a:schemeClr val="accent2"/>
          </a:effectRef>
          <a:fontRef idx="minor">
            <a:schemeClr val="tx1"/>
          </a:fontRef>
        </p:style>
      </p:cxnSp>
      <p:sp>
        <p:nvSpPr>
          <p:cNvPr id="32" name="Скругленный прямоугольник 31"/>
          <p:cNvSpPr/>
          <p:nvPr/>
        </p:nvSpPr>
        <p:spPr>
          <a:xfrm>
            <a:off x="14765212" y="4910091"/>
            <a:ext cx="4327716" cy="1827220"/>
          </a:xfrm>
          <a:prstGeom prst="round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ru-RU" sz="8000" b="1" dirty="0">
                <a:solidFill>
                  <a:schemeClr val="bg1"/>
                </a:solidFill>
              </a:rPr>
              <a:t>БАНК</a:t>
            </a:r>
          </a:p>
        </p:txBody>
      </p:sp>
      <p:sp>
        <p:nvSpPr>
          <p:cNvPr id="33" name="TextBox 32"/>
          <p:cNvSpPr txBox="1"/>
          <p:nvPr/>
        </p:nvSpPr>
        <p:spPr>
          <a:xfrm>
            <a:off x="10121708" y="4759850"/>
            <a:ext cx="4067819" cy="861774"/>
          </a:xfrm>
          <a:prstGeom prst="rect">
            <a:avLst/>
          </a:prstGeom>
          <a:noFill/>
          <a:ln>
            <a:noFill/>
          </a:ln>
          <a:effectLst/>
        </p:spPr>
        <p:txBody>
          <a:bodyPr wrap="square" rtlCol="0" anchor="ctr" anchorCtr="1">
            <a:spAutoFit/>
          </a:bodyPr>
          <a:lstStyle/>
          <a:p>
            <a:r>
              <a:rPr lang="en-US" b="1" dirty="0">
                <a:solidFill>
                  <a:schemeClr val="tx1"/>
                </a:solidFill>
                <a:latin typeface="72 Black" panose="020B0A04030603020204" pitchFamily="34" charset="0"/>
                <a:cs typeface="72 Black" panose="020B0A04030603020204" pitchFamily="34" charset="0"/>
              </a:rPr>
              <a:t>ALARM !</a:t>
            </a:r>
            <a:endParaRPr lang="ru-RU" b="1" dirty="0">
              <a:solidFill>
                <a:schemeClr val="tx1"/>
              </a:solidFill>
              <a:latin typeface="72 Black" panose="020B0A04030603020204" pitchFamily="34" charset="0"/>
              <a:cs typeface="72 Black" panose="020B0A04030603020204" pitchFamily="34" charset="0"/>
            </a:endParaRPr>
          </a:p>
        </p:txBody>
      </p:sp>
      <p:sp>
        <p:nvSpPr>
          <p:cNvPr id="34" name="TextBox 33"/>
          <p:cNvSpPr txBox="1"/>
          <p:nvPr/>
        </p:nvSpPr>
        <p:spPr>
          <a:xfrm>
            <a:off x="943237" y="4425375"/>
            <a:ext cx="3817260" cy="707886"/>
          </a:xfrm>
          <a:prstGeom prst="rect">
            <a:avLst/>
          </a:prstGeom>
          <a:noFill/>
          <a:ln>
            <a:noFill/>
          </a:ln>
        </p:spPr>
        <p:txBody>
          <a:bodyPr wrap="square" rtlCol="0" anchor="ctr" anchorCtr="1">
            <a:spAutoFit/>
          </a:bodyPr>
          <a:lstStyle/>
          <a:p>
            <a:r>
              <a:rPr lang="ru-RU" sz="4000" b="1" dirty="0">
                <a:solidFill>
                  <a:schemeClr val="tx1"/>
                </a:solidFill>
                <a:cs typeface="72 Black" panose="020B0A04030603020204" pitchFamily="34" charset="0"/>
              </a:rPr>
              <a:t>ФРОД вызов</a:t>
            </a:r>
          </a:p>
        </p:txBody>
      </p:sp>
      <p:sp>
        <p:nvSpPr>
          <p:cNvPr id="35" name="Скругленный прямоугольник 34"/>
          <p:cNvSpPr/>
          <p:nvPr/>
        </p:nvSpPr>
        <p:spPr>
          <a:xfrm>
            <a:off x="10041689" y="10523322"/>
            <a:ext cx="2182607" cy="983412"/>
          </a:xfrm>
          <a:prstGeom prst="roundRect">
            <a:avLst/>
          </a:prstGeom>
          <a:solidFill>
            <a:schemeClr val="accent4"/>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ru-RU" sz="3600" b="1" dirty="0"/>
              <a:t>ЦБ</a:t>
            </a:r>
          </a:p>
        </p:txBody>
      </p:sp>
      <p:sp>
        <p:nvSpPr>
          <p:cNvPr id="36" name="Скругленный прямоугольник 35"/>
          <p:cNvSpPr/>
          <p:nvPr/>
        </p:nvSpPr>
        <p:spPr>
          <a:xfrm>
            <a:off x="12564270" y="10523322"/>
            <a:ext cx="1949570" cy="983412"/>
          </a:xfrm>
          <a:prstGeom prst="roundRect">
            <a:avLst/>
          </a:prstGeom>
          <a:solidFill>
            <a:schemeClr val="accent4"/>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ru-RU" sz="3600" b="1" dirty="0"/>
              <a:t>МВД</a:t>
            </a:r>
          </a:p>
        </p:txBody>
      </p:sp>
      <p:sp>
        <p:nvSpPr>
          <p:cNvPr id="37" name="Скругленный прямоугольник 36"/>
          <p:cNvSpPr/>
          <p:nvPr/>
        </p:nvSpPr>
        <p:spPr>
          <a:xfrm>
            <a:off x="14853814" y="10523322"/>
            <a:ext cx="1949570" cy="983412"/>
          </a:xfrm>
          <a:prstGeom prst="roundRect">
            <a:avLst/>
          </a:prstGeom>
          <a:solidFill>
            <a:schemeClr val="accent4"/>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a:t>Абоненты</a:t>
            </a:r>
          </a:p>
        </p:txBody>
      </p:sp>
      <p:sp>
        <p:nvSpPr>
          <p:cNvPr id="42" name="Скругленный прямоугольник 41"/>
          <p:cNvSpPr/>
          <p:nvPr/>
        </p:nvSpPr>
        <p:spPr>
          <a:xfrm>
            <a:off x="17143358" y="10523322"/>
            <a:ext cx="1949570" cy="983412"/>
          </a:xfrm>
          <a:prstGeom prst="roundRect">
            <a:avLst/>
          </a:prstGeom>
          <a:solidFill>
            <a:schemeClr val="accent4"/>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dirty="0"/>
              <a:t>Прочее</a:t>
            </a:r>
          </a:p>
        </p:txBody>
      </p:sp>
      <p:cxnSp>
        <p:nvCxnSpPr>
          <p:cNvPr id="57" name="Соединительная линия уступом 56"/>
          <p:cNvCxnSpPr>
            <a:stCxn id="35" idx="0"/>
          </p:cNvCxnSpPr>
          <p:nvPr/>
        </p:nvCxnSpPr>
        <p:spPr>
          <a:xfrm rot="16200000" flipV="1">
            <a:off x="9778620" y="9168948"/>
            <a:ext cx="810362" cy="1898385"/>
          </a:xfrm>
          <a:prstGeom prst="bentConnector2">
            <a:avLst/>
          </a:prstGeom>
          <a:ln w="133350">
            <a:solidFill>
              <a:schemeClr val="accent5"/>
            </a:solidFill>
            <a:prstDash val="sysDash"/>
            <a:tailEnd type="triangle"/>
          </a:ln>
          <a:effectLst/>
        </p:spPr>
        <p:style>
          <a:lnRef idx="1">
            <a:schemeClr val="accent1"/>
          </a:lnRef>
          <a:fillRef idx="0">
            <a:schemeClr val="accent1"/>
          </a:fillRef>
          <a:effectRef idx="0">
            <a:schemeClr val="accent1"/>
          </a:effectRef>
          <a:fontRef idx="minor">
            <a:schemeClr val="tx1"/>
          </a:fontRef>
        </p:style>
      </p:cxnSp>
      <p:cxnSp>
        <p:nvCxnSpPr>
          <p:cNvPr id="60" name="Соединительная линия уступом 59"/>
          <p:cNvCxnSpPr>
            <a:stCxn id="36" idx="0"/>
          </p:cNvCxnSpPr>
          <p:nvPr/>
        </p:nvCxnSpPr>
        <p:spPr>
          <a:xfrm rot="16200000" flipV="1">
            <a:off x="10665216" y="7649483"/>
            <a:ext cx="1419962" cy="4327716"/>
          </a:xfrm>
          <a:prstGeom prst="bentConnector2">
            <a:avLst/>
          </a:prstGeom>
          <a:ln w="13335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Соединительная линия уступом 60"/>
          <p:cNvCxnSpPr>
            <a:stCxn id="37" idx="0"/>
          </p:cNvCxnSpPr>
          <p:nvPr/>
        </p:nvCxnSpPr>
        <p:spPr>
          <a:xfrm rot="16200000" flipV="1">
            <a:off x="11525509" y="6220232"/>
            <a:ext cx="1988922" cy="6617258"/>
          </a:xfrm>
          <a:prstGeom prst="bentConnector2">
            <a:avLst/>
          </a:prstGeom>
          <a:ln w="13335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2" idx="0"/>
            <a:endCxn id="75" idx="3"/>
          </p:cNvCxnSpPr>
          <p:nvPr/>
        </p:nvCxnSpPr>
        <p:spPr>
          <a:xfrm rot="16200000" flipV="1">
            <a:off x="12382621" y="4787799"/>
            <a:ext cx="2546869" cy="8924177"/>
          </a:xfrm>
          <a:prstGeom prst="bentConnector2">
            <a:avLst/>
          </a:prstGeom>
          <a:ln w="13335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Соединительная линия уступом 71"/>
          <p:cNvCxnSpPr>
            <a:stCxn id="32" idx="2"/>
          </p:cNvCxnSpPr>
          <p:nvPr/>
        </p:nvCxnSpPr>
        <p:spPr>
          <a:xfrm rot="5400000">
            <a:off x="12740619" y="3208032"/>
            <a:ext cx="659172" cy="7717731"/>
          </a:xfrm>
          <a:prstGeom prst="bentConnector2">
            <a:avLst/>
          </a:prstGeom>
          <a:ln w="133350">
            <a:solidFill>
              <a:schemeClr val="accent5"/>
            </a:solidFill>
            <a:prstDash val="sysDash"/>
            <a:tailEnd type="triangle"/>
          </a:ln>
          <a:effectLst/>
        </p:spPr>
        <p:style>
          <a:lnRef idx="1">
            <a:schemeClr val="accent1"/>
          </a:lnRef>
          <a:fillRef idx="0">
            <a:schemeClr val="accent1"/>
          </a:fillRef>
          <a:effectRef idx="0">
            <a:schemeClr val="accent1"/>
          </a:effectRef>
          <a:fontRef idx="minor">
            <a:schemeClr val="tx1"/>
          </a:fontRef>
        </p:style>
      </p:cxnSp>
      <p:sp>
        <p:nvSpPr>
          <p:cNvPr id="87" name="Заголовок 11"/>
          <p:cNvSpPr>
            <a:spLocks noGrp="1"/>
          </p:cNvSpPr>
          <p:nvPr>
            <p:ph type="title"/>
          </p:nvPr>
        </p:nvSpPr>
        <p:spPr>
          <a:xfrm>
            <a:off x="1053734" y="597242"/>
            <a:ext cx="22928484" cy="2774950"/>
          </a:xfrm>
        </p:spPr>
        <p:txBody>
          <a:bodyPr/>
          <a:lstStyle/>
          <a:p>
            <a:r>
              <a:rPr lang="ru-RU" dirty="0"/>
              <a:t>Система «Банковский </a:t>
            </a:r>
            <a:r>
              <a:rPr lang="ru-RU" dirty="0" err="1"/>
              <a:t>антифрод</a:t>
            </a:r>
            <a:r>
              <a:rPr lang="ru-RU" dirty="0"/>
              <a:t>» </a:t>
            </a:r>
            <a:br>
              <a:rPr lang="ru-RU" dirty="0"/>
            </a:br>
            <a:r>
              <a:rPr lang="ru-RU" dirty="0"/>
              <a:t>позволяет </a:t>
            </a:r>
            <a:r>
              <a:rPr lang="en-US" dirty="0"/>
              <a:t>Tele</a:t>
            </a:r>
            <a:r>
              <a:rPr lang="ru-RU" dirty="0"/>
              <a:t>2 взаимодействовать с банками</a:t>
            </a:r>
            <a:br>
              <a:rPr lang="ru-RU" dirty="0"/>
            </a:br>
            <a:br>
              <a:rPr lang="ru-RU" dirty="0"/>
            </a:br>
            <a:br>
              <a:rPr lang="ru-RU" dirty="0"/>
            </a:br>
            <a:endParaRPr lang="ru-RU" dirty="0"/>
          </a:p>
        </p:txBody>
      </p:sp>
    </p:spTree>
    <p:extLst>
      <p:ext uri="{BB962C8B-B14F-4D97-AF65-F5344CB8AC3E}">
        <p14:creationId xmlns:p14="http://schemas.microsoft.com/office/powerpoint/2010/main" val="237427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br>
              <a:rPr lang="ru-RU" dirty="0"/>
            </a:br>
            <a:r>
              <a:rPr lang="ru-RU" dirty="0"/>
              <a:t>Спасибо</a:t>
            </a:r>
          </a:p>
        </p:txBody>
      </p:sp>
    </p:spTree>
    <p:extLst>
      <p:ext uri="{BB962C8B-B14F-4D97-AF65-F5344CB8AC3E}">
        <p14:creationId xmlns:p14="http://schemas.microsoft.com/office/powerpoint/2010/main" val="2453361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4.xml.rels><?xml version="1.0" encoding="UTF-8" standalone="yes"?>
<Relationships xmlns="http://schemas.openxmlformats.org/package/2006/relationships"><Relationship Id="rId1" Type="http://schemas.openxmlformats.org/officeDocument/2006/relationships/image" Target="../media/image26.png"/></Relationships>
</file>

<file path=ppt/theme/_rels/theme6.xml.rels><?xml version="1.0" encoding="UTF-8" standalone="yes"?>
<Relationships xmlns="http://schemas.openxmlformats.org/package/2006/relationships"><Relationship Id="rId1" Type="http://schemas.openxmlformats.org/officeDocument/2006/relationships/image" Target="../media/image26.png"/></Relationships>
</file>

<file path=ppt/theme/theme1.xml><?xml version="1.0" encoding="utf-8"?>
<a:theme xmlns:a="http://schemas.openxmlformats.org/drawingml/2006/main" name="Главный_белый">
  <a:themeElements>
    <a:clrScheme name="Tele2_Color">
      <a:dk1>
        <a:srgbClr val="000000"/>
      </a:dk1>
      <a:lt1>
        <a:srgbClr val="FEFFFF"/>
      </a:lt1>
      <a:dk2>
        <a:srgbClr val="000000"/>
      </a:dk2>
      <a:lt2>
        <a:srgbClr val="FEFFFF"/>
      </a:lt2>
      <a:accent1>
        <a:srgbClr val="28CDF7"/>
      </a:accent1>
      <a:accent2>
        <a:srgbClr val="D14091"/>
      </a:accent2>
      <a:accent3>
        <a:srgbClr val="66BFB5"/>
      </a:accent3>
      <a:accent4>
        <a:srgbClr val="F39209"/>
      </a:accent4>
      <a:accent5>
        <a:srgbClr val="EE7656"/>
      </a:accent5>
      <a:accent6>
        <a:srgbClr val="AECB15"/>
      </a:accent6>
      <a:hlink>
        <a:srgbClr val="D14091"/>
      </a:hlink>
      <a:folHlink>
        <a:srgbClr val="66BFB5"/>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Внутренние слайды_Текст+фото">
  <a:themeElements>
    <a:clrScheme name="Цвет 2">
      <a:dk1>
        <a:srgbClr val="000000"/>
      </a:dk1>
      <a:lt1>
        <a:srgbClr val="FEFFFF"/>
      </a:lt1>
      <a:dk2>
        <a:srgbClr val="000000"/>
      </a:dk2>
      <a:lt2>
        <a:srgbClr val="FEFFFF"/>
      </a:lt2>
      <a:accent1>
        <a:srgbClr val="40BFEF"/>
      </a:accent1>
      <a:accent2>
        <a:srgbClr val="D14091"/>
      </a:accent2>
      <a:accent3>
        <a:srgbClr val="66BFB5"/>
      </a:accent3>
      <a:accent4>
        <a:srgbClr val="F39209"/>
      </a:accent4>
      <a:accent5>
        <a:srgbClr val="EE7656"/>
      </a:accent5>
      <a:accent6>
        <a:srgbClr val="AECB15"/>
      </a:accent6>
      <a:hlink>
        <a:srgbClr val="D14091"/>
      </a:hlink>
      <a:folHlink>
        <a:srgbClr val="66BFB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Внутренние_текст+график">
  <a:themeElements>
    <a:clrScheme name="Tele2 1">
      <a:dk1>
        <a:srgbClr val="000000"/>
      </a:dk1>
      <a:lt1>
        <a:srgbClr val="FEFFFF"/>
      </a:lt1>
      <a:dk2>
        <a:srgbClr val="000000"/>
      </a:dk2>
      <a:lt2>
        <a:srgbClr val="FEFFFF"/>
      </a:lt2>
      <a:accent1>
        <a:srgbClr val="28CDF7"/>
      </a:accent1>
      <a:accent2>
        <a:srgbClr val="DC65A2"/>
      </a:accent2>
      <a:accent3>
        <a:srgbClr val="69CCC1"/>
      </a:accent3>
      <a:accent4>
        <a:srgbClr val="F17A57"/>
      </a:accent4>
      <a:accent5>
        <a:srgbClr val="F8A625"/>
      </a:accent5>
      <a:accent6>
        <a:srgbClr val="B2D226"/>
      </a:accent6>
      <a:hlink>
        <a:srgbClr val="DC65A2"/>
      </a:hlink>
      <a:folHlink>
        <a:srgbClr val="69CCC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Главный_черный">
  <a:themeElements>
    <a:clrScheme name="Tele2">
      <a:dk1>
        <a:srgbClr val="000000"/>
      </a:dk1>
      <a:lt1>
        <a:srgbClr val="FEFFFF"/>
      </a:lt1>
      <a:dk2>
        <a:srgbClr val="000000"/>
      </a:dk2>
      <a:lt2>
        <a:srgbClr val="FEFFFF"/>
      </a:lt2>
      <a:accent1>
        <a:srgbClr val="28CDF7"/>
      </a:accent1>
      <a:accent2>
        <a:srgbClr val="DC65A2"/>
      </a:accent2>
      <a:accent3>
        <a:srgbClr val="69CCC1"/>
      </a:accent3>
      <a:accent4>
        <a:srgbClr val="F17A57"/>
      </a:accent4>
      <a:accent5>
        <a:srgbClr val="F8A625"/>
      </a:accent5>
      <a:accent6>
        <a:srgbClr val="B2D226"/>
      </a:accent6>
      <a:hlink>
        <a:srgbClr val="DC65A2"/>
      </a:hlink>
      <a:folHlink>
        <a:srgbClr val="69CCC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Последний">
  <a:themeElements>
    <a:clrScheme name="Tele2 1">
      <a:dk1>
        <a:srgbClr val="000000"/>
      </a:dk1>
      <a:lt1>
        <a:srgbClr val="FEFFFF"/>
      </a:lt1>
      <a:dk2>
        <a:srgbClr val="000000"/>
      </a:dk2>
      <a:lt2>
        <a:srgbClr val="FEFFFF"/>
      </a:lt2>
      <a:accent1>
        <a:srgbClr val="28CDF7"/>
      </a:accent1>
      <a:accent2>
        <a:srgbClr val="DC65A2"/>
      </a:accent2>
      <a:accent3>
        <a:srgbClr val="69CCC1"/>
      </a:accent3>
      <a:accent4>
        <a:srgbClr val="F17A57"/>
      </a:accent4>
      <a:accent5>
        <a:srgbClr val="F8A625"/>
      </a:accent5>
      <a:accent6>
        <a:srgbClr val="B2D226"/>
      </a:accent6>
      <a:hlink>
        <a:srgbClr val="DC65A2"/>
      </a:hlink>
      <a:folHlink>
        <a:srgbClr val="69CCC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powerpoint/application">
  <Version>2</Version>
  <Revision>2.5.000.69659</Revision>
</Application>
</file>

<file path=customXml/item2.xml><?xml version="1.0" encoding="utf-8"?>
<Application xmlns="http://www.sap.com/cof/ao/powerpoint/application">
  <com.sap.ip.bi.pioneer>
    <Version>4</Version>
    <AAO_Revision>2.5.000.69659</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D25983E1-E4B9-4C21-BC79-D513A78AFAF1}">
  <ds:schemaRefs>
    <ds:schemaRef ds:uri="http://www.sap.com/cof/powerpoint/application"/>
  </ds:schemaRefs>
</ds:datastoreItem>
</file>

<file path=customXml/itemProps2.xml><?xml version="1.0" encoding="utf-8"?>
<ds:datastoreItem xmlns:ds="http://schemas.openxmlformats.org/officeDocument/2006/customXml" ds:itemID="{7C75A383-0CC0-40F5-A79C-6856B32C7134}">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otalTime>40944</TotalTime>
  <Words>177</Words>
  <Application>Microsoft Office PowerPoint</Application>
  <PresentationFormat>Произвольный</PresentationFormat>
  <Paragraphs>44</Paragraphs>
  <Slides>7</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5</vt:i4>
      </vt:variant>
      <vt:variant>
        <vt:lpstr>Внедренные серверы OLE</vt:lpstr>
      </vt:variant>
      <vt:variant>
        <vt:i4>1</vt:i4>
      </vt:variant>
      <vt:variant>
        <vt:lpstr>Заголовки слайдов</vt:lpstr>
      </vt:variant>
      <vt:variant>
        <vt:i4>7</vt:i4>
      </vt:variant>
    </vt:vector>
  </HeadingPairs>
  <TitlesOfParts>
    <vt:vector size="19" baseType="lpstr">
      <vt:lpstr>72 Black</vt:lpstr>
      <vt:lpstr>Arial</vt:lpstr>
      <vt:lpstr>Franklin Gothic Heavy</vt:lpstr>
      <vt:lpstr>Helvetica</vt:lpstr>
      <vt:lpstr>Helvetica Bold</vt:lpstr>
      <vt:lpstr>Helvetica Regular</vt:lpstr>
      <vt:lpstr>Главный_белый</vt:lpstr>
      <vt:lpstr>Внутренние слайды_Текст+фото</vt:lpstr>
      <vt:lpstr>Внутренние_текст+график</vt:lpstr>
      <vt:lpstr>Главный_черный</vt:lpstr>
      <vt:lpstr>Последний</vt:lpstr>
      <vt:lpstr>Слайд think-cell</vt:lpstr>
      <vt:lpstr>Борьба  с телекоммуникационным мошенничеством </vt:lpstr>
      <vt:lpstr>Социальный инжиниринг – наиболее массовый вид телекоммуникационного мошенничества </vt:lpstr>
      <vt:lpstr>Tele2 применяет эффективные методы для предотвращения нелегального трафика </vt:lpstr>
      <vt:lpstr>Верификация трафика – защита от подмены номера  </vt:lpstr>
      <vt:lpstr>Это дает ценные триггеры  о возможном мошенничестве   </vt:lpstr>
      <vt:lpstr>Система «Банковский антифрод»  позволяет Tele2 взаимодействовать с банками   </vt:lpstr>
      <vt:lpstr> 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 Tele2</dc:title>
  <dc:creator>Павлова Екатерина Николаевна</dc:creator>
  <cp:lastModifiedBy>Марина Кулешова</cp:lastModifiedBy>
  <cp:revision>904</cp:revision>
  <cp:lastPrinted>2021-08-10T14:12:44Z</cp:lastPrinted>
  <dcterms:modified xsi:type="dcterms:W3CDTF">2022-12-05T07:24:27Z</dcterms:modified>
</cp:coreProperties>
</file>