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15C"/>
    <a:srgbClr val="3258E9"/>
    <a:srgbClr val="D5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9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9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4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5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7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4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2C77-B632-4CFD-BD29-F60D5648A06E}" type="datetimeFigureOut">
              <a:rPr lang="ru-RU" smtClean="0"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E3CA-6952-4EBC-98ED-60C8F13E9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zmo\Desktop\00 Материалы ДИИП\19 Презентация ЕСГ принципы\01 Слайды\10 Slide_en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mo\Desktop\00 Материалы ДИИП\19 Презентация ЕСГ принципы\01 Слайд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mo\Desktop\00 Материалы ДИИП\19 Презентация ЕСГ принципы\01 Слайды\logo 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4746"/>
            <a:ext cx="2068512" cy="7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8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mo\Desktop\00 Материалы ДИИП\19 Презентация ЕСГ принципы\01 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8"/>
            <a:ext cx="9152565" cy="51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zmo\Desktop\00 Материалы ДИИП\19 Презентация ЕСГ принципы\01 Слайды\logo 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4746"/>
            <a:ext cx="2068512" cy="7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mo\Desktop\00 Материалы ДИИП\19 Презентация ЕСГ принципы\01 Слайды\3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-5706"/>
            <a:ext cx="9154143" cy="51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mo\Desktop\00 Материалы ДИИП\19 Презентация ЕСГ принципы\01 Слайды\logo 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4" y="94746"/>
            <a:ext cx="2068512" cy="7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9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mo\Desktop\00 Материалы ДИИП\19 Презентация ЕСГ принципы\01 Слайды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782"/>
            <a:ext cx="9159611" cy="51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zmo\Desktop\00 Материалы ДИИП\19 Презентация ЕСГ принципы\01 Слайды\logo 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2" y="4155926"/>
            <a:ext cx="2068512" cy="7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8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mo\Desktop\00 Материалы ДИИП\17 Презентация Сорт. оборудования 2021\00 Слайды\Slide_7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6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86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0</Words>
  <Application>Microsoft Office PowerPoint</Application>
  <PresentationFormat>Экран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Крупенев</dc:creator>
  <cp:lastModifiedBy>Елена Кобзева</cp:lastModifiedBy>
  <cp:revision>30</cp:revision>
  <cp:lastPrinted>2021-07-28T08:16:36Z</cp:lastPrinted>
  <dcterms:created xsi:type="dcterms:W3CDTF">2021-07-27T13:30:47Z</dcterms:created>
  <dcterms:modified xsi:type="dcterms:W3CDTF">2021-08-04T13:38:33Z</dcterms:modified>
</cp:coreProperties>
</file>