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6.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8.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2" r:id="rId6"/>
    <p:sldMasterId id="2147483681" r:id="rId7"/>
    <p:sldMasterId id="2147483686" r:id="rId8"/>
    <p:sldMasterId id="2147483793" r:id="rId9"/>
    <p:sldMasterId id="2147483806" r:id="rId10"/>
    <p:sldMasterId id="2147483815" r:id="rId11"/>
    <p:sldMasterId id="2147483844" r:id="rId12"/>
  </p:sldMasterIdLst>
  <p:notesMasterIdLst>
    <p:notesMasterId r:id="rId21"/>
  </p:notesMasterIdLst>
  <p:sldIdLst>
    <p:sldId id="258" r:id="rId13"/>
    <p:sldId id="4352" r:id="rId14"/>
    <p:sldId id="4341" r:id="rId15"/>
    <p:sldId id="4342" r:id="rId16"/>
    <p:sldId id="4343" r:id="rId17"/>
    <p:sldId id="4344" r:id="rId18"/>
    <p:sldId id="4351" r:id="rId19"/>
    <p:sldId id="266" r:id="rId20"/>
  </p:sldIdLst>
  <p:sldSz cx="12192000" cy="6858000"/>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BC113771-7F8B-4CBE-9D6C-9AD1615E25B2}">
          <p14:sldIdLst>
            <p14:sldId id="258"/>
          </p14:sldIdLst>
        </p14:section>
        <p14:section name="Recent developments in FSI" id="{462ED3D7-A20A-4457-95E1-913B604D4F1E}">
          <p14:sldIdLst>
            <p14:sldId id="4352"/>
            <p14:sldId id="4341"/>
            <p14:sldId id="4342"/>
            <p14:sldId id="4343"/>
            <p14:sldId id="4344"/>
            <p14:sldId id="4351"/>
          </p14:sldIdLst>
        </p14:section>
        <p14:section name="Industry motion" id="{18F62223-D19B-4775-80AB-A01CA5E572EA}">
          <p14:sldIdLst>
            <p14:sldId id="266"/>
          </p14:sldIdLst>
        </p14:section>
      </p14:sectionLst>
    </p:ext>
    <p:ext uri="{EFAFB233-063F-42B5-8137-9DF3F51BA10A}">
      <p15:sldGuideLst xmlns:p15="http://schemas.microsoft.com/office/powerpoint/2012/main">
        <p15:guide id="1" orient="horz" pos="2931" userDrawn="1">
          <p15:clr>
            <a:srgbClr val="A4A3A4"/>
          </p15:clr>
        </p15:guide>
        <p15:guide id="2" pos="461" userDrawn="1">
          <p15:clr>
            <a:srgbClr val="A4A3A4"/>
          </p15:clr>
        </p15:guide>
        <p15:guide id="3" orient="horz" pos="686" userDrawn="1">
          <p15:clr>
            <a:srgbClr val="A4A3A4"/>
          </p15:clr>
        </p15:guide>
        <p15:guide id="4" orient="horz" pos="935" userDrawn="1">
          <p15:clr>
            <a:srgbClr val="A4A3A4"/>
          </p15:clr>
        </p15:guide>
        <p15:guide id="5" pos="7446" userDrawn="1">
          <p15:clr>
            <a:srgbClr val="A4A3A4"/>
          </p15:clr>
        </p15:guide>
        <p15:guide id="6" orient="horz" pos="408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xim Karzaev" initials="MK" lastIdx="1" clrIdx="0">
    <p:extLst>
      <p:ext uri="{19B8F6BF-5375-455C-9EA6-DF929625EA0E}">
        <p15:presenceInfo xmlns:p15="http://schemas.microsoft.com/office/powerpoint/2012/main" userId="4bf6a4a2c61cdd3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80CC"/>
    <a:srgbClr val="629DD1"/>
    <a:srgbClr val="0A2973"/>
    <a:srgbClr val="78B497"/>
    <a:srgbClr val="4672C4"/>
    <a:srgbClr val="4472C4"/>
    <a:srgbClr val="243571"/>
    <a:srgbClr val="7030A0"/>
    <a:srgbClr val="7532A8"/>
    <a:srgbClr val="D3B6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0" autoAdjust="0"/>
    <p:restoredTop sz="82914" autoAdjust="0"/>
  </p:normalViewPr>
  <p:slideViewPr>
    <p:cSldViewPr snapToGrid="0">
      <p:cViewPr varScale="1">
        <p:scale>
          <a:sx n="53" d="100"/>
          <a:sy n="53" d="100"/>
        </p:scale>
        <p:origin x="1158" y="39"/>
      </p:cViewPr>
      <p:guideLst>
        <p:guide orient="horz" pos="2931"/>
        <p:guide pos="461"/>
        <p:guide orient="horz" pos="686"/>
        <p:guide orient="horz" pos="935"/>
        <p:guide pos="7446"/>
        <p:guide orient="horz" pos="4088"/>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3F6C53EF-6AA4-4895-85C9-214FEC7C775D}" type="datetimeFigureOut">
              <a:rPr lang="ru-RU" smtClean="0"/>
              <a:t>02.04.2019</a:t>
            </a:fld>
            <a:endParaRPr lang="ru-RU"/>
          </a:p>
        </p:txBody>
      </p:sp>
      <p:sp>
        <p:nvSpPr>
          <p:cNvPr id="4" name="Slide Image Placeholder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5185508B-AB04-4E1A-A09E-60852309E748}" type="slidenum">
              <a:rPr lang="ru-RU" smtClean="0"/>
              <a:t>‹#›</a:t>
            </a:fld>
            <a:endParaRPr lang="ru-RU"/>
          </a:p>
        </p:txBody>
      </p:sp>
    </p:spTree>
    <p:extLst>
      <p:ext uri="{BB962C8B-B14F-4D97-AF65-F5344CB8AC3E}">
        <p14:creationId xmlns:p14="http://schemas.microsoft.com/office/powerpoint/2010/main" val="3362037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5416BA-65F7-274A-AD61-D0FA78F3AA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700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gradFill>
                  <a:gsLst>
                    <a:gs pos="0">
                      <a:srgbClr val="353535"/>
                    </a:gs>
                    <a:gs pos="100000">
                      <a:srgbClr val="353535"/>
                    </a:gs>
                  </a:gsLst>
                  <a:lin ang="5400000" scaled="1"/>
                </a:gradFill>
                <a:latin typeface="Segoe UI "/>
              </a:rPr>
              <a:t>Focus on АI alone is not sufficient to understand the myriad ways in which it could be used within financial institutions. Much like other disruptive technologies, Al is not а panacea, and must be understood within the context of an other technologies that will affect how businesses operate.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gradFill>
                <a:gsLst>
                  <a:gs pos="0">
                    <a:srgbClr val="353535"/>
                  </a:gs>
                  <a:gs pos="100000">
                    <a:srgbClr val="353535"/>
                  </a:gs>
                </a:gsLst>
                <a:lin ang="5400000" scaled="1"/>
              </a:gradFill>
              <a:latin typeface="Segoe UI "/>
            </a:endParaRPr>
          </a:p>
          <a:p>
            <a:pPr algn="just"/>
            <a:r>
              <a:rPr lang="en-US" sz="1200" dirty="0">
                <a:gradFill>
                  <a:gsLst>
                    <a:gs pos="0">
                      <a:srgbClr val="353535"/>
                    </a:gs>
                    <a:gs pos="100000">
                      <a:srgbClr val="353535"/>
                    </a:gs>
                  </a:gsLst>
                  <a:lin ang="5400000" scaled="1"/>
                </a:gradFill>
                <a:latin typeface="Segoe UI "/>
              </a:rPr>
              <a:t>The potential list of interactions is endless, and will continue to develop and grow as these technologies mature and new disruptive technologies come to fruition.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gradFill>
                <a:gsLst>
                  <a:gs pos="0">
                    <a:srgbClr val="353535"/>
                  </a:gs>
                  <a:gs pos="100000">
                    <a:srgbClr val="353535"/>
                  </a:gs>
                </a:gsLst>
                <a:lin ang="5400000" scaled="1"/>
              </a:gradFill>
              <a:latin typeface="Segoe UI "/>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gradFill>
                <a:gsLst>
                  <a:gs pos="0">
                    <a:srgbClr val="353535"/>
                  </a:gs>
                  <a:gs pos="100000">
                    <a:srgbClr val="353535"/>
                  </a:gs>
                </a:gsLst>
                <a:lin ang="5400000" scaled="1"/>
              </a:gradFill>
              <a:latin typeface="Segoe UI "/>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gradFill>
                  <a:gsLst>
                    <a:gs pos="0">
                      <a:srgbClr val="353535"/>
                    </a:gs>
                    <a:gs pos="100000">
                      <a:srgbClr val="353535"/>
                    </a:gs>
                  </a:gsLst>
                  <a:lin ang="5400000" scaled="1"/>
                </a:gradFill>
                <a:latin typeface="Segoe UI "/>
              </a:rPr>
              <a:t>Advances in any one technology will increase the capabilities of an other  technologies that interact with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gradFill>
                <a:gsLst>
                  <a:gs pos="0">
                    <a:srgbClr val="353535"/>
                  </a:gs>
                  <a:gs pos="100000">
                    <a:srgbClr val="353535"/>
                  </a:gs>
                </a:gsLst>
                <a:lin ang="5400000" scaled="1"/>
              </a:gradFill>
              <a:latin typeface="Segoe UI "/>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gradFill>
                <a:gsLst>
                  <a:gs pos="0">
                    <a:srgbClr val="353535"/>
                  </a:gs>
                  <a:gs pos="100000">
                    <a:srgbClr val="353535"/>
                  </a:gs>
                </a:gsLst>
                <a:lin ang="5400000" scaled="1"/>
              </a:gradFill>
              <a:latin typeface="Segoe UI "/>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0" dirty="0">
                <a:solidFill>
                  <a:srgbClr val="1980CC"/>
                </a:solidFill>
                <a:latin typeface="Segoe UI "/>
              </a:rPr>
              <a:t>Emerging technologies are mutually reinforcing, and the abilities of any one new technology are influenced by its interactions with other technologies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gradFill>
                <a:gsLst>
                  <a:gs pos="0">
                    <a:srgbClr val="353535"/>
                  </a:gs>
                  <a:gs pos="100000">
                    <a:srgbClr val="353535"/>
                  </a:gs>
                </a:gsLst>
                <a:lin ang="5400000" scaled="1"/>
              </a:gradFill>
              <a:latin typeface="Segoe UI "/>
            </a:endParaRPr>
          </a:p>
          <a:p>
            <a:endParaRPr lang="en-US" dirty="0"/>
          </a:p>
        </p:txBody>
      </p:sp>
      <p:sp>
        <p:nvSpPr>
          <p:cNvPr id="4" name="Slide Number Placeholder 3"/>
          <p:cNvSpPr>
            <a:spLocks noGrp="1"/>
          </p:cNvSpPr>
          <p:nvPr>
            <p:ph type="sldNum" sz="quarter" idx="5"/>
          </p:nvPr>
        </p:nvSpPr>
        <p:spPr/>
        <p:txBody>
          <a:bodyPr/>
          <a:lstStyle/>
          <a:p>
            <a:fld id="{5185508B-AB04-4E1A-A09E-60852309E748}" type="slidenum">
              <a:rPr lang="ru-RU" smtClean="0"/>
              <a:t>5</a:t>
            </a:fld>
            <a:endParaRPr lang="ru-RU"/>
          </a:p>
        </p:txBody>
      </p:sp>
    </p:spTree>
    <p:extLst>
      <p:ext uri="{BB962C8B-B14F-4D97-AF65-F5344CB8AC3E}">
        <p14:creationId xmlns:p14="http://schemas.microsoft.com/office/powerpoint/2010/main" val="3711824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5508B-AB04-4E1A-A09E-60852309E748}" type="slidenum">
              <a:rPr lang="ru-RU" smtClean="0"/>
              <a:t>6</a:t>
            </a:fld>
            <a:endParaRPr lang="ru-RU"/>
          </a:p>
        </p:txBody>
      </p:sp>
    </p:spTree>
    <p:extLst>
      <p:ext uri="{BB962C8B-B14F-4D97-AF65-F5344CB8AC3E}">
        <p14:creationId xmlns:p14="http://schemas.microsoft.com/office/powerpoint/2010/main" val="506340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85508B-AB04-4E1A-A09E-60852309E748}" type="slidenum">
              <a:rPr lang="ru-RU" smtClean="0"/>
              <a:t>7</a:t>
            </a:fld>
            <a:endParaRPr lang="ru-RU"/>
          </a:p>
        </p:txBody>
      </p:sp>
    </p:spTree>
    <p:extLst>
      <p:ext uri="{BB962C8B-B14F-4D97-AF65-F5344CB8AC3E}">
        <p14:creationId xmlns:p14="http://schemas.microsoft.com/office/powerpoint/2010/main" val="1150002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greater competition, transparency and leading edge technology in the banking market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As data becomes radically easier</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and cheaper to acquire, store, transfer and</a:t>
            </a:r>
          </a:p>
          <a:p>
            <a:r>
              <a:rPr lang="en-US" sz="1200" b="0" i="0" u="none" strike="noStrike" kern="1200" baseline="0" dirty="0">
                <a:solidFill>
                  <a:schemeClr val="tx1"/>
                </a:solidFill>
                <a:latin typeface="+mn-lt"/>
                <a:ea typeface="+mn-ea"/>
                <a:cs typeface="+mn-cs"/>
              </a:rPr>
              <a:t>analyze, more specialist business models</a:t>
            </a:r>
          </a:p>
          <a:p>
            <a:r>
              <a:rPr lang="en-US" sz="1200" b="0" i="0" u="none" strike="noStrike" kern="1200" baseline="0" dirty="0">
                <a:solidFill>
                  <a:schemeClr val="tx1"/>
                </a:solidFill>
                <a:latin typeface="+mn-lt"/>
                <a:ea typeface="+mn-ea"/>
                <a:cs typeface="+mn-cs"/>
              </a:rPr>
              <a:t>become viable.</a:t>
            </a:r>
          </a:p>
          <a:p>
            <a:endParaRPr lang="ru-RU" sz="1200" b="0" i="0" u="none" strike="noStrike" kern="1200" baseline="0" dirty="0">
              <a:solidFill>
                <a:schemeClr val="tx1"/>
              </a:solidFill>
              <a:latin typeface="+mn-lt"/>
              <a:ea typeface="+mn-ea"/>
              <a:cs typeface="+mn-cs"/>
            </a:endParaRPr>
          </a:p>
          <a:p>
            <a:r>
              <a:rPr lang="en-US" sz="1200" kern="1200" dirty="0">
                <a:solidFill>
                  <a:schemeClr val="tx1"/>
                </a:solidFill>
                <a:effectLst/>
                <a:latin typeface="+mn-lt"/>
                <a:ea typeface="+mn-ea"/>
                <a:cs typeface="+mn-cs"/>
              </a:rPr>
              <a:t>C</a:t>
            </a:r>
            <a:r>
              <a:rPr lang="ru-RU" sz="1200" kern="1200" dirty="0">
                <a:solidFill>
                  <a:schemeClr val="tx1"/>
                </a:solidFill>
                <a:effectLst/>
                <a:latin typeface="+mn-lt"/>
                <a:ea typeface="+mn-ea"/>
                <a:cs typeface="+mn-cs"/>
              </a:rPr>
              <a:t>л</a:t>
            </a:r>
            <a:r>
              <a:rPr lang="en-US" sz="1200" kern="1200" dirty="0" err="1">
                <a:solidFill>
                  <a:schemeClr val="tx1"/>
                </a:solidFill>
                <a:effectLst/>
                <a:latin typeface="+mn-lt"/>
                <a:ea typeface="+mn-ea"/>
                <a:cs typeface="+mn-cs"/>
              </a:rPr>
              <a:t>едующей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технологией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которая</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поднимет</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востребованность</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платежей</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полагаю</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будет</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интернет</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вещей</a:t>
            </a:r>
            <a:r>
              <a:rPr lang="en-US" sz="1200" kern="1200" dirty="0">
                <a:solidFill>
                  <a:schemeClr val="tx1"/>
                </a:solidFill>
                <a:effectLst/>
                <a:latin typeface="+mn-lt"/>
                <a:ea typeface="+mn-ea"/>
                <a:cs typeface="+mn-cs"/>
              </a:rPr>
              <a:t> (IoT)</a:t>
            </a:r>
            <a:endParaRPr lang="en-US" sz="1200" b="0" i="0" u="none" strike="noStrike" kern="1200" baseline="0" dirty="0">
              <a:solidFill>
                <a:schemeClr val="tx1"/>
              </a:solidFill>
              <a:latin typeface="+mn-lt"/>
              <a:ea typeface="+mn-ea"/>
              <a:cs typeface="+mn-cs"/>
            </a:endParaRPr>
          </a:p>
          <a:p>
            <a:pPr lvl="2"/>
            <a:endParaRPr lang="ru-RU" sz="1200" b="0" i="0" kern="1200" dirty="0">
              <a:solidFill>
                <a:schemeClr val="tx1"/>
              </a:solidFill>
              <a:effectLst/>
              <a:latin typeface="+mn-lt"/>
              <a:ea typeface="+mn-ea"/>
              <a:cs typeface="+mn-cs"/>
            </a:endParaRPr>
          </a:p>
          <a:p>
            <a:pPr lvl="2"/>
            <a:r>
              <a:rPr lang="en-US" sz="800" b="1" i="1" kern="1200" dirty="0" err="1">
                <a:solidFill>
                  <a:schemeClr val="tx1"/>
                </a:solidFill>
                <a:effectLst/>
                <a:latin typeface="+mn-lt"/>
                <a:ea typeface="+mn-ea"/>
                <a:cs typeface="+mn-cs"/>
              </a:rPr>
              <a:t>Fintechs</a:t>
            </a:r>
            <a:r>
              <a:rPr lang="en-US" sz="800" b="1" i="1" kern="1200" dirty="0">
                <a:solidFill>
                  <a:schemeClr val="tx1"/>
                </a:solidFill>
                <a:effectLst/>
                <a:latin typeface="+mn-lt"/>
                <a:ea typeface="+mn-ea"/>
                <a:cs typeface="+mn-cs"/>
              </a:rPr>
              <a:t> are here to stay</a:t>
            </a:r>
            <a:r>
              <a:rPr lang="en-US" sz="800" kern="1200" dirty="0">
                <a:solidFill>
                  <a:schemeClr val="tx1"/>
                </a:solidFill>
                <a:effectLst/>
                <a:latin typeface="+mn-lt"/>
                <a:ea typeface="+mn-ea"/>
                <a:cs typeface="+mn-cs"/>
              </a:rPr>
              <a:t> - We cannot put the genie back in the bottle. The future is being wrought by technology, customer expectations, and the </a:t>
            </a:r>
            <a:r>
              <a:rPr lang="en-US" sz="800" kern="1200" dirty="0" err="1">
                <a:solidFill>
                  <a:schemeClr val="tx1"/>
                </a:solidFill>
                <a:effectLst/>
                <a:latin typeface="+mn-lt"/>
                <a:ea typeface="+mn-ea"/>
                <a:cs typeface="+mn-cs"/>
              </a:rPr>
              <a:t>Fintechs</a:t>
            </a:r>
            <a:r>
              <a:rPr lang="en-US" sz="800" kern="1200" dirty="0">
                <a:solidFill>
                  <a:schemeClr val="tx1"/>
                </a:solidFill>
                <a:effectLst/>
                <a:latin typeface="+mn-lt"/>
                <a:ea typeface="+mn-ea"/>
                <a:cs typeface="+mn-cs"/>
              </a:rPr>
              <a:t>. Banks are in a change or die scenario and they mostly know this.</a:t>
            </a:r>
          </a:p>
          <a:p>
            <a:pPr lvl="2"/>
            <a:r>
              <a:rPr lang="en-US" sz="800" b="1" i="1" kern="1200" dirty="0">
                <a:solidFill>
                  <a:schemeClr val="tx1"/>
                </a:solidFill>
                <a:effectLst/>
                <a:latin typeface="+mn-lt"/>
                <a:ea typeface="+mn-ea"/>
                <a:cs typeface="+mn-cs"/>
              </a:rPr>
              <a:t>Essential technologies are known</a:t>
            </a:r>
            <a:r>
              <a:rPr lang="en-US" sz="800" kern="1200" dirty="0">
                <a:solidFill>
                  <a:schemeClr val="tx1"/>
                </a:solidFill>
                <a:effectLst/>
                <a:latin typeface="+mn-lt"/>
                <a:ea typeface="+mn-ea"/>
                <a:cs typeface="+mn-cs"/>
              </a:rPr>
              <a:t> - New technologies such as cloud, augmented intelligence, big data (customer insights), bots, robotic process automation, open API infrastructures, blockchain, and others are going to be central in the new infrastructure.</a:t>
            </a:r>
          </a:p>
          <a:p>
            <a:pPr lvl="2"/>
            <a:r>
              <a:rPr lang="en-US" sz="800" b="1" i="1" kern="1200" dirty="0">
                <a:solidFill>
                  <a:schemeClr val="tx1"/>
                </a:solidFill>
                <a:effectLst/>
                <a:latin typeface="+mn-lt"/>
                <a:ea typeface="+mn-ea"/>
                <a:cs typeface="+mn-cs"/>
              </a:rPr>
              <a:t>Invest in what is known</a:t>
            </a:r>
            <a:r>
              <a:rPr lang="en-US" sz="800" kern="1200" dirty="0">
                <a:solidFill>
                  <a:schemeClr val="tx1"/>
                </a:solidFill>
                <a:effectLst/>
                <a:latin typeface="+mn-lt"/>
                <a:ea typeface="+mn-ea"/>
                <a:cs typeface="+mn-cs"/>
              </a:rPr>
              <a:t> - Banks should focus immediately on creating an agile platform with these technologies as essential elements.</a:t>
            </a:r>
          </a:p>
          <a:p>
            <a:pPr lvl="2"/>
            <a:r>
              <a:rPr lang="en-US" sz="800" b="1" i="1" kern="1200" dirty="0">
                <a:solidFill>
                  <a:schemeClr val="tx1"/>
                </a:solidFill>
                <a:effectLst/>
                <a:latin typeface="+mn-lt"/>
                <a:ea typeface="+mn-ea"/>
                <a:cs typeface="+mn-cs"/>
              </a:rPr>
              <a:t>Let quick to value be the guide</a:t>
            </a:r>
            <a:r>
              <a:rPr lang="en-US" sz="800" kern="1200" dirty="0">
                <a:solidFill>
                  <a:schemeClr val="tx1"/>
                </a:solidFill>
                <a:effectLst/>
                <a:latin typeface="+mn-lt"/>
                <a:ea typeface="+mn-ea"/>
                <a:cs typeface="+mn-cs"/>
              </a:rPr>
              <a:t> - Banks should begin by deploying projects which are quick to market, deliver proven value, and leverage these essential technologies.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03FD98-CD5B-4ADD-8DA6-FE36A8C66EA7}" type="slidenum">
              <a:rPr kumimoji="0" lang="en-US" sz="1100" b="0" i="0" u="none" strike="noStrike" kern="1200" cap="none" spc="0" normalizeH="0" baseline="0" noProof="0" smtClean="0">
                <a:ln>
                  <a:noFill/>
                </a:ln>
                <a:solidFill>
                  <a:srgbClr val="505050"/>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a:ln>
                <a:noFill/>
              </a:ln>
              <a:solidFill>
                <a:srgbClr val="505050"/>
              </a:solidFill>
              <a:effectLst/>
              <a:uLnTx/>
              <a:uFillTx/>
              <a:latin typeface="Segoe UI"/>
              <a:ea typeface="+mn-ea"/>
              <a:cs typeface="+mn-cs"/>
            </a:endParaRPr>
          </a:p>
        </p:txBody>
      </p:sp>
    </p:spTree>
    <p:extLst>
      <p:ext uri="{BB962C8B-B14F-4D97-AF65-F5344CB8AC3E}">
        <p14:creationId xmlns:p14="http://schemas.microsoft.com/office/powerpoint/2010/main" val="3056185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e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Master" Target="../slideMasters/slideMaster8.xml"/><Relationship Id="rId4" Type="http://schemas.openxmlformats.org/officeDocument/2006/relationships/image" Target="../media/image14.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jpeg"/><Relationship Id="rId1" Type="http://schemas.openxmlformats.org/officeDocument/2006/relationships/slideMaster" Target="../slideMasters/slideMaster8.xml"/><Relationship Id="rId4" Type="http://schemas.openxmlformats.org/officeDocument/2006/relationships/image" Target="../media/image14.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eg"/><Relationship Id="rId1" Type="http://schemas.openxmlformats.org/officeDocument/2006/relationships/slideMaster" Target="../slideMasters/slideMaster8.xml"/><Relationship Id="rId4" Type="http://schemas.openxmlformats.org/officeDocument/2006/relationships/image" Target="../media/image14.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jpeg"/><Relationship Id="rId1" Type="http://schemas.openxmlformats.org/officeDocument/2006/relationships/slideMaster" Target="../slideMasters/slideMaster8.xml"/><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Master" Target="../slideMasters/slideMaster8.xml"/><Relationship Id="rId4" Type="http://schemas.openxmlformats.org/officeDocument/2006/relationships/image" Target="../media/image13.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jpeg"/><Relationship Id="rId1" Type="http://schemas.openxmlformats.org/officeDocument/2006/relationships/slideMaster" Target="../slideMasters/slideMaster8.xml"/><Relationship Id="rId4" Type="http://schemas.openxmlformats.org/officeDocument/2006/relationships/image" Target="../media/image14.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eg"/><Relationship Id="rId1" Type="http://schemas.openxmlformats.org/officeDocument/2006/relationships/slideMaster" Target="../slideMasters/slideMaster8.xml"/><Relationship Id="rId4" Type="http://schemas.openxmlformats.org/officeDocument/2006/relationships/image" Target="../media/image13.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3606898-4E4D-4FAA-B036-3B89ED77B1AA}"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CB113-91F4-428B-85C3-ED3AAAFD507D}" type="slidenum">
              <a:rPr lang="en-US" smtClean="0"/>
              <a:t>‹#›</a:t>
            </a:fld>
            <a:endParaRPr lang="en-US"/>
          </a:p>
        </p:txBody>
      </p:sp>
    </p:spTree>
    <p:extLst>
      <p:ext uri="{BB962C8B-B14F-4D97-AF65-F5344CB8AC3E}">
        <p14:creationId xmlns:p14="http://schemas.microsoft.com/office/powerpoint/2010/main" val="3365897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06898-4E4D-4FAA-B036-3B89ED77B1AA}"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CB113-91F4-428B-85C3-ED3AAAFD507D}" type="slidenum">
              <a:rPr lang="en-US" smtClean="0"/>
              <a:t>‹#›</a:t>
            </a:fld>
            <a:endParaRPr lang="en-US"/>
          </a:p>
        </p:txBody>
      </p:sp>
    </p:spTree>
    <p:extLst>
      <p:ext uri="{BB962C8B-B14F-4D97-AF65-F5344CB8AC3E}">
        <p14:creationId xmlns:p14="http://schemas.microsoft.com/office/powerpoint/2010/main" val="408633186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hree column_2">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37160" tIns="91440" rIns="137160" bIns="137160" rtlCol="0" anchor="t">
            <a:normAutofit/>
          </a:bodyPr>
          <a:lstStyle>
            <a:lvl1pPr>
              <a:defRPr lang="en-US" dirty="0"/>
            </a:lvl1pPr>
          </a:lstStyle>
          <a:p>
            <a:pPr lvl="0"/>
            <a:r>
              <a:rPr lang="en-US"/>
              <a:t>Click to edit Master title style</a:t>
            </a:r>
            <a:endParaRPr lang="en-US" dirty="0"/>
          </a:p>
        </p:txBody>
      </p:sp>
      <p:sp>
        <p:nvSpPr>
          <p:cNvPr id="6" name="Footer Placeholder 5"/>
          <p:cNvSpPr>
            <a:spLocks noGrp="1"/>
          </p:cNvSpPr>
          <p:nvPr>
            <p:ph type="ftr" sz="quarter" idx="11"/>
          </p:nvPr>
        </p:nvSpPr>
        <p:spPr>
          <a:xfrm>
            <a:off x="228601" y="6553201"/>
            <a:ext cx="11201400" cy="304801"/>
          </a:xfrm>
        </p:spPr>
        <p:txBody>
          <a:bodyPr/>
          <a:lstStyle/>
          <a:p>
            <a:endParaRPr dirty="0">
              <a:solidFill>
                <a:srgbClr val="737373"/>
              </a:solidFill>
            </a:endParaRPr>
          </a:p>
        </p:txBody>
      </p:sp>
      <p:sp>
        <p:nvSpPr>
          <p:cNvPr id="7" name="Slide Number Placeholder 6"/>
          <p:cNvSpPr>
            <a:spLocks noGrp="1"/>
          </p:cNvSpPr>
          <p:nvPr>
            <p:ph type="sldNum" sz="quarter" idx="12"/>
          </p:nvPr>
        </p:nvSpPr>
        <p:spPr/>
        <p:txBody>
          <a:bodyPr/>
          <a:lstStyle/>
          <a:p>
            <a:fld id="{FB729ABE-044A-472F-86F1-BEFBB904A5C9}" type="slidenum">
              <a:rPr lang="en-US" smtClean="0">
                <a:solidFill>
                  <a:srgbClr val="737373"/>
                </a:solidFill>
              </a:rPr>
              <a:pPr/>
              <a:t>‹#›</a:t>
            </a:fld>
            <a:endParaRPr lang="en-US">
              <a:solidFill>
                <a:srgbClr val="737373"/>
              </a:solidFill>
            </a:endParaRPr>
          </a:p>
        </p:txBody>
      </p:sp>
      <p:sp>
        <p:nvSpPr>
          <p:cNvPr id="9" name="Content Placeholder 8"/>
          <p:cNvSpPr>
            <a:spLocks noGrp="1"/>
          </p:cNvSpPr>
          <p:nvPr>
            <p:ph sz="quarter" idx="13"/>
          </p:nvPr>
        </p:nvSpPr>
        <p:spPr>
          <a:xfrm>
            <a:off x="228600" y="1597152"/>
            <a:ext cx="3840480" cy="3254248"/>
          </a:xfrm>
        </p:spPr>
        <p:txBody>
          <a:bodyPr lIns="137160" rIns="137160" bIns="137160"/>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8"/>
          <p:cNvSpPr>
            <a:spLocks noGrp="1"/>
          </p:cNvSpPr>
          <p:nvPr>
            <p:ph sz="quarter" idx="14"/>
          </p:nvPr>
        </p:nvSpPr>
        <p:spPr>
          <a:xfrm>
            <a:off x="4151344" y="1597152"/>
            <a:ext cx="3840480" cy="3254248"/>
          </a:xfrm>
        </p:spPr>
        <p:txBody>
          <a:bodyPr lIns="137160" rIns="137160" bIns="137160"/>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8"/>
          <p:cNvSpPr>
            <a:spLocks noGrp="1"/>
          </p:cNvSpPr>
          <p:nvPr>
            <p:ph sz="quarter" idx="15"/>
          </p:nvPr>
        </p:nvSpPr>
        <p:spPr>
          <a:xfrm>
            <a:off x="8074089" y="1597152"/>
            <a:ext cx="3840480" cy="3254248"/>
          </a:xfrm>
        </p:spPr>
        <p:txBody>
          <a:bodyPr lIns="137160" rIns="137160" bIns="137160"/>
          <a:lstStyle>
            <a:lvl1pPr>
              <a:lnSpc>
                <a:spcPct val="100000"/>
              </a:lnSpc>
              <a:spcAft>
                <a:spcPts val="1200"/>
              </a:spcAft>
              <a:defRPr/>
            </a:lvl1pPr>
            <a:lvl2pPr>
              <a:lnSpc>
                <a:spcPct val="100000"/>
              </a:lnSpc>
              <a:spcAft>
                <a:spcPts val="1200"/>
              </a:spcAft>
              <a:defRPr/>
            </a:lvl2pPr>
            <a:lvl3pPr>
              <a:lnSpc>
                <a:spcPct val="100000"/>
              </a:lnSpc>
              <a:spcAft>
                <a:spcPts val="1200"/>
              </a:spcAft>
              <a:defRPr/>
            </a:lvl3pPr>
            <a:lvl4pPr>
              <a:lnSpc>
                <a:spcPct val="100000"/>
              </a:lnSpc>
              <a:spcAft>
                <a:spcPts val="1200"/>
              </a:spcAft>
              <a:defRPr/>
            </a:lvl4pPr>
            <a:lvl5pPr>
              <a:lnSpc>
                <a:spcPct val="100000"/>
              </a:lnSpc>
              <a:spcAft>
                <a:spcPts val="12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8"/>
          <p:cNvSpPr>
            <a:spLocks noGrp="1"/>
          </p:cNvSpPr>
          <p:nvPr>
            <p:ph sz="quarter" idx="16"/>
          </p:nvPr>
        </p:nvSpPr>
        <p:spPr>
          <a:xfrm>
            <a:off x="228600" y="4851400"/>
            <a:ext cx="3840480" cy="1322832"/>
          </a:xfrm>
        </p:spPr>
        <p:txBody>
          <a:bodyPr lIns="137160" rIns="137160" bIns="137160"/>
          <a:lstStyle>
            <a:lvl1pPr>
              <a:lnSpc>
                <a:spcPct val="100000"/>
              </a:lnSpc>
              <a:spcAft>
                <a:spcPts val="1200"/>
              </a:spcAft>
              <a:defRPr sz="2400"/>
            </a:lvl1pPr>
          </a:lstStyle>
          <a:p>
            <a:pPr lvl="0"/>
            <a:r>
              <a:rPr lang="en-US"/>
              <a:t>Edit Master text styles</a:t>
            </a:r>
          </a:p>
        </p:txBody>
      </p:sp>
      <p:sp>
        <p:nvSpPr>
          <p:cNvPr id="17" name="Content Placeholder 8"/>
          <p:cNvSpPr>
            <a:spLocks noGrp="1"/>
          </p:cNvSpPr>
          <p:nvPr>
            <p:ph sz="quarter" idx="17"/>
          </p:nvPr>
        </p:nvSpPr>
        <p:spPr>
          <a:xfrm>
            <a:off x="4151344" y="4851400"/>
            <a:ext cx="3840480" cy="1322832"/>
          </a:xfrm>
        </p:spPr>
        <p:txBody>
          <a:bodyPr lIns="137160" rIns="137160" bIns="137160"/>
          <a:lstStyle>
            <a:lvl1pPr>
              <a:lnSpc>
                <a:spcPct val="100000"/>
              </a:lnSpc>
              <a:spcAft>
                <a:spcPts val="1200"/>
              </a:spcAft>
              <a:defRPr sz="2400"/>
            </a:lvl1pPr>
          </a:lstStyle>
          <a:p>
            <a:pPr lvl="0"/>
            <a:r>
              <a:rPr lang="en-US"/>
              <a:t>Edit Master text styles</a:t>
            </a:r>
          </a:p>
        </p:txBody>
      </p:sp>
      <p:sp>
        <p:nvSpPr>
          <p:cNvPr id="18" name="Content Placeholder 8"/>
          <p:cNvSpPr>
            <a:spLocks noGrp="1"/>
          </p:cNvSpPr>
          <p:nvPr>
            <p:ph sz="quarter" idx="18"/>
          </p:nvPr>
        </p:nvSpPr>
        <p:spPr>
          <a:xfrm>
            <a:off x="8074089" y="4851400"/>
            <a:ext cx="3840480" cy="1322832"/>
          </a:xfrm>
        </p:spPr>
        <p:txBody>
          <a:bodyPr lIns="137160" rIns="137160" bIns="137160"/>
          <a:lstStyle>
            <a:lvl1pPr>
              <a:lnSpc>
                <a:spcPct val="100000"/>
              </a:lnSpc>
              <a:spcAft>
                <a:spcPts val="1200"/>
              </a:spcAft>
              <a:defRPr sz="2400"/>
            </a:lvl1pPr>
          </a:lstStyle>
          <a:p>
            <a:pPr lvl="0"/>
            <a:r>
              <a:rPr lang="en-US"/>
              <a:t>Edit Master text styles</a:t>
            </a:r>
          </a:p>
        </p:txBody>
      </p:sp>
    </p:spTree>
    <p:extLst>
      <p:ext uri="{BB962C8B-B14F-4D97-AF65-F5344CB8AC3E}">
        <p14:creationId xmlns:p14="http://schemas.microsoft.com/office/powerpoint/2010/main" val="341930715"/>
      </p:ext>
    </p:extLst>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hree column_3">
    <p:spTree>
      <p:nvGrpSpPr>
        <p:cNvPr id="1" name=""/>
        <p:cNvGrpSpPr/>
        <p:nvPr/>
      </p:nvGrpSpPr>
      <p:grpSpPr>
        <a:xfrm>
          <a:off x="0" y="0"/>
          <a:ext cx="0" cy="0"/>
          <a:chOff x="0" y="0"/>
          <a:chExt cx="0" cy="0"/>
        </a:xfrm>
      </p:grpSpPr>
      <p:sp>
        <p:nvSpPr>
          <p:cNvPr id="15" name="Content Placeholder 8"/>
          <p:cNvSpPr>
            <a:spLocks noGrp="1"/>
          </p:cNvSpPr>
          <p:nvPr>
            <p:ph sz="quarter" idx="14"/>
          </p:nvPr>
        </p:nvSpPr>
        <p:spPr>
          <a:xfrm>
            <a:off x="4060823" y="1597152"/>
            <a:ext cx="4075135" cy="4072128"/>
          </a:xfrm>
        </p:spPr>
        <p:txBody>
          <a:bodyPr lIns="137160" tIns="91440" rIns="137160" bIns="137160"/>
          <a:lstStyle/>
          <a:p>
            <a:pPr lvl="0"/>
            <a:r>
              <a:rPr lang="en-US"/>
              <a:t>Edit Master text styles</a:t>
            </a:r>
          </a:p>
        </p:txBody>
      </p:sp>
      <p:sp>
        <p:nvSpPr>
          <p:cNvPr id="9" name="Content Placeholder 8"/>
          <p:cNvSpPr>
            <a:spLocks noGrp="1"/>
          </p:cNvSpPr>
          <p:nvPr>
            <p:ph sz="quarter" idx="13"/>
          </p:nvPr>
        </p:nvSpPr>
        <p:spPr>
          <a:xfrm>
            <a:off x="2" y="1597152"/>
            <a:ext cx="4063999" cy="4072128"/>
          </a:xfrm>
        </p:spPr>
        <p:txBody>
          <a:bodyPr lIns="137160" tIns="91440" rIns="137160" bIns="137160"/>
          <a:lstStyle/>
          <a:p>
            <a:pPr lvl="0"/>
            <a:r>
              <a:rPr lang="en-US"/>
              <a:t>Edit Master text styles</a:t>
            </a:r>
          </a:p>
        </p:txBody>
      </p:sp>
      <p:sp>
        <p:nvSpPr>
          <p:cNvPr id="2" name="Title 1"/>
          <p:cNvSpPr>
            <a:spLocks noGrp="1"/>
          </p:cNvSpPr>
          <p:nvPr>
            <p:ph type="title"/>
          </p:nvPr>
        </p:nvSpPr>
        <p:spPr/>
        <p:txBody>
          <a:bodyPr lIns="137160" tIns="91440" rIns="137160" bIns="137160"/>
          <a:lstStyle/>
          <a:p>
            <a:r>
              <a:rPr lang="en-US"/>
              <a:t>Click to edit Master title style</a:t>
            </a:r>
            <a:endParaRPr lang="en-US" dirty="0"/>
          </a:p>
        </p:txBody>
      </p:sp>
      <p:sp>
        <p:nvSpPr>
          <p:cNvPr id="6" name="Footer Placeholder 5"/>
          <p:cNvSpPr>
            <a:spLocks noGrp="1"/>
          </p:cNvSpPr>
          <p:nvPr>
            <p:ph type="ftr" sz="quarter" idx="11"/>
          </p:nvPr>
        </p:nvSpPr>
        <p:spPr>
          <a:xfrm>
            <a:off x="228601" y="6553201"/>
            <a:ext cx="11201400" cy="304801"/>
          </a:xfrm>
        </p:spPr>
        <p:txBody>
          <a:bodyPr/>
          <a:lstStyle/>
          <a:p>
            <a:endParaRPr dirty="0">
              <a:solidFill>
                <a:srgbClr val="737373"/>
              </a:solidFill>
            </a:endParaRPr>
          </a:p>
        </p:txBody>
      </p:sp>
      <p:sp>
        <p:nvSpPr>
          <p:cNvPr id="7" name="Slide Number Placeholder 6"/>
          <p:cNvSpPr>
            <a:spLocks noGrp="1"/>
          </p:cNvSpPr>
          <p:nvPr>
            <p:ph type="sldNum" sz="quarter" idx="12"/>
          </p:nvPr>
        </p:nvSpPr>
        <p:spPr/>
        <p:txBody>
          <a:bodyPr/>
          <a:lstStyle/>
          <a:p>
            <a:fld id="{FB729ABE-044A-472F-86F1-BEFBB904A5C9}" type="slidenum">
              <a:rPr lang="en-US" smtClean="0">
                <a:solidFill>
                  <a:srgbClr val="737373"/>
                </a:solidFill>
              </a:rPr>
              <a:pPr/>
              <a:t>‹#›</a:t>
            </a:fld>
            <a:endParaRPr lang="en-US">
              <a:solidFill>
                <a:srgbClr val="737373"/>
              </a:solidFill>
            </a:endParaRPr>
          </a:p>
        </p:txBody>
      </p:sp>
      <p:sp>
        <p:nvSpPr>
          <p:cNvPr id="16" name="Content Placeholder 8"/>
          <p:cNvSpPr>
            <a:spLocks noGrp="1"/>
          </p:cNvSpPr>
          <p:nvPr>
            <p:ph sz="quarter" idx="15"/>
          </p:nvPr>
        </p:nvSpPr>
        <p:spPr>
          <a:xfrm>
            <a:off x="8128001" y="1597152"/>
            <a:ext cx="4061884" cy="4072128"/>
          </a:xfrm>
        </p:spPr>
        <p:txBody>
          <a:bodyPr lIns="137160" tIns="91440" rIns="137160" bIns="137160"/>
          <a:lstStyle/>
          <a:p>
            <a:pPr lvl="0"/>
            <a:r>
              <a:rPr lang="en-US"/>
              <a:t>Edit Master text styles</a:t>
            </a:r>
          </a:p>
        </p:txBody>
      </p:sp>
      <p:sp>
        <p:nvSpPr>
          <p:cNvPr id="4" name="Text Placeholder 3"/>
          <p:cNvSpPr>
            <a:spLocks noGrp="1"/>
          </p:cNvSpPr>
          <p:nvPr>
            <p:ph type="body" sz="quarter" idx="16"/>
          </p:nvPr>
        </p:nvSpPr>
        <p:spPr>
          <a:xfrm>
            <a:off x="10086765" y="3566160"/>
            <a:ext cx="2103120" cy="2103120"/>
          </a:xfrm>
          <a:solidFill>
            <a:schemeClr val="tx2"/>
          </a:solidFill>
        </p:spPr>
        <p:txBody>
          <a:bodyPr lIns="137160" tIns="91440" rIns="137160" bIns="137160">
            <a:normAutofit/>
          </a:bodyPr>
          <a:lstStyle>
            <a:lvl1pPr>
              <a:lnSpc>
                <a:spcPct val="85000"/>
              </a:lnSpc>
              <a:spcAft>
                <a:spcPts val="0"/>
              </a:spcAft>
              <a:defRPr sz="4000" b="1">
                <a:solidFill>
                  <a:schemeClr val="bg1"/>
                </a:solidFill>
                <a:latin typeface="+mn-lt"/>
              </a:defRPr>
            </a:lvl1pPr>
            <a:lvl2pPr>
              <a:defRPr b="1">
                <a:solidFill>
                  <a:schemeClr val="bg1"/>
                </a:solidFill>
                <a:latin typeface="Segoe UI Semibold" panose="020B0702040204020203" pitchFamily="34" charset="0"/>
              </a:defRPr>
            </a:lvl2pPr>
            <a:lvl3pPr>
              <a:defRPr b="1">
                <a:solidFill>
                  <a:schemeClr val="bg1"/>
                </a:solidFill>
                <a:latin typeface="Segoe UI Semibold" panose="020B0702040204020203" pitchFamily="34" charset="0"/>
              </a:defRPr>
            </a:lvl3pPr>
            <a:lvl4pPr>
              <a:defRPr b="1">
                <a:solidFill>
                  <a:schemeClr val="bg1"/>
                </a:solidFill>
                <a:latin typeface="Segoe UI Semibold" panose="020B0702040204020203" pitchFamily="34" charset="0"/>
              </a:defRPr>
            </a:lvl4pPr>
            <a:lvl5pPr>
              <a:defRPr b="1">
                <a:solidFill>
                  <a:schemeClr val="bg1"/>
                </a:solidFill>
                <a:latin typeface="Segoe UI Semibold" panose="020B0702040204020203" pitchFamily="34" charset="0"/>
              </a:defRPr>
            </a:lvl5pPr>
          </a:lstStyle>
          <a:p>
            <a:pPr lvl="0"/>
            <a:r>
              <a:rPr lang="en-US"/>
              <a:t>Edit Master text styles</a:t>
            </a:r>
          </a:p>
        </p:txBody>
      </p:sp>
      <p:sp>
        <p:nvSpPr>
          <p:cNvPr id="19" name="Text Placeholder 3"/>
          <p:cNvSpPr>
            <a:spLocks noGrp="1"/>
          </p:cNvSpPr>
          <p:nvPr>
            <p:ph type="body" sz="quarter" idx="17"/>
          </p:nvPr>
        </p:nvSpPr>
        <p:spPr>
          <a:xfrm>
            <a:off x="6032838" y="3566160"/>
            <a:ext cx="2103120" cy="2103120"/>
          </a:xfrm>
          <a:solidFill>
            <a:schemeClr val="tx2"/>
          </a:solidFill>
        </p:spPr>
        <p:txBody>
          <a:bodyPr lIns="137160" tIns="91440" rIns="137160" bIns="137160">
            <a:normAutofit/>
          </a:bodyPr>
          <a:lstStyle>
            <a:lvl1pPr>
              <a:lnSpc>
                <a:spcPct val="85000"/>
              </a:lnSpc>
              <a:spcAft>
                <a:spcPts val="0"/>
              </a:spcAft>
              <a:defRPr sz="4000" b="1">
                <a:solidFill>
                  <a:schemeClr val="bg1"/>
                </a:solidFill>
                <a:latin typeface="+mn-lt"/>
              </a:defRPr>
            </a:lvl1pPr>
            <a:lvl2pPr>
              <a:defRPr b="1">
                <a:solidFill>
                  <a:schemeClr val="bg1"/>
                </a:solidFill>
                <a:latin typeface="Segoe UI Semibold" panose="020B0702040204020203" pitchFamily="34" charset="0"/>
              </a:defRPr>
            </a:lvl2pPr>
            <a:lvl3pPr>
              <a:defRPr b="1">
                <a:solidFill>
                  <a:schemeClr val="bg1"/>
                </a:solidFill>
                <a:latin typeface="Segoe UI Semibold" panose="020B0702040204020203" pitchFamily="34" charset="0"/>
              </a:defRPr>
            </a:lvl3pPr>
            <a:lvl4pPr>
              <a:defRPr b="1">
                <a:solidFill>
                  <a:schemeClr val="bg1"/>
                </a:solidFill>
                <a:latin typeface="Segoe UI Semibold" panose="020B0702040204020203" pitchFamily="34" charset="0"/>
              </a:defRPr>
            </a:lvl4pPr>
            <a:lvl5pPr>
              <a:defRPr b="1">
                <a:solidFill>
                  <a:schemeClr val="bg1"/>
                </a:solidFill>
                <a:latin typeface="Segoe UI Semibold" panose="020B0702040204020203" pitchFamily="34" charset="0"/>
              </a:defRPr>
            </a:lvl5pPr>
          </a:lstStyle>
          <a:p>
            <a:pPr lvl="0"/>
            <a:r>
              <a:rPr lang="en-US"/>
              <a:t>Edit Master text styles</a:t>
            </a:r>
          </a:p>
        </p:txBody>
      </p:sp>
      <p:sp>
        <p:nvSpPr>
          <p:cNvPr id="20" name="Text Placeholder 3"/>
          <p:cNvSpPr>
            <a:spLocks noGrp="1"/>
          </p:cNvSpPr>
          <p:nvPr>
            <p:ph type="body" sz="quarter" idx="18"/>
          </p:nvPr>
        </p:nvSpPr>
        <p:spPr>
          <a:xfrm>
            <a:off x="1960880" y="3566160"/>
            <a:ext cx="2103120" cy="2103120"/>
          </a:xfrm>
          <a:solidFill>
            <a:schemeClr val="tx2"/>
          </a:solidFill>
          <a:ln>
            <a:noFill/>
          </a:ln>
        </p:spPr>
        <p:txBody>
          <a:bodyPr lIns="137160" tIns="91440" rIns="137160" bIns="137160">
            <a:normAutofit/>
          </a:bodyPr>
          <a:lstStyle>
            <a:lvl1pPr>
              <a:lnSpc>
                <a:spcPct val="85000"/>
              </a:lnSpc>
              <a:spcAft>
                <a:spcPts val="0"/>
              </a:spcAft>
              <a:defRPr sz="4000" b="1">
                <a:solidFill>
                  <a:schemeClr val="bg1"/>
                </a:solidFill>
                <a:latin typeface="+mn-lt"/>
              </a:defRPr>
            </a:lvl1pPr>
            <a:lvl2pPr>
              <a:defRPr b="1">
                <a:solidFill>
                  <a:schemeClr val="bg1"/>
                </a:solidFill>
                <a:latin typeface="Segoe UI Semibold" panose="020B0702040204020203" pitchFamily="34" charset="0"/>
              </a:defRPr>
            </a:lvl2pPr>
            <a:lvl3pPr>
              <a:defRPr b="1">
                <a:solidFill>
                  <a:schemeClr val="bg1"/>
                </a:solidFill>
                <a:latin typeface="Segoe UI Semibold" panose="020B0702040204020203" pitchFamily="34" charset="0"/>
              </a:defRPr>
            </a:lvl3pPr>
            <a:lvl4pPr>
              <a:defRPr b="1">
                <a:solidFill>
                  <a:schemeClr val="bg1"/>
                </a:solidFill>
                <a:latin typeface="Segoe UI Semibold" panose="020B0702040204020203" pitchFamily="34" charset="0"/>
              </a:defRPr>
            </a:lvl4pPr>
            <a:lvl5pPr>
              <a:defRPr b="1">
                <a:solidFill>
                  <a:schemeClr val="bg1"/>
                </a:solidFill>
                <a:latin typeface="Segoe UI Semibold" panose="020B0702040204020203" pitchFamily="34" charset="0"/>
              </a:defRPr>
            </a:lvl5pPr>
          </a:lstStyle>
          <a:p>
            <a:pPr lvl="0"/>
            <a:r>
              <a:rPr lang="en-US"/>
              <a:t>Edit Master text styles</a:t>
            </a:r>
          </a:p>
        </p:txBody>
      </p:sp>
    </p:spTree>
    <p:extLst>
      <p:ext uri="{BB962C8B-B14F-4D97-AF65-F5344CB8AC3E}">
        <p14:creationId xmlns:p14="http://schemas.microsoft.com/office/powerpoint/2010/main" val="3844986916"/>
      </p:ext>
    </p:extLst>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hree column_4">
    <p:spTree>
      <p:nvGrpSpPr>
        <p:cNvPr id="1" name=""/>
        <p:cNvGrpSpPr/>
        <p:nvPr/>
      </p:nvGrpSpPr>
      <p:grpSpPr>
        <a:xfrm>
          <a:off x="0" y="0"/>
          <a:ext cx="0" cy="0"/>
          <a:chOff x="0" y="0"/>
          <a:chExt cx="0" cy="0"/>
        </a:xfrm>
      </p:grpSpPr>
      <p:sp>
        <p:nvSpPr>
          <p:cNvPr id="2" name="Title 1"/>
          <p:cNvSpPr>
            <a:spLocks noGrp="1"/>
          </p:cNvSpPr>
          <p:nvPr>
            <p:ph type="title"/>
          </p:nvPr>
        </p:nvSpPr>
        <p:spPr/>
        <p:txBody>
          <a:bodyPr lIns="137160" rIns="137160" bIns="137160"/>
          <a:lstStyle/>
          <a:p>
            <a:r>
              <a:rPr lang="en-US"/>
              <a:t>Click to edit Master title style</a:t>
            </a:r>
            <a:endParaRPr lang="en-US" dirty="0"/>
          </a:p>
        </p:txBody>
      </p:sp>
      <p:sp>
        <p:nvSpPr>
          <p:cNvPr id="3" name="Content Placeholder 2"/>
          <p:cNvSpPr>
            <a:spLocks noGrp="1"/>
          </p:cNvSpPr>
          <p:nvPr>
            <p:ph idx="1"/>
          </p:nvPr>
        </p:nvSpPr>
        <p:spPr>
          <a:xfrm>
            <a:off x="228600" y="1600200"/>
            <a:ext cx="8712200" cy="1625600"/>
          </a:xfrm>
        </p:spPr>
        <p:txBody>
          <a:bodyPr lIns="137160" rIns="137160" bIns="137160">
            <a:normAutofit/>
          </a:bodyPr>
          <a:lstStyle>
            <a:lvl1pPr>
              <a:defRPr sz="2000"/>
            </a:lvl1pPr>
            <a:lvl2pPr>
              <a:defRPr sz="1600"/>
            </a:lvl2pPr>
            <a:lvl3pPr>
              <a:defRPr sz="1400"/>
            </a:lvl3pPr>
          </a:lstStyle>
          <a:p>
            <a:pPr lvl="0"/>
            <a:r>
              <a:rPr lang="en-US"/>
              <a:t>Edit Master text styles</a:t>
            </a:r>
          </a:p>
          <a:p>
            <a:pPr lvl="1"/>
            <a:r>
              <a:rPr lang="en-US"/>
              <a:t>Second level</a:t>
            </a:r>
          </a:p>
          <a:p>
            <a:pPr lvl="2"/>
            <a:r>
              <a:rPr lang="en-US"/>
              <a:t>Third level</a:t>
            </a:r>
          </a:p>
        </p:txBody>
      </p:sp>
      <p:sp>
        <p:nvSpPr>
          <p:cNvPr id="5" name="Footer Placeholder 4"/>
          <p:cNvSpPr>
            <a:spLocks noGrp="1"/>
          </p:cNvSpPr>
          <p:nvPr>
            <p:ph type="ftr" sz="quarter" idx="11"/>
          </p:nvPr>
        </p:nvSpPr>
        <p:spPr>
          <a:xfrm>
            <a:off x="228601" y="6553201"/>
            <a:ext cx="11201400" cy="304800"/>
          </a:xfrm>
        </p:spPr>
        <p:txBody>
          <a:bodyPr/>
          <a:lstStyle>
            <a:lvl1pPr>
              <a:defRPr dirty="0"/>
            </a:lvl1pPr>
          </a:lstStyle>
          <a:p>
            <a:endParaRPr lang="en-US"/>
          </a:p>
        </p:txBody>
      </p:sp>
      <p:sp>
        <p:nvSpPr>
          <p:cNvPr id="6" name="Slide Number Placeholder 5"/>
          <p:cNvSpPr>
            <a:spLocks noGrp="1"/>
          </p:cNvSpPr>
          <p:nvPr>
            <p:ph type="sldNum" sz="quarter" idx="12"/>
          </p:nvPr>
        </p:nvSpPr>
        <p:spPr/>
        <p:txBody>
          <a:bodyPr/>
          <a:lstStyle/>
          <a:p>
            <a:fld id="{FB729ABE-044A-472F-86F1-BEFBB904A5C9}" type="slidenum">
              <a:rPr lang="en-US" smtClean="0">
                <a:solidFill>
                  <a:srgbClr val="737373"/>
                </a:solidFill>
              </a:rPr>
              <a:pPr/>
              <a:t>‹#›</a:t>
            </a:fld>
            <a:endParaRPr lang="en-US">
              <a:solidFill>
                <a:srgbClr val="737373"/>
              </a:solidFill>
            </a:endParaRPr>
          </a:p>
        </p:txBody>
      </p:sp>
      <p:sp>
        <p:nvSpPr>
          <p:cNvPr id="11" name="Content Placeholder 8"/>
          <p:cNvSpPr>
            <a:spLocks noGrp="1"/>
          </p:cNvSpPr>
          <p:nvPr>
            <p:ph sz="quarter" idx="13"/>
          </p:nvPr>
        </p:nvSpPr>
        <p:spPr>
          <a:xfrm>
            <a:off x="228599" y="3429001"/>
            <a:ext cx="3840480" cy="2740152"/>
          </a:xfrm>
        </p:spPr>
        <p:txBody>
          <a:bodyPr lIns="137160" rIns="137160" bIns="137160">
            <a:noAutofit/>
          </a:bodyPr>
          <a:lstStyle>
            <a:lvl1pPr>
              <a:defRPr sz="20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8"/>
          <p:cNvSpPr>
            <a:spLocks noGrp="1"/>
          </p:cNvSpPr>
          <p:nvPr>
            <p:ph sz="quarter" idx="14"/>
          </p:nvPr>
        </p:nvSpPr>
        <p:spPr>
          <a:xfrm>
            <a:off x="4156709" y="3429001"/>
            <a:ext cx="3840480" cy="2740152"/>
          </a:xfrm>
        </p:spPr>
        <p:txBody>
          <a:bodyPr lIns="137160" rIns="137160" bIns="137160">
            <a:noAutofit/>
          </a:bodyPr>
          <a:lstStyle>
            <a:lvl1pPr>
              <a:defRPr sz="20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8"/>
          <p:cNvSpPr>
            <a:spLocks noGrp="1"/>
          </p:cNvSpPr>
          <p:nvPr>
            <p:ph sz="quarter" idx="15"/>
          </p:nvPr>
        </p:nvSpPr>
        <p:spPr>
          <a:xfrm>
            <a:off x="8084820" y="3429001"/>
            <a:ext cx="3840480" cy="2740152"/>
          </a:xfrm>
        </p:spPr>
        <p:txBody>
          <a:bodyPr lIns="137160" rIns="137160" bIns="137160">
            <a:noAutofit/>
          </a:bodyPr>
          <a:lstStyle>
            <a:lvl1pPr>
              <a:defRPr sz="20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21661604"/>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599" y="266700"/>
            <a:ext cx="11963401" cy="647700"/>
          </a:xfrm>
        </p:spPr>
        <p:txBody>
          <a:bodyPr vert="horz" lIns="137160" tIns="91440" rIns="137160" bIns="137160" rtlCol="0" anchor="t" anchorCtr="0">
            <a:norm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sz="half" idx="1"/>
          </p:nvPr>
        </p:nvSpPr>
        <p:spPr>
          <a:xfrm>
            <a:off x="228599" y="1622121"/>
            <a:ext cx="5806440" cy="4572000"/>
          </a:xfrm>
        </p:spPr>
        <p:txBody>
          <a:bodyPr lIns="137160" tIns="91440" rIns="137160" bIns="137160"/>
          <a:lstStyle>
            <a:lvl1pPr>
              <a:lnSpc>
                <a:spcPct val="100000"/>
              </a:lnSpc>
              <a:defRPr sz="2400"/>
            </a:lvl1pPr>
            <a:lvl2pPr>
              <a:lnSpc>
                <a:spcPct val="100000"/>
              </a:lnSpc>
              <a:defRPr sz="2400"/>
            </a:lvl2pPr>
            <a:lvl3pPr>
              <a:lnSpc>
                <a:spcPct val="100000"/>
              </a:lnSpc>
              <a:defRPr sz="1866"/>
            </a:lvl3pPr>
            <a:lvl4pPr>
              <a:lnSpc>
                <a:spcPct val="100000"/>
              </a:lnSpc>
              <a:defRPr sz="1866"/>
            </a:lvl4pPr>
            <a:lvl5pPr>
              <a:lnSpc>
                <a:spcPct val="100000"/>
              </a:lnSpc>
              <a:defRPr sz="1467"/>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08528" y="1622123"/>
            <a:ext cx="5806440" cy="4571999"/>
          </a:xfrm>
        </p:spPr>
        <p:txBody>
          <a:bodyPr lIns="137160" tIns="91440" rIns="137160" bIns="137160"/>
          <a:lstStyle>
            <a:lvl1pPr>
              <a:lnSpc>
                <a:spcPct val="100000"/>
              </a:lnSpc>
              <a:defRPr sz="2400"/>
            </a:lvl1pPr>
            <a:lvl2pPr>
              <a:lnSpc>
                <a:spcPct val="100000"/>
              </a:lnSpc>
              <a:defRPr sz="2400"/>
            </a:lvl2pPr>
            <a:lvl3pPr>
              <a:lnSpc>
                <a:spcPct val="100000"/>
              </a:lnSpc>
              <a:defRPr sz="1866"/>
            </a:lvl3pPr>
            <a:lvl4pPr>
              <a:lnSpc>
                <a:spcPct val="100000"/>
              </a:lnSpc>
              <a:defRPr sz="1866"/>
            </a:lvl4pPr>
            <a:lvl5pPr>
              <a:lnSpc>
                <a:spcPct val="100000"/>
              </a:lnSpc>
              <a:defRPr sz="1467"/>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228600" y="6553201"/>
            <a:ext cx="11201401" cy="304801"/>
          </a:xfrm>
        </p:spPr>
        <p:txBody>
          <a:bodyPr/>
          <a:lstStyle/>
          <a:p>
            <a:endParaRPr dirty="0">
              <a:solidFill>
                <a:srgbClr val="737373"/>
              </a:solidFill>
            </a:endParaRPr>
          </a:p>
        </p:txBody>
      </p:sp>
      <p:sp>
        <p:nvSpPr>
          <p:cNvPr id="7" name="Slide Number Placeholder 6"/>
          <p:cNvSpPr>
            <a:spLocks noGrp="1"/>
          </p:cNvSpPr>
          <p:nvPr>
            <p:ph type="sldNum" sz="quarter" idx="12"/>
          </p:nvPr>
        </p:nvSpPr>
        <p:spPr/>
        <p:txBody>
          <a:bodyPr/>
          <a:lstStyle/>
          <a:p>
            <a:fld id="{FB729ABE-044A-472F-86F1-BEFBB904A5C9}" type="slidenum">
              <a:rPr lang="en-US" smtClean="0">
                <a:solidFill>
                  <a:srgbClr val="737373"/>
                </a:solidFill>
              </a:rPr>
              <a:pPr/>
              <a:t>‹#›</a:t>
            </a:fld>
            <a:endParaRPr lang="en-US">
              <a:solidFill>
                <a:srgbClr val="737373"/>
              </a:solidFill>
            </a:endParaRPr>
          </a:p>
        </p:txBody>
      </p:sp>
    </p:spTree>
    <p:extLst>
      <p:ext uri="{BB962C8B-B14F-4D97-AF65-F5344CB8AC3E}">
        <p14:creationId xmlns:p14="http://schemas.microsoft.com/office/powerpoint/2010/main" val="4198502762"/>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Demo_embedded">
    <p:spTree>
      <p:nvGrpSpPr>
        <p:cNvPr id="1" name=""/>
        <p:cNvGrpSpPr/>
        <p:nvPr/>
      </p:nvGrpSpPr>
      <p:grpSpPr>
        <a:xfrm>
          <a:off x="0" y="0"/>
          <a:ext cx="0" cy="0"/>
          <a:chOff x="0" y="0"/>
          <a:chExt cx="0" cy="0"/>
        </a:xfrm>
      </p:grpSpPr>
      <p:sp>
        <p:nvSpPr>
          <p:cNvPr id="2" name="Title 1"/>
          <p:cNvSpPr>
            <a:spLocks noGrp="1"/>
          </p:cNvSpPr>
          <p:nvPr>
            <p:ph type="title"/>
          </p:nvPr>
        </p:nvSpPr>
        <p:spPr>
          <a:xfrm>
            <a:off x="228601" y="266700"/>
            <a:ext cx="2469118" cy="2612424"/>
          </a:xfrm>
        </p:spPr>
        <p:txBody>
          <a:bodyPr anchor="t"/>
          <a:lstStyle/>
          <a:p>
            <a:r>
              <a:rPr lang="en-US"/>
              <a:t>Click to edit Master title style</a:t>
            </a:r>
            <a:endParaRPr lang="en-US" dirty="0"/>
          </a:p>
        </p:txBody>
      </p:sp>
      <p:pic>
        <p:nvPicPr>
          <p:cNvPr id="11" name="Content Placeholder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97718" y="584200"/>
            <a:ext cx="9113283" cy="5689600"/>
          </a:xfrm>
          <a:prstGeom prst="rect">
            <a:avLst/>
          </a:prstGeom>
        </p:spPr>
      </p:pic>
      <p:sp>
        <p:nvSpPr>
          <p:cNvPr id="13" name="Media Placeholder 8"/>
          <p:cNvSpPr>
            <a:spLocks noGrp="1"/>
          </p:cNvSpPr>
          <p:nvPr>
            <p:ph type="media" sz="quarter" idx="11" hasCustomPrompt="1"/>
          </p:nvPr>
        </p:nvSpPr>
        <p:spPr>
          <a:xfrm>
            <a:off x="3268664" y="1135893"/>
            <a:ext cx="7956550" cy="4510087"/>
          </a:xfrm>
        </p:spPr>
        <p:txBody>
          <a:bodyPr/>
          <a:lstStyle>
            <a:lvl1pPr>
              <a:defRPr baseline="0"/>
            </a:lvl1pPr>
          </a:lstStyle>
          <a:p>
            <a:r>
              <a:rPr lang="en-US" dirty="0"/>
              <a:t>Click to insert demo video</a:t>
            </a:r>
          </a:p>
        </p:txBody>
      </p:sp>
    </p:spTree>
    <p:extLst>
      <p:ext uri="{BB962C8B-B14F-4D97-AF65-F5344CB8AC3E}">
        <p14:creationId xmlns:p14="http://schemas.microsoft.com/office/powerpoint/2010/main" val="3180333466"/>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Demo_linked">
    <p:spTree>
      <p:nvGrpSpPr>
        <p:cNvPr id="1" name=""/>
        <p:cNvGrpSpPr/>
        <p:nvPr/>
      </p:nvGrpSpPr>
      <p:grpSpPr>
        <a:xfrm>
          <a:off x="0" y="0"/>
          <a:ext cx="0" cy="0"/>
          <a:chOff x="0" y="0"/>
          <a:chExt cx="0" cy="0"/>
        </a:xfrm>
      </p:grpSpPr>
      <p:sp>
        <p:nvSpPr>
          <p:cNvPr id="2" name="Title 1"/>
          <p:cNvSpPr>
            <a:spLocks noGrp="1"/>
          </p:cNvSpPr>
          <p:nvPr>
            <p:ph type="title"/>
          </p:nvPr>
        </p:nvSpPr>
        <p:spPr>
          <a:xfrm>
            <a:off x="228600" y="266700"/>
            <a:ext cx="8610600" cy="1028700"/>
          </a:xfrm>
        </p:spPr>
        <p:txBody>
          <a:bodyPr anchor="t"/>
          <a:lstStyle/>
          <a:p>
            <a:r>
              <a:rPr lang="en-US"/>
              <a:t>Click to edit Master title style</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9200" y="584200"/>
            <a:ext cx="2844800" cy="1774600"/>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9200" y="4581561"/>
            <a:ext cx="2844800" cy="1774600"/>
          </a:xfrm>
          <a:prstGeom prst="rect">
            <a:avLst/>
          </a:prstGeom>
        </p:spPr>
      </p:pic>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9200" y="2575104"/>
            <a:ext cx="2844800" cy="1774600"/>
          </a:xfrm>
          <a:prstGeom prst="rect">
            <a:avLst/>
          </a:prstGeom>
        </p:spPr>
      </p:pic>
      <p:pic>
        <p:nvPicPr>
          <p:cNvPr id="8" name="Content Placeholder 1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0" y="2209800"/>
            <a:ext cx="7969039" cy="4648200"/>
          </a:xfrm>
          <a:prstGeom prst="rect">
            <a:avLst/>
          </a:prstGeom>
        </p:spPr>
      </p:pic>
      <p:sp>
        <p:nvSpPr>
          <p:cNvPr id="10" name="Picture Placeholder 9"/>
          <p:cNvSpPr>
            <a:spLocks noGrp="1"/>
          </p:cNvSpPr>
          <p:nvPr>
            <p:ph type="pic" sz="quarter" idx="10" hasCustomPrompt="1"/>
          </p:nvPr>
        </p:nvSpPr>
        <p:spPr>
          <a:xfrm>
            <a:off x="1" y="2750821"/>
            <a:ext cx="7391400" cy="4107180"/>
          </a:xfrm>
        </p:spPr>
        <p:txBody>
          <a:bodyPr/>
          <a:lstStyle>
            <a:lvl1pPr>
              <a:defRPr/>
            </a:lvl1pPr>
          </a:lstStyle>
          <a:p>
            <a:r>
              <a:rPr lang="en-US" dirty="0"/>
              <a:t>Click to add screenshot</a:t>
            </a:r>
          </a:p>
        </p:txBody>
      </p:sp>
      <p:sp>
        <p:nvSpPr>
          <p:cNvPr id="12" name="Picture Placeholder 11"/>
          <p:cNvSpPr>
            <a:spLocks noGrp="1"/>
          </p:cNvSpPr>
          <p:nvPr>
            <p:ph type="pic" sz="quarter" idx="11" hasCustomPrompt="1"/>
          </p:nvPr>
        </p:nvSpPr>
        <p:spPr>
          <a:xfrm>
            <a:off x="9010650" y="757113"/>
            <a:ext cx="2495550" cy="1404924"/>
          </a:xfrm>
        </p:spPr>
        <p:txBody>
          <a:bodyPr/>
          <a:lstStyle>
            <a:lvl1pPr>
              <a:defRPr/>
            </a:lvl1pPr>
          </a:lstStyle>
          <a:p>
            <a:r>
              <a:rPr lang="en-US" dirty="0"/>
              <a:t>Click to add screenshot</a:t>
            </a:r>
          </a:p>
        </p:txBody>
      </p:sp>
      <p:sp>
        <p:nvSpPr>
          <p:cNvPr id="14" name="Picture Placeholder 13"/>
          <p:cNvSpPr>
            <a:spLocks noGrp="1"/>
          </p:cNvSpPr>
          <p:nvPr>
            <p:ph type="pic" sz="quarter" idx="12" hasCustomPrompt="1"/>
          </p:nvPr>
        </p:nvSpPr>
        <p:spPr>
          <a:xfrm>
            <a:off x="9010650" y="2751138"/>
            <a:ext cx="2495550" cy="1401762"/>
          </a:xfrm>
        </p:spPr>
        <p:txBody>
          <a:bodyPr/>
          <a:lstStyle>
            <a:lvl1pPr>
              <a:defRPr baseline="0"/>
            </a:lvl1pPr>
          </a:lstStyle>
          <a:p>
            <a:r>
              <a:rPr lang="en-US" dirty="0"/>
              <a:t>Click to add screenshot</a:t>
            </a:r>
          </a:p>
        </p:txBody>
      </p:sp>
      <p:sp>
        <p:nvSpPr>
          <p:cNvPr id="16" name="Picture Placeholder 15"/>
          <p:cNvSpPr>
            <a:spLocks noGrp="1"/>
          </p:cNvSpPr>
          <p:nvPr>
            <p:ph type="pic" sz="quarter" idx="13" hasCustomPrompt="1"/>
          </p:nvPr>
        </p:nvSpPr>
        <p:spPr>
          <a:xfrm>
            <a:off x="9010650" y="4745831"/>
            <a:ext cx="2495550" cy="1412082"/>
          </a:xfrm>
        </p:spPr>
        <p:txBody>
          <a:bodyPr/>
          <a:lstStyle>
            <a:lvl1pPr>
              <a:defRPr/>
            </a:lvl1pPr>
          </a:lstStyle>
          <a:p>
            <a:r>
              <a:rPr lang="en-US" dirty="0"/>
              <a:t>Click to add screenshot</a:t>
            </a:r>
          </a:p>
        </p:txBody>
      </p:sp>
    </p:spTree>
    <p:extLst>
      <p:ext uri="{BB962C8B-B14F-4D97-AF65-F5344CB8AC3E}">
        <p14:creationId xmlns:p14="http://schemas.microsoft.com/office/powerpoint/2010/main" val="167454924"/>
      </p:ext>
    </p:extLst>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0" y="0"/>
            <a:ext cx="12192000" cy="6858000"/>
          </a:xfrm>
        </p:spPr>
        <p:txBody>
          <a:bodyPr/>
          <a:lstStyle/>
          <a:p>
            <a:r>
              <a:rPr lang="en-US"/>
              <a:t>Click icon to add picture</a:t>
            </a:r>
            <a:endParaRPr lang="en-US" dirty="0"/>
          </a:p>
        </p:txBody>
      </p:sp>
      <p:sp>
        <p:nvSpPr>
          <p:cNvPr id="15" name="Text Placeholder 14"/>
          <p:cNvSpPr>
            <a:spLocks noGrp="1"/>
          </p:cNvSpPr>
          <p:nvPr>
            <p:ph type="body" sz="quarter" idx="12" hasCustomPrompt="1"/>
          </p:nvPr>
        </p:nvSpPr>
        <p:spPr>
          <a:xfrm>
            <a:off x="4722813" y="2788917"/>
            <a:ext cx="2743200" cy="914400"/>
          </a:xfrm>
        </p:spPr>
        <p:txBody>
          <a:bodyPr>
            <a:normAutofit/>
          </a:bodyPr>
          <a:lstStyle>
            <a:lvl1pPr marL="0" marR="0" indent="0" algn="ctr" defTabSz="914225" rtl="0" eaLnBrk="1" fontAlgn="auto" latinLnBrk="0" hangingPunct="1">
              <a:lnSpc>
                <a:spcPct val="100000"/>
              </a:lnSpc>
              <a:spcBef>
                <a:spcPts val="0"/>
              </a:spcBef>
              <a:spcAft>
                <a:spcPts val="0"/>
              </a:spcAft>
              <a:buClrTx/>
              <a:buSzTx/>
              <a:buFont typeface="Wingdings" pitchFamily="2" charset="2"/>
              <a:buNone/>
              <a:tabLst/>
              <a:defRPr lang="en-US" sz="5998" b="0" kern="1200" spc="0" baseline="0">
                <a:latin typeface="+mj-lt"/>
                <a:ea typeface="Segoe UI Semibold" panose="020B0702040204020203" pitchFamily="34" charset="0"/>
                <a:cs typeface="Segoe UI Semibold" panose="020B0702040204020203" pitchFamily="34" charset="0"/>
              </a:defRPr>
            </a:lvl1pPr>
          </a:lstStyle>
          <a:p>
            <a:pPr marL="0" marR="0" lvl="0" indent="0" algn="ctr" defTabSz="914225" rtl="0" eaLnBrk="1" fontAlgn="auto" latinLnBrk="0" hangingPunct="1">
              <a:lnSpc>
                <a:spcPct val="100000"/>
              </a:lnSpc>
              <a:spcBef>
                <a:spcPts val="0"/>
              </a:spcBef>
              <a:spcAft>
                <a:spcPts val="0"/>
              </a:spcAft>
              <a:buClrTx/>
              <a:buSzTx/>
              <a:buFont typeface="Wingdings" pitchFamily="2" charset="2"/>
              <a:buNone/>
              <a:tabLst/>
              <a:defRPr/>
            </a:pPr>
            <a:r>
              <a:rPr lang="en-US" sz="4400" b="1" kern="1200" spc="0" baseline="0" dirty="0">
                <a:solidFill>
                  <a:schemeClr val="bg1"/>
                </a:solidFill>
                <a:latin typeface="+mn-lt"/>
                <a:ea typeface="Segoe UI Semibold" panose="020B0702040204020203" pitchFamily="34" charset="0"/>
                <a:cs typeface="Segoe UI Semibold" panose="020B0702040204020203" pitchFamily="34" charset="0"/>
              </a:rPr>
              <a:t>VIDEO</a:t>
            </a:r>
          </a:p>
        </p:txBody>
      </p:sp>
    </p:spTree>
    <p:extLst>
      <p:ext uri="{BB962C8B-B14F-4D97-AF65-F5344CB8AC3E}">
        <p14:creationId xmlns:p14="http://schemas.microsoft.com/office/powerpoint/2010/main" val="3580000095"/>
      </p:ext>
    </p:extLst>
  </p:cSld>
  <p:clrMapOvr>
    <a:masterClrMapping/>
  </p:clrMapOvr>
  <p:transition>
    <p:fade/>
  </p:transition>
  <p:extLst mod="1">
    <p:ext uri="{DCECCB84-F9BA-43D5-87BE-67443E8EF086}">
      <p15:sldGuideLst xmlns:p15="http://schemas.microsoft.com/office/powerpoint/2012/main">
        <p15:guide id="6" pos="2975">
          <p15:clr>
            <a:srgbClr val="5ACBF0"/>
          </p15:clr>
        </p15:guide>
        <p15:guide id="7" pos="3551">
          <p15:clr>
            <a:srgbClr val="5ACBF0"/>
          </p15:clr>
        </p15:guide>
        <p15:guide id="15" pos="384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ection Title w/black overla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293" y="-1006"/>
            <a:ext cx="6625448" cy="686175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 h 10000"/>
              <a:gd name="connsiteX0" fmla="*/ 0 w 10000"/>
              <a:gd name="connsiteY0" fmla="*/ 0 h 9997"/>
              <a:gd name="connsiteX1" fmla="*/ 5160 w 10000"/>
              <a:gd name="connsiteY1" fmla="*/ 24 h 9997"/>
              <a:gd name="connsiteX2" fmla="*/ 10000 w 10000"/>
              <a:gd name="connsiteY2" fmla="*/ 9997 h 9997"/>
              <a:gd name="connsiteX3" fmla="*/ 0 w 10000"/>
              <a:gd name="connsiteY3" fmla="*/ 9997 h 9997"/>
              <a:gd name="connsiteX4" fmla="*/ 0 w 10000"/>
              <a:gd name="connsiteY4" fmla="*/ 0 h 9997"/>
              <a:gd name="connsiteX0" fmla="*/ 0 w 9679"/>
              <a:gd name="connsiteY0" fmla="*/ 0 h 10027"/>
              <a:gd name="connsiteX1" fmla="*/ 5160 w 9679"/>
              <a:gd name="connsiteY1" fmla="*/ 24 h 10027"/>
              <a:gd name="connsiteX2" fmla="*/ 9679 w 9679"/>
              <a:gd name="connsiteY2" fmla="*/ 10027 h 10027"/>
              <a:gd name="connsiteX3" fmla="*/ 0 w 9679"/>
              <a:gd name="connsiteY3" fmla="*/ 10000 h 10027"/>
              <a:gd name="connsiteX4" fmla="*/ 0 w 9679"/>
              <a:gd name="connsiteY4" fmla="*/ 0 h 10027"/>
              <a:gd name="connsiteX0" fmla="*/ 0 w 10000"/>
              <a:gd name="connsiteY0" fmla="*/ 10 h 10010"/>
              <a:gd name="connsiteX1" fmla="*/ 5302 w 10000"/>
              <a:gd name="connsiteY1" fmla="*/ 0 h 10010"/>
              <a:gd name="connsiteX2" fmla="*/ 10000 w 10000"/>
              <a:gd name="connsiteY2" fmla="*/ 10010 h 10010"/>
              <a:gd name="connsiteX3" fmla="*/ 0 w 10000"/>
              <a:gd name="connsiteY3" fmla="*/ 9983 h 10010"/>
              <a:gd name="connsiteX4" fmla="*/ 0 w 10000"/>
              <a:gd name="connsiteY4" fmla="*/ 10 h 10010"/>
              <a:gd name="connsiteX0" fmla="*/ 0 w 10000"/>
              <a:gd name="connsiteY0" fmla="*/ 10 h 10010"/>
              <a:gd name="connsiteX1" fmla="*/ 5302 w 10000"/>
              <a:gd name="connsiteY1" fmla="*/ 0 h 10010"/>
              <a:gd name="connsiteX2" fmla="*/ 10000 w 10000"/>
              <a:gd name="connsiteY2" fmla="*/ 10010 h 10010"/>
              <a:gd name="connsiteX3" fmla="*/ 4 w 10000"/>
              <a:gd name="connsiteY3" fmla="*/ 10010 h 10010"/>
              <a:gd name="connsiteX4" fmla="*/ 0 w 10000"/>
              <a:gd name="connsiteY4" fmla="*/ 10 h 10010"/>
              <a:gd name="connsiteX0" fmla="*/ 0 w 10000"/>
              <a:gd name="connsiteY0" fmla="*/ 21 h 10010"/>
              <a:gd name="connsiteX1" fmla="*/ 5302 w 10000"/>
              <a:gd name="connsiteY1" fmla="*/ 0 h 10010"/>
              <a:gd name="connsiteX2" fmla="*/ 10000 w 10000"/>
              <a:gd name="connsiteY2" fmla="*/ 10010 h 10010"/>
              <a:gd name="connsiteX3" fmla="*/ 4 w 10000"/>
              <a:gd name="connsiteY3" fmla="*/ 10010 h 10010"/>
              <a:gd name="connsiteX4" fmla="*/ 0 w 10000"/>
              <a:gd name="connsiteY4" fmla="*/ 21 h 10010"/>
              <a:gd name="connsiteX0" fmla="*/ 286 w 9997"/>
              <a:gd name="connsiteY0" fmla="*/ 216 h 10010"/>
              <a:gd name="connsiteX1" fmla="*/ 5299 w 9997"/>
              <a:gd name="connsiteY1" fmla="*/ 0 h 10010"/>
              <a:gd name="connsiteX2" fmla="*/ 9997 w 9997"/>
              <a:gd name="connsiteY2" fmla="*/ 10010 h 10010"/>
              <a:gd name="connsiteX3" fmla="*/ 1 w 9997"/>
              <a:gd name="connsiteY3" fmla="*/ 10010 h 10010"/>
              <a:gd name="connsiteX4" fmla="*/ 286 w 9997"/>
              <a:gd name="connsiteY4" fmla="*/ 216 h 10010"/>
              <a:gd name="connsiteX0" fmla="*/ 0 w 10007"/>
              <a:gd name="connsiteY0" fmla="*/ 29 h 10000"/>
              <a:gd name="connsiteX1" fmla="*/ 5308 w 10007"/>
              <a:gd name="connsiteY1" fmla="*/ 0 h 10000"/>
              <a:gd name="connsiteX2" fmla="*/ 10007 w 10007"/>
              <a:gd name="connsiteY2" fmla="*/ 10000 h 10000"/>
              <a:gd name="connsiteX3" fmla="*/ 8 w 10007"/>
              <a:gd name="connsiteY3" fmla="*/ 10000 h 10000"/>
              <a:gd name="connsiteX4" fmla="*/ 0 w 10007"/>
              <a:gd name="connsiteY4" fmla="*/ 29 h 10000"/>
              <a:gd name="connsiteX0" fmla="*/ 0 w 10007"/>
              <a:gd name="connsiteY0" fmla="*/ 0 h 9971"/>
              <a:gd name="connsiteX1" fmla="*/ 5316 w 10007"/>
              <a:gd name="connsiteY1" fmla="*/ 5 h 9971"/>
              <a:gd name="connsiteX2" fmla="*/ 10007 w 10007"/>
              <a:gd name="connsiteY2" fmla="*/ 9971 h 9971"/>
              <a:gd name="connsiteX3" fmla="*/ 8 w 10007"/>
              <a:gd name="connsiteY3" fmla="*/ 9971 h 9971"/>
              <a:gd name="connsiteX4" fmla="*/ 0 w 10007"/>
              <a:gd name="connsiteY4" fmla="*/ 0 h 9971"/>
              <a:gd name="connsiteX0" fmla="*/ 0 w 10000"/>
              <a:gd name="connsiteY0" fmla="*/ 3 h 10003"/>
              <a:gd name="connsiteX1" fmla="*/ 5292 w 10000"/>
              <a:gd name="connsiteY1" fmla="*/ 0 h 10003"/>
              <a:gd name="connsiteX2" fmla="*/ 10000 w 10000"/>
              <a:gd name="connsiteY2" fmla="*/ 10003 h 10003"/>
              <a:gd name="connsiteX3" fmla="*/ 8 w 10000"/>
              <a:gd name="connsiteY3" fmla="*/ 10003 h 10003"/>
              <a:gd name="connsiteX4" fmla="*/ 0 w 10000"/>
              <a:gd name="connsiteY4" fmla="*/ 3 h 10003"/>
              <a:gd name="connsiteX0" fmla="*/ 84 w 9993"/>
              <a:gd name="connsiteY0" fmla="*/ 114 h 10003"/>
              <a:gd name="connsiteX1" fmla="*/ 5285 w 9993"/>
              <a:gd name="connsiteY1" fmla="*/ 0 h 10003"/>
              <a:gd name="connsiteX2" fmla="*/ 9993 w 9993"/>
              <a:gd name="connsiteY2" fmla="*/ 10003 h 10003"/>
              <a:gd name="connsiteX3" fmla="*/ 1 w 9993"/>
              <a:gd name="connsiteY3" fmla="*/ 10003 h 10003"/>
              <a:gd name="connsiteX4" fmla="*/ 84 w 9993"/>
              <a:gd name="connsiteY4" fmla="*/ 114 h 10003"/>
              <a:gd name="connsiteX0" fmla="*/ 0 w 10003"/>
              <a:gd name="connsiteY0" fmla="*/ 3 h 10000"/>
              <a:gd name="connsiteX1" fmla="*/ 5292 w 10003"/>
              <a:gd name="connsiteY1" fmla="*/ 0 h 10000"/>
              <a:gd name="connsiteX2" fmla="*/ 10003 w 10003"/>
              <a:gd name="connsiteY2" fmla="*/ 10000 h 10000"/>
              <a:gd name="connsiteX3" fmla="*/ 4 w 10003"/>
              <a:gd name="connsiteY3" fmla="*/ 10000 h 10000"/>
              <a:gd name="connsiteX4" fmla="*/ 0 w 10003"/>
              <a:gd name="connsiteY4" fmla="*/ 3 h 10000"/>
              <a:gd name="connsiteX0" fmla="*/ 0 w 10003"/>
              <a:gd name="connsiteY0" fmla="*/ 3 h 10000"/>
              <a:gd name="connsiteX1" fmla="*/ 5292 w 10003"/>
              <a:gd name="connsiteY1" fmla="*/ 0 h 10000"/>
              <a:gd name="connsiteX2" fmla="*/ 10003 w 10003"/>
              <a:gd name="connsiteY2" fmla="*/ 10000 h 10000"/>
              <a:gd name="connsiteX3" fmla="*/ 0 w 10003"/>
              <a:gd name="connsiteY3" fmla="*/ 9996 h 10000"/>
              <a:gd name="connsiteX4" fmla="*/ 0 w 10003"/>
              <a:gd name="connsiteY4" fmla="*/ 3 h 10000"/>
              <a:gd name="connsiteX0" fmla="*/ 0 w 10003"/>
              <a:gd name="connsiteY0" fmla="*/ 3 h 10000"/>
              <a:gd name="connsiteX1" fmla="*/ 5292 w 10003"/>
              <a:gd name="connsiteY1" fmla="*/ 0 h 10000"/>
              <a:gd name="connsiteX2" fmla="*/ 10003 w 10003"/>
              <a:gd name="connsiteY2" fmla="*/ 10000 h 10000"/>
              <a:gd name="connsiteX3" fmla="*/ 67 w 10003"/>
              <a:gd name="connsiteY3" fmla="*/ 9920 h 10000"/>
              <a:gd name="connsiteX4" fmla="*/ 0 w 10003"/>
              <a:gd name="connsiteY4" fmla="*/ 3 h 10000"/>
              <a:gd name="connsiteX0" fmla="*/ 8 w 10011"/>
              <a:gd name="connsiteY0" fmla="*/ 3 h 10004"/>
              <a:gd name="connsiteX1" fmla="*/ 5300 w 10011"/>
              <a:gd name="connsiteY1" fmla="*/ 0 h 10004"/>
              <a:gd name="connsiteX2" fmla="*/ 10011 w 10011"/>
              <a:gd name="connsiteY2" fmla="*/ 10000 h 10004"/>
              <a:gd name="connsiteX3" fmla="*/ 0 w 10011"/>
              <a:gd name="connsiteY3" fmla="*/ 10004 h 10004"/>
              <a:gd name="connsiteX4" fmla="*/ 8 w 10011"/>
              <a:gd name="connsiteY4" fmla="*/ 3 h 10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 h="10004">
                <a:moveTo>
                  <a:pt x="8" y="3"/>
                </a:moveTo>
                <a:lnTo>
                  <a:pt x="5300" y="0"/>
                </a:lnTo>
                <a:lnTo>
                  <a:pt x="10011" y="10000"/>
                </a:lnTo>
                <a:lnTo>
                  <a:pt x="0" y="10004"/>
                </a:lnTo>
                <a:cubicBezTo>
                  <a:pt x="-1" y="6665"/>
                  <a:pt x="9" y="3341"/>
                  <a:pt x="8" y="3"/>
                </a:cubicBezTo>
                <a:close/>
              </a:path>
            </a:pathLst>
          </a:custGeom>
          <a:solidFill>
            <a:srgbClr val="000000">
              <a:alpha val="70000"/>
            </a:srgbClr>
          </a:solidFill>
        </p:spPr>
        <p:txBody>
          <a:bodyPr lIns="365760" tIns="137160" rIns="137160" bIns="1097280" anchor="b" anchorCtr="0">
            <a:noAutofit/>
          </a:bodyPr>
          <a:lstStyle>
            <a:lvl1pPr>
              <a:defRPr sz="5998" spc="-100" baseline="0">
                <a:solidFill>
                  <a:schemeClr val="bg1"/>
                </a:solidFill>
              </a:defRPr>
            </a:lvl1pPr>
          </a:lstStyle>
          <a:p>
            <a:r>
              <a:rPr lang="en-US" dirty="0"/>
              <a:t>Section title</a:t>
            </a:r>
          </a:p>
        </p:txBody>
      </p:sp>
      <p:sp>
        <p:nvSpPr>
          <p:cNvPr id="5" name="Picture Placeholder 4"/>
          <p:cNvSpPr>
            <a:spLocks noGrp="1"/>
          </p:cNvSpPr>
          <p:nvPr>
            <p:ph type="pic" sz="quarter" idx="10" hasCustomPrompt="1"/>
          </p:nvPr>
        </p:nvSpPr>
        <p:spPr>
          <a:xfrm>
            <a:off x="0" y="-4823"/>
            <a:ext cx="12192000" cy="6858000"/>
          </a:xfrm>
        </p:spPr>
        <p:txBody>
          <a:bodyPr/>
          <a:lstStyle>
            <a:lvl1pPr>
              <a:defRPr baseline="0">
                <a:solidFill>
                  <a:schemeClr val="bg1"/>
                </a:solidFill>
              </a:defRPr>
            </a:lvl1pPr>
          </a:lstStyle>
          <a:p>
            <a:r>
              <a:rPr lang="en-US" dirty="0"/>
              <a:t>Click on icon to</a:t>
            </a:r>
            <a:br>
              <a:rPr lang="en-US" dirty="0"/>
            </a:br>
            <a:r>
              <a:rPr lang="en-US" dirty="0"/>
              <a:t>insert picture then</a:t>
            </a:r>
            <a:br>
              <a:rPr lang="en-US" dirty="0"/>
            </a:br>
            <a:r>
              <a:rPr lang="en-US" dirty="0"/>
              <a:t>send to back</a:t>
            </a:r>
          </a:p>
        </p:txBody>
      </p:sp>
    </p:spTree>
    <p:extLst>
      <p:ext uri="{BB962C8B-B14F-4D97-AF65-F5344CB8AC3E}">
        <p14:creationId xmlns:p14="http://schemas.microsoft.com/office/powerpoint/2010/main" val="1083683637"/>
      </p:ext>
    </p:extLst>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Title w/white overlay">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5293" y="-1006"/>
            <a:ext cx="6625448" cy="686175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3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3 h 10000"/>
              <a:gd name="connsiteX0" fmla="*/ 0 w 10000"/>
              <a:gd name="connsiteY0" fmla="*/ 0 h 9997"/>
              <a:gd name="connsiteX1" fmla="*/ 5160 w 10000"/>
              <a:gd name="connsiteY1" fmla="*/ 24 h 9997"/>
              <a:gd name="connsiteX2" fmla="*/ 10000 w 10000"/>
              <a:gd name="connsiteY2" fmla="*/ 9997 h 9997"/>
              <a:gd name="connsiteX3" fmla="*/ 0 w 10000"/>
              <a:gd name="connsiteY3" fmla="*/ 9997 h 9997"/>
              <a:gd name="connsiteX4" fmla="*/ 0 w 10000"/>
              <a:gd name="connsiteY4" fmla="*/ 0 h 9997"/>
              <a:gd name="connsiteX0" fmla="*/ 0 w 9679"/>
              <a:gd name="connsiteY0" fmla="*/ 0 h 10027"/>
              <a:gd name="connsiteX1" fmla="*/ 5160 w 9679"/>
              <a:gd name="connsiteY1" fmla="*/ 24 h 10027"/>
              <a:gd name="connsiteX2" fmla="*/ 9679 w 9679"/>
              <a:gd name="connsiteY2" fmla="*/ 10027 h 10027"/>
              <a:gd name="connsiteX3" fmla="*/ 0 w 9679"/>
              <a:gd name="connsiteY3" fmla="*/ 10000 h 10027"/>
              <a:gd name="connsiteX4" fmla="*/ 0 w 9679"/>
              <a:gd name="connsiteY4" fmla="*/ 0 h 10027"/>
              <a:gd name="connsiteX0" fmla="*/ 0 w 10000"/>
              <a:gd name="connsiteY0" fmla="*/ 10 h 10010"/>
              <a:gd name="connsiteX1" fmla="*/ 5302 w 10000"/>
              <a:gd name="connsiteY1" fmla="*/ 0 h 10010"/>
              <a:gd name="connsiteX2" fmla="*/ 10000 w 10000"/>
              <a:gd name="connsiteY2" fmla="*/ 10010 h 10010"/>
              <a:gd name="connsiteX3" fmla="*/ 0 w 10000"/>
              <a:gd name="connsiteY3" fmla="*/ 9983 h 10010"/>
              <a:gd name="connsiteX4" fmla="*/ 0 w 10000"/>
              <a:gd name="connsiteY4" fmla="*/ 10 h 10010"/>
              <a:gd name="connsiteX0" fmla="*/ 0 w 10000"/>
              <a:gd name="connsiteY0" fmla="*/ 10 h 10010"/>
              <a:gd name="connsiteX1" fmla="*/ 5302 w 10000"/>
              <a:gd name="connsiteY1" fmla="*/ 0 h 10010"/>
              <a:gd name="connsiteX2" fmla="*/ 10000 w 10000"/>
              <a:gd name="connsiteY2" fmla="*/ 10010 h 10010"/>
              <a:gd name="connsiteX3" fmla="*/ 4 w 10000"/>
              <a:gd name="connsiteY3" fmla="*/ 10010 h 10010"/>
              <a:gd name="connsiteX4" fmla="*/ 0 w 10000"/>
              <a:gd name="connsiteY4" fmla="*/ 10 h 10010"/>
              <a:gd name="connsiteX0" fmla="*/ 0 w 10000"/>
              <a:gd name="connsiteY0" fmla="*/ 21 h 10010"/>
              <a:gd name="connsiteX1" fmla="*/ 5302 w 10000"/>
              <a:gd name="connsiteY1" fmla="*/ 0 h 10010"/>
              <a:gd name="connsiteX2" fmla="*/ 10000 w 10000"/>
              <a:gd name="connsiteY2" fmla="*/ 10010 h 10010"/>
              <a:gd name="connsiteX3" fmla="*/ 4 w 10000"/>
              <a:gd name="connsiteY3" fmla="*/ 10010 h 10010"/>
              <a:gd name="connsiteX4" fmla="*/ 0 w 10000"/>
              <a:gd name="connsiteY4" fmla="*/ 21 h 10010"/>
              <a:gd name="connsiteX0" fmla="*/ 286 w 9997"/>
              <a:gd name="connsiteY0" fmla="*/ 216 h 10010"/>
              <a:gd name="connsiteX1" fmla="*/ 5299 w 9997"/>
              <a:gd name="connsiteY1" fmla="*/ 0 h 10010"/>
              <a:gd name="connsiteX2" fmla="*/ 9997 w 9997"/>
              <a:gd name="connsiteY2" fmla="*/ 10010 h 10010"/>
              <a:gd name="connsiteX3" fmla="*/ 1 w 9997"/>
              <a:gd name="connsiteY3" fmla="*/ 10010 h 10010"/>
              <a:gd name="connsiteX4" fmla="*/ 286 w 9997"/>
              <a:gd name="connsiteY4" fmla="*/ 216 h 10010"/>
              <a:gd name="connsiteX0" fmla="*/ 0 w 10007"/>
              <a:gd name="connsiteY0" fmla="*/ 29 h 10000"/>
              <a:gd name="connsiteX1" fmla="*/ 5308 w 10007"/>
              <a:gd name="connsiteY1" fmla="*/ 0 h 10000"/>
              <a:gd name="connsiteX2" fmla="*/ 10007 w 10007"/>
              <a:gd name="connsiteY2" fmla="*/ 10000 h 10000"/>
              <a:gd name="connsiteX3" fmla="*/ 8 w 10007"/>
              <a:gd name="connsiteY3" fmla="*/ 10000 h 10000"/>
              <a:gd name="connsiteX4" fmla="*/ 0 w 10007"/>
              <a:gd name="connsiteY4" fmla="*/ 29 h 10000"/>
              <a:gd name="connsiteX0" fmla="*/ 0 w 10007"/>
              <a:gd name="connsiteY0" fmla="*/ 0 h 9971"/>
              <a:gd name="connsiteX1" fmla="*/ 5316 w 10007"/>
              <a:gd name="connsiteY1" fmla="*/ 5 h 9971"/>
              <a:gd name="connsiteX2" fmla="*/ 10007 w 10007"/>
              <a:gd name="connsiteY2" fmla="*/ 9971 h 9971"/>
              <a:gd name="connsiteX3" fmla="*/ 8 w 10007"/>
              <a:gd name="connsiteY3" fmla="*/ 9971 h 9971"/>
              <a:gd name="connsiteX4" fmla="*/ 0 w 10007"/>
              <a:gd name="connsiteY4" fmla="*/ 0 h 9971"/>
              <a:gd name="connsiteX0" fmla="*/ 0 w 10000"/>
              <a:gd name="connsiteY0" fmla="*/ 3 h 10003"/>
              <a:gd name="connsiteX1" fmla="*/ 5292 w 10000"/>
              <a:gd name="connsiteY1" fmla="*/ 0 h 10003"/>
              <a:gd name="connsiteX2" fmla="*/ 10000 w 10000"/>
              <a:gd name="connsiteY2" fmla="*/ 10003 h 10003"/>
              <a:gd name="connsiteX3" fmla="*/ 8 w 10000"/>
              <a:gd name="connsiteY3" fmla="*/ 10003 h 10003"/>
              <a:gd name="connsiteX4" fmla="*/ 0 w 10000"/>
              <a:gd name="connsiteY4" fmla="*/ 3 h 10003"/>
              <a:gd name="connsiteX0" fmla="*/ 84 w 9993"/>
              <a:gd name="connsiteY0" fmla="*/ 114 h 10003"/>
              <a:gd name="connsiteX1" fmla="*/ 5285 w 9993"/>
              <a:gd name="connsiteY1" fmla="*/ 0 h 10003"/>
              <a:gd name="connsiteX2" fmla="*/ 9993 w 9993"/>
              <a:gd name="connsiteY2" fmla="*/ 10003 h 10003"/>
              <a:gd name="connsiteX3" fmla="*/ 1 w 9993"/>
              <a:gd name="connsiteY3" fmla="*/ 10003 h 10003"/>
              <a:gd name="connsiteX4" fmla="*/ 84 w 9993"/>
              <a:gd name="connsiteY4" fmla="*/ 114 h 10003"/>
              <a:gd name="connsiteX0" fmla="*/ 0 w 10003"/>
              <a:gd name="connsiteY0" fmla="*/ 3 h 10000"/>
              <a:gd name="connsiteX1" fmla="*/ 5292 w 10003"/>
              <a:gd name="connsiteY1" fmla="*/ 0 h 10000"/>
              <a:gd name="connsiteX2" fmla="*/ 10003 w 10003"/>
              <a:gd name="connsiteY2" fmla="*/ 10000 h 10000"/>
              <a:gd name="connsiteX3" fmla="*/ 4 w 10003"/>
              <a:gd name="connsiteY3" fmla="*/ 10000 h 10000"/>
              <a:gd name="connsiteX4" fmla="*/ 0 w 10003"/>
              <a:gd name="connsiteY4" fmla="*/ 3 h 10000"/>
              <a:gd name="connsiteX0" fmla="*/ 0 w 10003"/>
              <a:gd name="connsiteY0" fmla="*/ 3 h 10000"/>
              <a:gd name="connsiteX1" fmla="*/ 5292 w 10003"/>
              <a:gd name="connsiteY1" fmla="*/ 0 h 10000"/>
              <a:gd name="connsiteX2" fmla="*/ 10003 w 10003"/>
              <a:gd name="connsiteY2" fmla="*/ 10000 h 10000"/>
              <a:gd name="connsiteX3" fmla="*/ 0 w 10003"/>
              <a:gd name="connsiteY3" fmla="*/ 9996 h 10000"/>
              <a:gd name="connsiteX4" fmla="*/ 0 w 10003"/>
              <a:gd name="connsiteY4" fmla="*/ 3 h 10000"/>
              <a:gd name="connsiteX0" fmla="*/ 0 w 10003"/>
              <a:gd name="connsiteY0" fmla="*/ 3 h 10000"/>
              <a:gd name="connsiteX1" fmla="*/ 5292 w 10003"/>
              <a:gd name="connsiteY1" fmla="*/ 0 h 10000"/>
              <a:gd name="connsiteX2" fmla="*/ 10003 w 10003"/>
              <a:gd name="connsiteY2" fmla="*/ 10000 h 10000"/>
              <a:gd name="connsiteX3" fmla="*/ 67 w 10003"/>
              <a:gd name="connsiteY3" fmla="*/ 9920 h 10000"/>
              <a:gd name="connsiteX4" fmla="*/ 0 w 10003"/>
              <a:gd name="connsiteY4" fmla="*/ 3 h 10000"/>
              <a:gd name="connsiteX0" fmla="*/ 8 w 10011"/>
              <a:gd name="connsiteY0" fmla="*/ 3 h 10004"/>
              <a:gd name="connsiteX1" fmla="*/ 5300 w 10011"/>
              <a:gd name="connsiteY1" fmla="*/ 0 h 10004"/>
              <a:gd name="connsiteX2" fmla="*/ 10011 w 10011"/>
              <a:gd name="connsiteY2" fmla="*/ 10000 h 10004"/>
              <a:gd name="connsiteX3" fmla="*/ 0 w 10011"/>
              <a:gd name="connsiteY3" fmla="*/ 10004 h 10004"/>
              <a:gd name="connsiteX4" fmla="*/ 8 w 10011"/>
              <a:gd name="connsiteY4" fmla="*/ 3 h 10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 h="10004">
                <a:moveTo>
                  <a:pt x="8" y="3"/>
                </a:moveTo>
                <a:lnTo>
                  <a:pt x="5300" y="0"/>
                </a:lnTo>
                <a:lnTo>
                  <a:pt x="10011" y="10000"/>
                </a:lnTo>
                <a:lnTo>
                  <a:pt x="0" y="10004"/>
                </a:lnTo>
                <a:cubicBezTo>
                  <a:pt x="-1" y="6665"/>
                  <a:pt x="9" y="3341"/>
                  <a:pt x="8" y="3"/>
                </a:cubicBezTo>
                <a:close/>
              </a:path>
            </a:pathLst>
          </a:custGeom>
          <a:solidFill>
            <a:schemeClr val="bg1">
              <a:alpha val="70000"/>
            </a:schemeClr>
          </a:solidFill>
        </p:spPr>
        <p:txBody>
          <a:bodyPr lIns="365760" tIns="137160" rIns="137160" bIns="1097280" anchor="b" anchorCtr="0">
            <a:noAutofit/>
          </a:bodyPr>
          <a:lstStyle>
            <a:lvl1pPr>
              <a:defRPr sz="5998" spc="-100" baseline="0">
                <a:solidFill>
                  <a:schemeClr val="tx1"/>
                </a:solidFill>
              </a:defRPr>
            </a:lvl1pPr>
          </a:lstStyle>
          <a:p>
            <a:r>
              <a:rPr lang="en-US" dirty="0"/>
              <a:t>Section title</a:t>
            </a:r>
          </a:p>
        </p:txBody>
      </p:sp>
      <p:sp>
        <p:nvSpPr>
          <p:cNvPr id="5" name="Picture Placeholder 4"/>
          <p:cNvSpPr>
            <a:spLocks noGrp="1"/>
          </p:cNvSpPr>
          <p:nvPr>
            <p:ph type="pic" sz="quarter" idx="10" hasCustomPrompt="1"/>
          </p:nvPr>
        </p:nvSpPr>
        <p:spPr>
          <a:xfrm>
            <a:off x="0" y="-4824"/>
            <a:ext cx="12192000" cy="6865568"/>
          </a:xfrm>
        </p:spPr>
        <p:txBody>
          <a:bodyPr/>
          <a:lstStyle>
            <a:lvl1pPr>
              <a:defRPr baseline="0">
                <a:solidFill>
                  <a:schemeClr val="tx1"/>
                </a:solidFill>
              </a:defRPr>
            </a:lvl1pPr>
          </a:lstStyle>
          <a:p>
            <a:r>
              <a:rPr lang="en-US" dirty="0"/>
              <a:t>Click on icon to</a:t>
            </a:r>
            <a:br>
              <a:rPr lang="en-US" dirty="0"/>
            </a:br>
            <a:r>
              <a:rPr lang="en-US" dirty="0"/>
              <a:t>insert picture then</a:t>
            </a:r>
            <a:br>
              <a:rPr lang="en-US" dirty="0"/>
            </a:br>
            <a:r>
              <a:rPr lang="en-US" dirty="0"/>
              <a:t>send to back</a:t>
            </a:r>
          </a:p>
        </p:txBody>
      </p:sp>
    </p:spTree>
    <p:extLst>
      <p:ext uri="{BB962C8B-B14F-4D97-AF65-F5344CB8AC3E}">
        <p14:creationId xmlns:p14="http://schemas.microsoft.com/office/powerpoint/2010/main" val="3533915557"/>
      </p:ext>
    </p:extLst>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Speaker note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title</a:t>
            </a:r>
          </a:p>
        </p:txBody>
      </p:sp>
      <p:sp>
        <p:nvSpPr>
          <p:cNvPr id="5" name="Text Placeholder 15"/>
          <p:cNvSpPr>
            <a:spLocks noGrp="1"/>
          </p:cNvSpPr>
          <p:nvPr>
            <p:ph type="body" sz="quarter" idx="14" hasCustomPrompt="1"/>
          </p:nvPr>
        </p:nvSpPr>
        <p:spPr>
          <a:xfrm>
            <a:off x="228600" y="1600201"/>
            <a:ext cx="11355228" cy="45720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speaker notes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6"/>
          <p:cNvSpPr>
            <a:spLocks noGrp="1"/>
          </p:cNvSpPr>
          <p:nvPr>
            <p:ph type="body" sz="quarter" idx="11" hasCustomPrompt="1"/>
          </p:nvPr>
        </p:nvSpPr>
        <p:spPr>
          <a:xfrm>
            <a:off x="3" y="6238876"/>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700" spc="-60" baseline="0">
                <a:gradFill>
                  <a:gsLst>
                    <a:gs pos="0">
                      <a:srgbClr val="000000"/>
                    </a:gs>
                    <a:gs pos="100000">
                      <a:srgbClr val="000000"/>
                    </a:gs>
                  </a:gsLst>
                  <a:lin ang="5400000" scaled="0"/>
                </a:gradFill>
                <a:effectLst/>
                <a:latin typeface="Segoe UI Light" pitchFamily="34" charset="0"/>
                <a:ea typeface="Segoe UI" pitchFamily="34" charset="0"/>
                <a:cs typeface="Segoe UI" pitchFamily="34" charset="0"/>
              </a:defRPr>
            </a:lvl1pPr>
          </a:lstStyle>
          <a:p>
            <a:pPr lvl="0"/>
            <a:r>
              <a:rPr lang="en-US" dirty="0"/>
              <a:t>Next slide topic</a:t>
            </a:r>
          </a:p>
        </p:txBody>
      </p:sp>
    </p:spTree>
    <p:extLst>
      <p:ext uri="{BB962C8B-B14F-4D97-AF65-F5344CB8AC3E}">
        <p14:creationId xmlns:p14="http://schemas.microsoft.com/office/powerpoint/2010/main" val="241060672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06898-4E4D-4FAA-B036-3B89ED77B1AA}"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CB113-91F4-428B-85C3-ED3AAAFD507D}" type="slidenum">
              <a:rPr lang="en-US" smtClean="0"/>
              <a:t>‹#›</a:t>
            </a:fld>
            <a:endParaRPr lang="en-US"/>
          </a:p>
        </p:txBody>
      </p:sp>
    </p:spTree>
    <p:extLst>
      <p:ext uri="{BB962C8B-B14F-4D97-AF65-F5344CB8AC3E}">
        <p14:creationId xmlns:p14="http://schemas.microsoft.com/office/powerpoint/2010/main" val="49267636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Microsoft logo w/photo">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rgbClr val="00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7" tIns="91427" rIns="91427" bIns="91427" numCol="1" spcCol="0" rtlCol="0" fromWordArt="0" anchor="b" anchorCtr="0" forceAA="0" compatLnSpc="1">
            <a:prstTxWarp prst="textNoShape">
              <a:avLst/>
            </a:prstTxWarp>
            <a:noAutofit/>
          </a:bodyPr>
          <a:lstStyle/>
          <a:p>
            <a:pPr algn="r"/>
            <a:endParaRPr lang="en-US" sz="1200" dirty="0" err="1"/>
          </a:p>
        </p:txBody>
      </p:sp>
      <p:pic>
        <p:nvPicPr>
          <p:cNvPr id="10" name="Picture 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0684" y="2899240"/>
            <a:ext cx="2881117" cy="1059525"/>
          </a:xfrm>
          <a:prstGeom prst="rect">
            <a:avLst/>
          </a:prstGeom>
        </p:spPr>
      </p:pic>
    </p:spTree>
    <p:extLst>
      <p:ext uri="{BB962C8B-B14F-4D97-AF65-F5344CB8AC3E}">
        <p14:creationId xmlns:p14="http://schemas.microsoft.com/office/powerpoint/2010/main" val="2612555235"/>
      </p:ext>
    </p:extLst>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1_Microsoft logo">
    <p:bg>
      <p:bgPr>
        <a:solidFill>
          <a:srgbClr val="000000"/>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0684" y="2899240"/>
            <a:ext cx="2881117" cy="1059525"/>
          </a:xfrm>
          <a:prstGeom prst="rect">
            <a:avLst/>
          </a:prstGeom>
        </p:spPr>
      </p:pic>
    </p:spTree>
    <p:extLst>
      <p:ext uri="{BB962C8B-B14F-4D97-AF65-F5344CB8AC3E}">
        <p14:creationId xmlns:p14="http://schemas.microsoft.com/office/powerpoint/2010/main" val="2254011356"/>
      </p:ext>
    </p:extLst>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2_Microsoft logo">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0684" y="2899240"/>
            <a:ext cx="2881117" cy="1059525"/>
          </a:xfrm>
          <a:prstGeom prst="rect">
            <a:avLst/>
          </a:prstGeom>
        </p:spPr>
      </p:pic>
    </p:spTree>
    <p:extLst>
      <p:ext uri="{BB962C8B-B14F-4D97-AF65-F5344CB8AC3E}">
        <p14:creationId xmlns:p14="http://schemas.microsoft.com/office/powerpoint/2010/main" val="2786069665"/>
      </p:ext>
    </p:extLst>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tx1"/>
        </a:solid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a:xfrm>
            <a:off x="11702570" y="6493852"/>
            <a:ext cx="319087" cy="243841"/>
          </a:xfrm>
        </p:spPr>
        <p:txBody>
          <a:bodyPr lIns="45720" rIns="45720"/>
          <a:lstStyle>
            <a:lvl1pPr algn="l">
              <a:defRPr sz="750">
                <a:solidFill>
                  <a:srgbClr val="758CBB"/>
                </a:solidFill>
                <a:latin typeface="Segoe UI Semibold" panose="020B0702040204020203" pitchFamily="34" charset="0"/>
                <a:cs typeface="Segoe UI Semibold" panose="020B0702040204020203" pitchFamily="34" charset="0"/>
              </a:defRPr>
            </a:lvl1pPr>
          </a:lstStyle>
          <a:p>
            <a:fld id="{4B530348-C37D-4825-8F5B-0B96FA1A9E49}" type="slidenum">
              <a:rPr lang="ru-RU" smtClean="0"/>
              <a:pPr/>
              <a:t>‹#›</a:t>
            </a:fld>
            <a:endParaRPr lang="ru-RU" dirty="0"/>
          </a:p>
        </p:txBody>
      </p:sp>
      <p:pic>
        <p:nvPicPr>
          <p:cNvPr id="4" name="Picture 3">
            <a:extLst>
              <a:ext uri="{FF2B5EF4-FFF2-40B4-BE49-F238E27FC236}">
                <a16:creationId xmlns:a16="http://schemas.microsoft.com/office/drawing/2014/main" id="{56CE92B5-262B-4B69-8E09-41808FC2393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897302" y="394204"/>
            <a:ext cx="805268" cy="397530"/>
          </a:xfrm>
          <a:prstGeom prst="rect">
            <a:avLst/>
          </a:prstGeom>
        </p:spPr>
      </p:pic>
    </p:spTree>
    <p:extLst>
      <p:ext uri="{BB962C8B-B14F-4D97-AF65-F5344CB8AC3E}">
        <p14:creationId xmlns:p14="http://schemas.microsoft.com/office/powerpoint/2010/main" val="2227850703"/>
      </p:ext>
    </p:extLst>
  </p:cSld>
  <p:clrMapOvr>
    <a:masterClrMapping/>
  </p:clrMapOvr>
  <p:extLst mod="1">
    <p:ext uri="{DCECCB84-F9BA-43D5-87BE-67443E8EF086}">
      <p15:sldGuideLst xmlns:p15="http://schemas.microsoft.com/office/powerpoint/2012/main">
        <p15:guide id="1" orient="horz" pos="480">
          <p15:clr>
            <a:srgbClr val="FBAE40"/>
          </p15:clr>
        </p15:guide>
        <p15:guide id="2" pos="3840">
          <p15:clr>
            <a:srgbClr val="FBAE40"/>
          </p15:clr>
        </p15:guide>
        <p15:guide id="3" orient="horz" pos="312">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219200"/>
            <a:ext cx="2438400" cy="2438400"/>
          </a:xfrm>
          <a:solidFill>
            <a:schemeClr val="accent1"/>
          </a:solidFill>
        </p:spPr>
        <p:txBody>
          <a:bodyPr rIns="91440">
            <a:normAutofit/>
          </a:bodyPr>
          <a:lstStyle>
            <a:lvl1pPr>
              <a:defRPr sz="2667" baseline="0">
                <a:solidFill>
                  <a:schemeClr val="tx1"/>
                </a:solidFill>
                <a:latin typeface="+mn-lt"/>
              </a:defRPr>
            </a:lvl1pPr>
          </a:lstStyle>
          <a:p>
            <a:pPr lvl="0"/>
            <a:r>
              <a:rPr lang="en-US" dirty="0"/>
              <a:t>Click to edit slide content</a:t>
            </a:r>
          </a:p>
        </p:txBody>
      </p:sp>
      <p:sp>
        <p:nvSpPr>
          <p:cNvPr id="3" name="Date Placeholder 2"/>
          <p:cNvSpPr>
            <a:spLocks noGrp="1"/>
          </p:cNvSpPr>
          <p:nvPr>
            <p:ph type="dt" sz="half" idx="10"/>
          </p:nvPr>
        </p:nvSpPr>
        <p:spPr>
          <a:xfrm>
            <a:off x="0" y="6356352"/>
            <a:ext cx="2844800" cy="365125"/>
          </a:xfrm>
          <a:prstGeom prst="rect">
            <a:avLst/>
          </a:prstGeom>
        </p:spPr>
        <p:txBody>
          <a:bodyPr/>
          <a:lstStyle>
            <a:lvl1pPr>
              <a:defRPr>
                <a:solidFill>
                  <a:schemeClr val="bg1">
                    <a:lumMod val="75000"/>
                    <a:lumOff val="25000"/>
                  </a:schemeClr>
                </a:solidFill>
                <a:latin typeface="+mn-lt"/>
              </a:defRPr>
            </a:lvl1pPr>
          </a:lstStyle>
          <a:p>
            <a:pPr defTabSz="914377"/>
            <a:fld id="{E2A32D76-7F50-4051-A896-3413236BDB3E}" type="datetime1">
              <a:rPr lang="en-US" smtClean="0">
                <a:solidFill>
                  <a:srgbClr val="000000">
                    <a:lumMod val="75000"/>
                    <a:lumOff val="25000"/>
                  </a:srgbClr>
                </a:solidFill>
              </a:rPr>
              <a:pPr defTabSz="914377"/>
              <a:t>4/2/2019</a:t>
            </a:fld>
            <a:endParaRPr lang="en-US">
              <a:solidFill>
                <a:srgbClr val="000000">
                  <a:lumMod val="75000"/>
                  <a:lumOff val="25000"/>
                </a:srgbClr>
              </a:solidFill>
            </a:endParaRPr>
          </a:p>
        </p:txBody>
      </p:sp>
      <p:sp>
        <p:nvSpPr>
          <p:cNvPr id="4" name="Slide Number Placeholder 3"/>
          <p:cNvSpPr>
            <a:spLocks noGrp="1"/>
          </p:cNvSpPr>
          <p:nvPr>
            <p:ph type="sldNum" sz="quarter" idx="11"/>
          </p:nvPr>
        </p:nvSpPr>
        <p:spPr/>
        <p:txBody>
          <a:bodyPr/>
          <a:lstStyle>
            <a:lvl1pPr>
              <a:defRPr>
                <a:solidFill>
                  <a:schemeClr val="bg1">
                    <a:lumMod val="75000"/>
                    <a:lumOff val="25000"/>
                  </a:schemeClr>
                </a:solidFill>
                <a:latin typeface="+mn-lt"/>
              </a:defRPr>
            </a:lvl1pPr>
          </a:lstStyle>
          <a:p>
            <a:fld id="{74A398B2-5A34-1A4A-811E-F4027282568C}" type="slidenum">
              <a:rPr lang="en-US" smtClean="0">
                <a:solidFill>
                  <a:srgbClr val="000000">
                    <a:lumMod val="75000"/>
                    <a:lumOff val="25000"/>
                  </a:srgbClr>
                </a:solidFill>
              </a:rPr>
              <a:pPr/>
              <a:t>‹#›</a:t>
            </a:fld>
            <a:endParaRPr lang="en-US">
              <a:solidFill>
                <a:srgbClr val="000000">
                  <a:lumMod val="75000"/>
                  <a:lumOff val="25000"/>
                </a:srgbClr>
              </a:solidFill>
            </a:endParaRPr>
          </a:p>
        </p:txBody>
      </p:sp>
    </p:spTree>
    <p:extLst>
      <p:ext uri="{BB962C8B-B14F-4D97-AF65-F5344CB8AC3E}">
        <p14:creationId xmlns:p14="http://schemas.microsoft.com/office/powerpoint/2010/main" val="297720943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45DB614C-D503-4DFD-9B8A-A9130C73F6B9}" type="datetimeFigureOut">
              <a:rPr lang="en-US" smtClean="0">
                <a:solidFill>
                  <a:srgbClr val="505050"/>
                </a:solidFill>
              </a:rPr>
              <a:pPr/>
              <a:t>4/2/2019</a:t>
            </a:fld>
            <a:endParaRPr lang="en-US">
              <a:solidFill>
                <a:srgbClr val="505050"/>
              </a:solidFill>
            </a:endParaRPr>
          </a:p>
        </p:txBody>
      </p:sp>
      <p:sp>
        <p:nvSpPr>
          <p:cNvPr id="4" name="Footer Placeholder 3"/>
          <p:cNvSpPr>
            <a:spLocks noGrp="1"/>
          </p:cNvSpPr>
          <p:nvPr>
            <p:ph type="ftr" sz="quarter" idx="11"/>
          </p:nvPr>
        </p:nvSpPr>
        <p:spPr/>
        <p:txBody>
          <a:bodyPr/>
          <a:lstStyle/>
          <a:p>
            <a:endParaRPr lang="en-US">
              <a:solidFill>
                <a:srgbClr val="505050"/>
              </a:solidFill>
            </a:endParaRPr>
          </a:p>
        </p:txBody>
      </p:sp>
      <p:sp>
        <p:nvSpPr>
          <p:cNvPr id="5" name="Slide Number Placeholder 4"/>
          <p:cNvSpPr>
            <a:spLocks noGrp="1"/>
          </p:cNvSpPr>
          <p:nvPr>
            <p:ph type="sldNum" sz="quarter" idx="12"/>
          </p:nvPr>
        </p:nvSpPr>
        <p:spPr/>
        <p:txBody>
          <a:bodyPr/>
          <a:lstStyle/>
          <a:p>
            <a:fld id="{D4B7B4F1-67CD-4728-BE32-78D5B2EB8D36}" type="slidenum">
              <a:rPr lang="en-US" smtClean="0">
                <a:solidFill>
                  <a:srgbClr val="505050"/>
                </a:solidFill>
              </a:rPr>
              <a:pPr/>
              <a:t>‹#›</a:t>
            </a:fld>
            <a:endParaRPr lang="en-US">
              <a:solidFill>
                <a:srgbClr val="505050"/>
              </a:solidFill>
            </a:endParaRPr>
          </a:p>
        </p:txBody>
      </p:sp>
    </p:spTree>
    <p:extLst>
      <p:ext uri="{BB962C8B-B14F-4D97-AF65-F5344CB8AC3E}">
        <p14:creationId xmlns:p14="http://schemas.microsoft.com/office/powerpoint/2010/main" val="337709785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cSld name="Developer co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lvl1pPr>
          </a:lstStyle>
          <a:p>
            <a:r>
              <a:rPr lang="en-US"/>
              <a:t>Click to edit Master title style</a:t>
            </a:r>
          </a:p>
        </p:txBody>
      </p:sp>
      <p:sp>
        <p:nvSpPr>
          <p:cNvPr id="4" name="Text Placeholder 3"/>
          <p:cNvSpPr>
            <a:spLocks noGrp="1"/>
          </p:cNvSpPr>
          <p:nvPr>
            <p:ph type="body" sz="quarter" idx="15" hasCustomPrompt="1"/>
          </p:nvPr>
        </p:nvSpPr>
        <p:spPr>
          <a:xfrm>
            <a:off x="150853" y="1600200"/>
            <a:ext cx="11890296" cy="4495800"/>
          </a:xfrm>
          <a:prstGeom prst="rect">
            <a:avLst/>
          </a:prstGeom>
        </p:spPr>
        <p:txBody>
          <a:bodyPr/>
          <a:lstStyle>
            <a:lvl1pPr marL="0" indent="0">
              <a:buNone/>
              <a:defRPr>
                <a:solidFill>
                  <a:schemeClr val="tx1"/>
                </a:solidFill>
                <a:latin typeface="Courier New" pitchFamily="49" charset="0"/>
                <a:cs typeface="Courier New" pitchFamily="49" charset="0"/>
              </a:defRPr>
            </a:lvl1pPr>
            <a:lvl2pPr marL="281674" indent="0">
              <a:buNone/>
              <a:defRPr>
                <a:solidFill>
                  <a:schemeClr val="tx1"/>
                </a:solidFill>
                <a:latin typeface="Courier New" pitchFamily="49" charset="0"/>
                <a:cs typeface="Courier New" pitchFamily="49" charset="0"/>
              </a:defRPr>
            </a:lvl2pPr>
            <a:lvl3pPr marL="588476" indent="0">
              <a:buNone/>
              <a:defRPr>
                <a:solidFill>
                  <a:schemeClr val="tx1"/>
                </a:solidFill>
                <a:latin typeface="Courier New" pitchFamily="49" charset="0"/>
                <a:cs typeface="Courier New" pitchFamily="49" charset="0"/>
              </a:defRPr>
            </a:lvl3pPr>
            <a:lvl4pPr marL="870150" indent="0">
              <a:buNone/>
              <a:defRPr>
                <a:solidFill>
                  <a:schemeClr val="tx1"/>
                </a:solidFill>
                <a:latin typeface="Courier New" pitchFamily="49" charset="0"/>
                <a:cs typeface="Courier New" pitchFamily="49" charset="0"/>
              </a:defRPr>
            </a:lvl4pPr>
            <a:lvl5pPr marL="1105540" indent="0">
              <a:buNone/>
              <a:defRPr>
                <a:solidFill>
                  <a:schemeClr val="tx1"/>
                </a:solidFill>
                <a:latin typeface="Courier New" pitchFamily="49" charset="0"/>
                <a:cs typeface="Courier New" pitchFamily="49" charset="0"/>
              </a:defRPr>
            </a:lvl5pPr>
          </a:lstStyle>
          <a:p>
            <a:pPr lvl="0"/>
            <a:r>
              <a:rPr lang="en-US"/>
              <a:t>Click to add developer code</a:t>
            </a:r>
          </a:p>
          <a:p>
            <a:pPr lvl="1"/>
            <a:r>
              <a:rPr lang="en-US"/>
              <a:t>Second level</a:t>
            </a:r>
          </a:p>
          <a:p>
            <a:pPr lvl="2"/>
            <a:r>
              <a:rPr lang="en-US"/>
              <a:t>Third level</a:t>
            </a:r>
          </a:p>
          <a:p>
            <a:pPr lvl="3"/>
            <a:r>
              <a:rPr lang="en-US"/>
              <a:t>Fourth level</a:t>
            </a:r>
          </a:p>
          <a:p>
            <a:pPr lvl="4"/>
            <a:r>
              <a:rPr lang="en-US"/>
              <a:t>Fifth level</a:t>
            </a:r>
          </a:p>
        </p:txBody>
      </p:sp>
      <p:sp>
        <p:nvSpPr>
          <p:cNvPr id="9" name="Text Placeholder 5"/>
          <p:cNvSpPr>
            <a:spLocks noGrp="1"/>
          </p:cNvSpPr>
          <p:nvPr>
            <p:ph type="body" sz="quarter" idx="12" hasCustomPrompt="1"/>
          </p:nvPr>
        </p:nvSpPr>
        <p:spPr>
          <a:xfrm>
            <a:off x="1" y="573605"/>
            <a:ext cx="12192000" cy="373063"/>
          </a:xfrm>
          <a:prstGeom prst="rect">
            <a:avLst/>
          </a:prstGeom>
        </p:spPr>
        <p:txBody>
          <a:bodyPr lIns="320040" tIns="53325" rIns="53325" bIns="53325">
            <a:noAutofit/>
          </a:bodyPr>
          <a:lstStyle>
            <a:lvl1pPr marL="0" indent="0">
              <a:buNone/>
              <a:defRPr sz="2800">
                <a:solidFill>
                  <a:schemeClr val="tx1"/>
                </a:solidFill>
                <a:latin typeface="Segoe UI Light" pitchFamily="34" charset="0"/>
              </a:defRPr>
            </a:lvl1pPr>
            <a:lvl2pPr marL="281674" indent="0">
              <a:buNone/>
              <a:defRPr/>
            </a:lvl2pPr>
            <a:lvl3pPr marL="588476" indent="0">
              <a:buNone/>
              <a:defRPr/>
            </a:lvl3pPr>
            <a:lvl4pPr marL="870150" indent="0">
              <a:buNone/>
              <a:defRPr/>
            </a:lvl4pPr>
            <a:lvl5pPr marL="1105540" indent="0">
              <a:buNone/>
              <a:defRPr/>
            </a:lvl5pPr>
          </a:lstStyle>
          <a:p>
            <a:pPr lvl="0"/>
            <a:r>
              <a:rPr lang="en-US"/>
              <a:t>Click to add subtitle</a:t>
            </a:r>
          </a:p>
        </p:txBody>
      </p:sp>
      <p:sp>
        <p:nvSpPr>
          <p:cNvPr id="10" name="Slide Number Placeholder 9"/>
          <p:cNvSpPr>
            <a:spLocks noGrp="1"/>
          </p:cNvSpPr>
          <p:nvPr>
            <p:ph type="sldNum" sz="quarter" idx="17"/>
          </p:nvPr>
        </p:nvSpPr>
        <p:spPr/>
        <p:txBody>
          <a:bodyPr/>
          <a:lstStyle/>
          <a:p>
            <a:fld id="{D4B7B4F1-67CD-4728-BE32-78D5B2EB8D36}" type="slidenum">
              <a:rPr lang="en-US" smtClean="0">
                <a:solidFill>
                  <a:srgbClr val="505050"/>
                </a:solidFill>
              </a:rPr>
              <a:pPr/>
              <a:t>‹#›</a:t>
            </a:fld>
            <a:endParaRPr lang="en-US">
              <a:solidFill>
                <a:srgbClr val="505050"/>
              </a:solidFill>
            </a:endParaRPr>
          </a:p>
        </p:txBody>
      </p:sp>
      <p:sp>
        <p:nvSpPr>
          <p:cNvPr id="7" name="Footer Placeholder 19"/>
          <p:cNvSpPr>
            <a:spLocks noGrp="1"/>
          </p:cNvSpPr>
          <p:nvPr>
            <p:ph type="ftr" sz="quarter" idx="16"/>
          </p:nvPr>
        </p:nvSpPr>
        <p:spPr>
          <a:xfrm>
            <a:off x="9483046" y="6477874"/>
            <a:ext cx="1946953" cy="380127"/>
          </a:xfrm>
          <a:solidFill>
            <a:schemeClr val="bg1">
              <a:lumMod val="85000"/>
            </a:schemeClr>
          </a:solidFill>
        </p:spPr>
        <p:txBody>
          <a:bodyPr/>
          <a:lstStyle>
            <a:lvl1pPr>
              <a:defRPr sz="1000"/>
            </a:lvl1pPr>
          </a:lstStyle>
          <a:p>
            <a:r>
              <a:rPr lang="en-US">
                <a:solidFill>
                  <a:srgbClr val="505050"/>
                </a:solidFill>
              </a:rPr>
              <a:t>FOR INTERNAL USE ONLY</a:t>
            </a:r>
          </a:p>
        </p:txBody>
      </p:sp>
    </p:spTree>
    <p:extLst>
      <p:ext uri="{BB962C8B-B14F-4D97-AF65-F5344CB8AC3E}">
        <p14:creationId xmlns:p14="http://schemas.microsoft.com/office/powerpoint/2010/main" val="46438485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with photo">
    <p:spTree>
      <p:nvGrpSpPr>
        <p:cNvPr id="1" name=""/>
        <p:cNvGrpSpPr/>
        <p:nvPr/>
      </p:nvGrpSpPr>
      <p:grpSpPr>
        <a:xfrm>
          <a:off x="0" y="0"/>
          <a:ext cx="0" cy="0"/>
          <a:chOff x="0" y="0"/>
          <a:chExt cx="0" cy="0"/>
        </a:xfrm>
      </p:grpSpPr>
      <p:sp>
        <p:nvSpPr>
          <p:cNvPr id="13" name="Rectangle 12"/>
          <p:cNvSpPr/>
          <p:nvPr/>
        </p:nvSpPr>
        <p:spPr bwMode="gray">
          <a:xfrm>
            <a:off x="150852" y="2057402"/>
            <a:ext cx="5487830"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6" rIns="179208" bIns="143366" numCol="1" spcCol="0" rtlCol="0" fromWordArt="0" anchor="t" anchorCtr="0" forceAA="0" compatLnSpc="1">
            <a:prstTxWarp prst="textNoShape">
              <a:avLst/>
            </a:prstTxWarp>
            <a:noAutofit/>
          </a:bodyPr>
          <a:lstStyle/>
          <a:p>
            <a:pPr algn="ctr" defTabSz="91365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30" cy="2743426"/>
          </a:xfrm>
          <a:noFill/>
        </p:spPr>
        <p:txBody>
          <a:bodyPr vert="horz" lIns="137160" tIns="137160" rIns="137160" bIns="13716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dirty="0"/>
              <a:t>Presentation title</a:t>
            </a:r>
          </a:p>
        </p:txBody>
      </p:sp>
      <p:sp>
        <p:nvSpPr>
          <p:cNvPr id="4" name="Text Placeholder 3"/>
          <p:cNvSpPr>
            <a:spLocks noGrp="1"/>
          </p:cNvSpPr>
          <p:nvPr>
            <p:ph type="body" sz="quarter" idx="10" hasCustomPrompt="1"/>
          </p:nvPr>
        </p:nvSpPr>
        <p:spPr>
          <a:xfrm>
            <a:off x="150852" y="4800602"/>
            <a:ext cx="5487830" cy="914400"/>
          </a:xfrm>
        </p:spPr>
        <p:txBody>
          <a:bodyPr lIns="137160" tIns="137160" rIns="137160" bIns="137160">
            <a:noAutofit/>
          </a:bodyPr>
          <a:lstStyle>
            <a:lvl1pPr marL="0" indent="0">
              <a:spcBef>
                <a:spcPts val="0"/>
              </a:spcBef>
              <a:buNone/>
              <a:defRPr sz="2000">
                <a:solidFill>
                  <a:schemeClr val="bg1"/>
                </a:solidFill>
              </a:defRPr>
            </a:lvl1pPr>
            <a:lvl2pPr marL="281566" indent="0">
              <a:buNone/>
              <a:defRPr sz="2000">
                <a:solidFill>
                  <a:schemeClr val="bg1"/>
                </a:solidFill>
              </a:defRPr>
            </a:lvl2pPr>
            <a:lvl3pPr marL="588250" indent="0">
              <a:buNone/>
              <a:defRPr sz="2000">
                <a:solidFill>
                  <a:schemeClr val="bg1"/>
                </a:solidFill>
              </a:defRPr>
            </a:lvl3pPr>
            <a:lvl4pPr marL="869816" indent="0">
              <a:buNone/>
              <a:defRPr sz="2000">
                <a:solidFill>
                  <a:schemeClr val="bg1"/>
                </a:solidFill>
              </a:defRPr>
            </a:lvl4pPr>
            <a:lvl5pPr marL="1105115" indent="0">
              <a:buNone/>
              <a:defRPr sz="2000">
                <a:solidFill>
                  <a:schemeClr val="bg1"/>
                </a:solidFill>
              </a:defRPr>
            </a:lvl5pPr>
          </a:lstStyle>
          <a:p>
            <a:pPr lvl="0"/>
            <a:r>
              <a:rPr lang="en-US" dirty="0"/>
              <a:t>Speaker Name</a:t>
            </a:r>
          </a:p>
        </p:txBody>
      </p:sp>
      <p:sp>
        <p:nvSpPr>
          <p:cNvPr id="10" name="TextBox 9"/>
          <p:cNvSpPr txBox="1"/>
          <p:nvPr/>
        </p:nvSpPr>
        <p:spPr>
          <a:xfrm>
            <a:off x="7620001" y="381000"/>
            <a:ext cx="3810001" cy="1905000"/>
          </a:xfrm>
          <a:prstGeom prst="rect">
            <a:avLst/>
          </a:prstGeom>
        </p:spPr>
        <p:txBody>
          <a:bodyPr vert="horz" wrap="square" lIns="108790" tIns="54395" rIns="108790" bIns="54395" rtlCol="0" anchor="ctr">
            <a:normAutofit/>
          </a:bodyPr>
          <a:lstStyle/>
          <a:p>
            <a:pPr defTabSz="1087687"/>
            <a:r>
              <a:rPr lang="en-US" sz="2000" dirty="0">
                <a:solidFill>
                  <a:srgbClr val="D2D2D2"/>
                </a:solidFill>
                <a:ea typeface="Segoe UI" pitchFamily="34" charset="0"/>
                <a:cs typeface="Segoe UI" pitchFamily="34" charset="0"/>
              </a:rPr>
              <a:t>Click View &gt; Slide Master to insert a photo as a background behind the colored boxes.</a:t>
            </a:r>
          </a:p>
        </p:txBody>
      </p:sp>
      <p:sp>
        <p:nvSpPr>
          <p:cNvPr id="15" name="TextBox 14"/>
          <p:cNvSpPr txBox="1"/>
          <p:nvPr/>
        </p:nvSpPr>
        <p:spPr>
          <a:xfrm>
            <a:off x="7620001" y="381000"/>
            <a:ext cx="3810001" cy="1905000"/>
          </a:xfrm>
          <a:prstGeom prst="rect">
            <a:avLst/>
          </a:prstGeom>
        </p:spPr>
        <p:txBody>
          <a:bodyPr vert="horz" wrap="square" lIns="108790" tIns="54395" rIns="108790" bIns="54395" rtlCol="0" anchor="ctr">
            <a:normAutofit/>
          </a:bodyPr>
          <a:lstStyle/>
          <a:p>
            <a:pPr defTabSz="1087687"/>
            <a:r>
              <a:rPr lang="en-US" sz="2000" dirty="0">
                <a:solidFill>
                  <a:srgbClr val="D2D2D2"/>
                </a:solidFill>
                <a:ea typeface="Segoe UI" pitchFamily="34" charset="0"/>
                <a:cs typeface="Segoe UI" pitchFamily="34" charset="0"/>
              </a:rPr>
              <a:t>Click View &gt; Slide Master to insert a photo as a background behind the colored boxes.</a:t>
            </a:r>
          </a:p>
        </p:txBody>
      </p:sp>
      <p:sp>
        <p:nvSpPr>
          <p:cNvPr id="14" name="TextBox 13"/>
          <p:cNvSpPr txBox="1"/>
          <p:nvPr userDrawn="1"/>
        </p:nvSpPr>
        <p:spPr>
          <a:xfrm>
            <a:off x="7620001" y="381000"/>
            <a:ext cx="3810001" cy="1905000"/>
          </a:xfrm>
          <a:prstGeom prst="rect">
            <a:avLst/>
          </a:prstGeom>
        </p:spPr>
        <p:txBody>
          <a:bodyPr vert="horz" wrap="square" lIns="108790" tIns="54395" rIns="108790" bIns="54395" rtlCol="0" anchor="ctr">
            <a:normAutofit/>
          </a:bodyPr>
          <a:lstStyle/>
          <a:p>
            <a:pPr defTabSz="1087687"/>
            <a:r>
              <a:rPr lang="en-US" sz="2000" dirty="0">
                <a:solidFill>
                  <a:srgbClr val="D2D2D2"/>
                </a:solidFill>
                <a:ea typeface="Segoe UI" pitchFamily="34" charset="0"/>
                <a:cs typeface="Segoe UI" pitchFamily="34" charset="0"/>
              </a:rPr>
              <a:t>Click View &gt; Slide Master to insert a photo as a background behind the colored boxes.</a:t>
            </a:r>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244" y="198359"/>
            <a:ext cx="1948179" cy="716439"/>
          </a:xfrm>
          <a:prstGeom prst="rect">
            <a:avLst/>
          </a:prstGeom>
        </p:spPr>
      </p:pic>
    </p:spTree>
    <p:extLst>
      <p:ext uri="{BB962C8B-B14F-4D97-AF65-F5344CB8AC3E}">
        <p14:creationId xmlns:p14="http://schemas.microsoft.com/office/powerpoint/2010/main" val="2285296342"/>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no photo">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bwMode="gray">
          <a:xfrm>
            <a:off x="150852" y="2057402"/>
            <a:ext cx="5487830" cy="3657600"/>
          </a:xfrm>
          <a:prstGeom prst="rect">
            <a:avLst/>
          </a:prstGeom>
          <a:solidFill>
            <a:schemeClr val="bg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6" rIns="179208" bIns="143366" numCol="1" spcCol="0" rtlCol="0" fromWordArt="0" anchor="t" anchorCtr="0" forceAA="0" compatLnSpc="1">
            <a:prstTxWarp prst="textNoShape">
              <a:avLst/>
            </a:prstTxWarp>
            <a:noAutofit/>
          </a:bodyPr>
          <a:lstStyle/>
          <a:p>
            <a:pPr algn="ctr" defTabSz="91365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150852" y="2057400"/>
            <a:ext cx="5487830" cy="2743426"/>
          </a:xfrm>
          <a:noFill/>
        </p:spPr>
        <p:txBody>
          <a:bodyPr vert="horz" lIns="137160" tIns="137160" rIns="137160" bIns="137160" rtlCol="0" anchor="t" anchorCtr="0">
            <a:normAutofit/>
          </a:bodyPr>
          <a:lstStyle>
            <a:lvl1pPr>
              <a:defRPr lang="en-US" sz="4400" spc="-98" dirty="0">
                <a:gradFill>
                  <a:gsLst>
                    <a:gs pos="5833">
                      <a:srgbClr val="FFFFFF"/>
                    </a:gs>
                    <a:gs pos="18000">
                      <a:srgbClr val="FFFFFF"/>
                    </a:gs>
                  </a:gsLst>
                  <a:lin ang="5400000" scaled="0"/>
                </a:gradFill>
              </a:defRPr>
            </a:lvl1pPr>
          </a:lstStyle>
          <a:p>
            <a:pPr lvl="0"/>
            <a:r>
              <a:rPr lang="en-US" dirty="0"/>
              <a:t>Presentation title</a:t>
            </a:r>
          </a:p>
        </p:txBody>
      </p:sp>
      <p:sp>
        <p:nvSpPr>
          <p:cNvPr id="4" name="Text Placeholder 3"/>
          <p:cNvSpPr>
            <a:spLocks noGrp="1"/>
          </p:cNvSpPr>
          <p:nvPr>
            <p:ph type="body" sz="quarter" idx="10" hasCustomPrompt="1"/>
          </p:nvPr>
        </p:nvSpPr>
        <p:spPr>
          <a:xfrm>
            <a:off x="150852" y="4800602"/>
            <a:ext cx="5487830" cy="914400"/>
          </a:xfrm>
        </p:spPr>
        <p:txBody>
          <a:bodyPr lIns="137160" tIns="137160" rIns="137160" bIns="137160">
            <a:noAutofit/>
          </a:bodyPr>
          <a:lstStyle>
            <a:lvl1pPr marL="0" indent="0">
              <a:spcBef>
                <a:spcPts val="0"/>
              </a:spcBef>
              <a:buNone/>
              <a:defRPr sz="2000">
                <a:solidFill>
                  <a:schemeClr val="bg1"/>
                </a:solidFill>
              </a:defRPr>
            </a:lvl1pPr>
            <a:lvl2pPr marL="281566" indent="0">
              <a:buNone/>
              <a:defRPr sz="2000">
                <a:solidFill>
                  <a:schemeClr val="bg1"/>
                </a:solidFill>
              </a:defRPr>
            </a:lvl2pPr>
            <a:lvl3pPr marL="588250" indent="0">
              <a:buNone/>
              <a:defRPr sz="2000">
                <a:solidFill>
                  <a:schemeClr val="bg1"/>
                </a:solidFill>
              </a:defRPr>
            </a:lvl3pPr>
            <a:lvl4pPr marL="869816" indent="0">
              <a:buNone/>
              <a:defRPr sz="2000">
                <a:solidFill>
                  <a:schemeClr val="bg1"/>
                </a:solidFill>
              </a:defRPr>
            </a:lvl4pPr>
            <a:lvl5pPr marL="1105115" indent="0">
              <a:buNone/>
              <a:defRPr sz="2000">
                <a:solidFill>
                  <a:schemeClr val="bg1"/>
                </a:solidFill>
              </a:defRPr>
            </a:lvl5pPr>
          </a:lstStyle>
          <a:p>
            <a:pPr lvl="0"/>
            <a:r>
              <a:rPr lang="en-US" dirty="0"/>
              <a:t>Speaker Name</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942" y="200781"/>
            <a:ext cx="1947100" cy="716042"/>
          </a:xfrm>
          <a:prstGeom prst="rect">
            <a:avLst/>
          </a:prstGeom>
        </p:spPr>
      </p:pic>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942" y="200781"/>
            <a:ext cx="1947100" cy="716042"/>
          </a:xfrm>
          <a:prstGeom prst="rect">
            <a:avLst/>
          </a:prstGeom>
        </p:spPr>
      </p:pic>
    </p:spTree>
    <p:extLst>
      <p:ext uri="{BB962C8B-B14F-4D97-AF65-F5344CB8AC3E}">
        <p14:creationId xmlns:p14="http://schemas.microsoft.com/office/powerpoint/2010/main" val="2302582321"/>
      </p:ext>
    </p:extLst>
  </p:cSld>
  <p:clrMapOvr>
    <a:masterClrMapping/>
  </p:clrMapOvr>
  <p:transition>
    <p:fade/>
  </p:transition>
  <p:extLst mod="1">
    <p:ext uri="{DCECCB84-F9BA-43D5-87BE-67443E8EF086}">
      <p15:sldGuideLst xmlns:p15="http://schemas.microsoft.com/office/powerpoint/2012/main">
        <p15:guide id="1" pos="95">
          <p15:clr>
            <a:srgbClr val="5ACBF0"/>
          </p15:clr>
        </p15:guide>
        <p15:guide id="2" pos="671">
          <p15:clr>
            <a:srgbClr val="5ACBF0"/>
          </p15:clr>
        </p15:guide>
        <p15:guide id="3" pos="1247">
          <p15:clr>
            <a:srgbClr val="5ACBF0"/>
          </p15:clr>
        </p15:guide>
        <p15:guide id="4" pos="1823">
          <p15:clr>
            <a:srgbClr val="5ACBF0"/>
          </p15:clr>
        </p15:guide>
        <p15:guide id="5" pos="2399">
          <p15:clr>
            <a:srgbClr val="5ACBF0"/>
          </p15:clr>
        </p15:guide>
        <p15:guide id="6" pos="2975">
          <p15:clr>
            <a:srgbClr val="5ACBF0"/>
          </p15:clr>
        </p15:guide>
        <p15:guide id="7" pos="3551">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pc="-60" baseline="0"/>
            </a:lvl1pPr>
          </a:lstStyle>
          <a:p>
            <a:r>
              <a:rPr lang="en-US" dirty="0"/>
              <a:t>Click to edit Master title style</a:t>
            </a:r>
          </a:p>
        </p:txBody>
      </p:sp>
      <p:sp>
        <p:nvSpPr>
          <p:cNvPr id="6" name="Text Placeholder 5"/>
          <p:cNvSpPr>
            <a:spLocks noGrp="1"/>
          </p:cNvSpPr>
          <p:nvPr>
            <p:ph type="body" sz="quarter" idx="13" hasCustomPrompt="1"/>
          </p:nvPr>
        </p:nvSpPr>
        <p:spPr>
          <a:xfrm>
            <a:off x="1" y="573604"/>
            <a:ext cx="12192000" cy="373063"/>
          </a:xfrm>
          <a:prstGeom prst="rect">
            <a:avLst/>
          </a:prstGeom>
        </p:spPr>
        <p:txBody>
          <a:bodyPr lIns="320040" tIns="53325" rIns="53325" bIns="53325">
            <a:noAutofit/>
          </a:bodyPr>
          <a:lstStyle>
            <a:lvl1pPr marL="0" indent="0">
              <a:buNone/>
              <a:defRPr sz="2800" spc="-60" baseline="0">
                <a:solidFill>
                  <a:schemeClr val="tx1"/>
                </a:solidFill>
                <a:latin typeface="Segoe UI Light" pitchFamily="34" charset="0"/>
              </a:defRPr>
            </a:lvl1pPr>
            <a:lvl2pPr marL="281566" indent="0">
              <a:buNone/>
              <a:defRPr/>
            </a:lvl2pPr>
            <a:lvl3pPr marL="588250" indent="0">
              <a:buNone/>
              <a:defRPr/>
            </a:lvl3pPr>
            <a:lvl4pPr marL="869816" indent="0">
              <a:buNone/>
              <a:defRPr/>
            </a:lvl4pPr>
            <a:lvl5pPr marL="1105115" indent="0">
              <a:buNone/>
              <a:defRPr/>
            </a:lvl5pPr>
          </a:lstStyle>
          <a:p>
            <a:pPr lvl="0"/>
            <a:r>
              <a:rPr lang="en-US" dirty="0"/>
              <a:t>Click to add subtitle</a:t>
            </a:r>
          </a:p>
        </p:txBody>
      </p:sp>
      <p:sp>
        <p:nvSpPr>
          <p:cNvPr id="16" name="Text Placeholder 15"/>
          <p:cNvSpPr>
            <a:spLocks noGrp="1"/>
          </p:cNvSpPr>
          <p:nvPr>
            <p:ph type="body" sz="quarter" idx="14"/>
          </p:nvPr>
        </p:nvSpPr>
        <p:spPr>
          <a:xfrm>
            <a:off x="150853" y="1600202"/>
            <a:ext cx="11890297" cy="4577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lide Number Placeholder 18"/>
          <p:cNvSpPr>
            <a:spLocks noGrp="1"/>
          </p:cNvSpPr>
          <p:nvPr>
            <p:ph type="sldNum" sz="quarter" idx="15"/>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
        <p:nvSpPr>
          <p:cNvPr id="20" name="Footer Placeholder 19"/>
          <p:cNvSpPr>
            <a:spLocks noGrp="1"/>
          </p:cNvSpPr>
          <p:nvPr>
            <p:ph type="ftr" sz="quarter" idx="16"/>
          </p:nvPr>
        </p:nvSpPr>
        <p:spPr/>
        <p:txBody>
          <a:bodyPr/>
          <a:lstStyle/>
          <a:p>
            <a:r>
              <a:rPr lang="en-US">
                <a:solidFill>
                  <a:srgbClr val="505050"/>
                </a:solidFill>
              </a:rPr>
              <a:t>MICROSOFT INTERNAL USE ONLY</a:t>
            </a:r>
            <a:endParaRPr lang="en-US" dirty="0">
              <a:solidFill>
                <a:srgbClr val="505050"/>
              </a:solidFill>
            </a:endParaRPr>
          </a:p>
        </p:txBody>
      </p:sp>
    </p:spTree>
    <p:extLst>
      <p:ext uri="{BB962C8B-B14F-4D97-AF65-F5344CB8AC3E}">
        <p14:creationId xmlns:p14="http://schemas.microsoft.com/office/powerpoint/2010/main" val="181239320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pc="-60" baseline="0"/>
            </a:lvl1pPr>
          </a:lstStyle>
          <a:p>
            <a:r>
              <a:rPr lang="en-US" dirty="0"/>
              <a:t>Click to edit Master title style</a:t>
            </a:r>
          </a:p>
        </p:txBody>
      </p:sp>
      <p:sp>
        <p:nvSpPr>
          <p:cNvPr id="6" name="Text Placeholder 5"/>
          <p:cNvSpPr>
            <a:spLocks noGrp="1"/>
          </p:cNvSpPr>
          <p:nvPr>
            <p:ph type="body" sz="quarter" idx="13" hasCustomPrompt="1"/>
          </p:nvPr>
        </p:nvSpPr>
        <p:spPr>
          <a:xfrm>
            <a:off x="1" y="573604"/>
            <a:ext cx="12192000" cy="373063"/>
          </a:xfrm>
          <a:prstGeom prst="rect">
            <a:avLst/>
          </a:prstGeom>
        </p:spPr>
        <p:txBody>
          <a:bodyPr lIns="320040" tIns="53325" rIns="53325" bIns="53325">
            <a:noAutofit/>
          </a:bodyPr>
          <a:lstStyle>
            <a:lvl1pPr marL="0" indent="0">
              <a:buNone/>
              <a:defRPr sz="2800" spc="-60" baseline="0">
                <a:solidFill>
                  <a:schemeClr val="tx1"/>
                </a:solidFill>
                <a:latin typeface="Segoe UI Light" pitchFamily="34" charset="0"/>
              </a:defRPr>
            </a:lvl1pPr>
            <a:lvl2pPr marL="281566" indent="0">
              <a:buNone/>
              <a:defRPr/>
            </a:lvl2pPr>
            <a:lvl3pPr marL="588250" indent="0">
              <a:buNone/>
              <a:defRPr/>
            </a:lvl3pPr>
            <a:lvl4pPr marL="869816" indent="0">
              <a:buNone/>
              <a:defRPr/>
            </a:lvl4pPr>
            <a:lvl5pPr marL="1105115" indent="0">
              <a:buNone/>
              <a:defRPr/>
            </a:lvl5pPr>
          </a:lstStyle>
          <a:p>
            <a:pPr lvl="0"/>
            <a:r>
              <a:rPr lang="en-US" dirty="0"/>
              <a:t>Click to add subtitle</a:t>
            </a:r>
          </a:p>
        </p:txBody>
      </p:sp>
      <p:sp>
        <p:nvSpPr>
          <p:cNvPr id="3" name="Footer Placeholder 2"/>
          <p:cNvSpPr>
            <a:spLocks noGrp="1"/>
          </p:cNvSpPr>
          <p:nvPr>
            <p:ph type="ftr" sz="quarter" idx="14"/>
          </p:nvPr>
        </p:nvSpPr>
        <p:spPr/>
        <p:txBody>
          <a:bodyPr/>
          <a:lstStyle/>
          <a:p>
            <a:pPr defTabSz="1087687"/>
            <a:r>
              <a:rPr lang="en-US">
                <a:gradFill>
                  <a:gsLst>
                    <a:gs pos="2917">
                      <a:srgbClr val="505050"/>
                    </a:gs>
                    <a:gs pos="30000">
                      <a:srgbClr val="505050"/>
                    </a:gs>
                  </a:gsLst>
                  <a:lin ang="5400000" scaled="0"/>
                </a:gradFill>
              </a:rPr>
              <a:t>MICROSOFT INTERNAL USE ONLY</a:t>
            </a:r>
            <a:endParaRPr lang="en-US" dirty="0">
              <a:gradFill>
                <a:gsLst>
                  <a:gs pos="2917">
                    <a:srgbClr val="505050"/>
                  </a:gs>
                  <a:gs pos="30000">
                    <a:srgbClr val="505050"/>
                  </a:gs>
                </a:gsLst>
                <a:lin ang="5400000" scaled="0"/>
              </a:gradFill>
            </a:endParaRPr>
          </a:p>
        </p:txBody>
      </p:sp>
      <p:sp>
        <p:nvSpPr>
          <p:cNvPr id="7" name="Slide Number Placeholder 6"/>
          <p:cNvSpPr>
            <a:spLocks noGrp="1"/>
          </p:cNvSpPr>
          <p:nvPr>
            <p:ph type="sldNum" sz="quarter" idx="15"/>
          </p:nvPr>
        </p:nvSpPr>
        <p:spPr/>
        <p:txBody>
          <a:bodyPr/>
          <a:lstStyle/>
          <a:p>
            <a:pPr defTabSz="1087687"/>
            <a:fld id="{FAADACFB-7C71-4E89-89D2-7BBA40B7BFA9}" type="slidenum">
              <a:rPr lang="en-US" smtClean="0">
                <a:solidFill>
                  <a:srgbClr val="505050"/>
                </a:solidFill>
              </a:rPr>
              <a:pPr defTabSz="1087687"/>
              <a:t>‹#›</a:t>
            </a:fld>
            <a:endParaRPr lang="en-US" dirty="0">
              <a:solidFill>
                <a:srgbClr val="505050"/>
              </a:solidFill>
            </a:endParaRPr>
          </a:p>
        </p:txBody>
      </p:sp>
    </p:spTree>
    <p:extLst>
      <p:ext uri="{BB962C8B-B14F-4D97-AF65-F5344CB8AC3E}">
        <p14:creationId xmlns:p14="http://schemas.microsoft.com/office/powerpoint/2010/main" val="1347955951"/>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eveloper code">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pc="-60" baseline="0"/>
            </a:lvl1pPr>
          </a:lstStyle>
          <a:p>
            <a:r>
              <a:rPr lang="en-US" dirty="0"/>
              <a:t>Click to edit Master title style</a:t>
            </a:r>
          </a:p>
        </p:txBody>
      </p:sp>
      <p:sp>
        <p:nvSpPr>
          <p:cNvPr id="4" name="Text Placeholder 3"/>
          <p:cNvSpPr>
            <a:spLocks noGrp="1"/>
          </p:cNvSpPr>
          <p:nvPr>
            <p:ph type="body" sz="quarter" idx="15" hasCustomPrompt="1"/>
          </p:nvPr>
        </p:nvSpPr>
        <p:spPr>
          <a:xfrm>
            <a:off x="150853" y="1600200"/>
            <a:ext cx="11890297" cy="4495800"/>
          </a:xfrm>
          <a:prstGeom prst="rect">
            <a:avLst/>
          </a:prstGeom>
        </p:spPr>
        <p:txBody>
          <a:bodyPr/>
          <a:lstStyle>
            <a:lvl1pPr marL="0" indent="0">
              <a:buNone/>
              <a:defRPr>
                <a:solidFill>
                  <a:schemeClr val="tx1"/>
                </a:solidFill>
                <a:latin typeface="Courier New" pitchFamily="49" charset="0"/>
                <a:cs typeface="Courier New" pitchFamily="49" charset="0"/>
              </a:defRPr>
            </a:lvl1pPr>
            <a:lvl2pPr marL="281566" indent="0">
              <a:buNone/>
              <a:defRPr>
                <a:solidFill>
                  <a:schemeClr val="tx1"/>
                </a:solidFill>
                <a:latin typeface="Courier New" pitchFamily="49" charset="0"/>
                <a:cs typeface="Courier New" pitchFamily="49" charset="0"/>
              </a:defRPr>
            </a:lvl2pPr>
            <a:lvl3pPr marL="588250" indent="0">
              <a:buNone/>
              <a:defRPr>
                <a:solidFill>
                  <a:schemeClr val="tx1"/>
                </a:solidFill>
                <a:latin typeface="Courier New" pitchFamily="49" charset="0"/>
                <a:cs typeface="Courier New" pitchFamily="49" charset="0"/>
              </a:defRPr>
            </a:lvl3pPr>
            <a:lvl4pPr marL="869816" indent="0">
              <a:buNone/>
              <a:defRPr>
                <a:solidFill>
                  <a:schemeClr val="tx1"/>
                </a:solidFill>
                <a:latin typeface="Courier New" pitchFamily="49" charset="0"/>
                <a:cs typeface="Courier New" pitchFamily="49" charset="0"/>
              </a:defRPr>
            </a:lvl4pPr>
            <a:lvl5pPr marL="1105115" indent="0">
              <a:buNone/>
              <a:defRPr>
                <a:solidFill>
                  <a:schemeClr val="tx1"/>
                </a:solidFill>
                <a:latin typeface="Courier New" pitchFamily="49" charset="0"/>
                <a:cs typeface="Courier New" pitchFamily="49" charset="0"/>
              </a:defRPr>
            </a:lvl5pPr>
          </a:lstStyle>
          <a:p>
            <a:pPr lvl="0"/>
            <a:r>
              <a:rPr lang="en-US" dirty="0"/>
              <a:t>Click to add developer code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5"/>
          <p:cNvSpPr>
            <a:spLocks noGrp="1"/>
          </p:cNvSpPr>
          <p:nvPr>
            <p:ph type="body" sz="quarter" idx="12" hasCustomPrompt="1"/>
          </p:nvPr>
        </p:nvSpPr>
        <p:spPr>
          <a:xfrm>
            <a:off x="1" y="573604"/>
            <a:ext cx="12192000" cy="373063"/>
          </a:xfrm>
          <a:prstGeom prst="rect">
            <a:avLst/>
          </a:prstGeom>
        </p:spPr>
        <p:txBody>
          <a:bodyPr lIns="320040" tIns="53325" rIns="53325" bIns="53325">
            <a:noAutofit/>
          </a:bodyPr>
          <a:lstStyle>
            <a:lvl1pPr marL="0" indent="0">
              <a:buNone/>
              <a:defRPr sz="2800" spc="-60" baseline="0">
                <a:solidFill>
                  <a:schemeClr val="tx1"/>
                </a:solidFill>
                <a:latin typeface="Segoe UI Light" pitchFamily="34" charset="0"/>
              </a:defRPr>
            </a:lvl1pPr>
            <a:lvl2pPr marL="281566" indent="0">
              <a:buNone/>
              <a:defRPr/>
            </a:lvl2pPr>
            <a:lvl3pPr marL="588250" indent="0">
              <a:buNone/>
              <a:defRPr/>
            </a:lvl3pPr>
            <a:lvl4pPr marL="869816" indent="0">
              <a:buNone/>
              <a:defRPr/>
            </a:lvl4pPr>
            <a:lvl5pPr marL="1105115" indent="0">
              <a:buNone/>
              <a:defRPr/>
            </a:lvl5pPr>
          </a:lstStyle>
          <a:p>
            <a:pPr lvl="0"/>
            <a:r>
              <a:rPr lang="en-US" dirty="0"/>
              <a:t>Click to add subtitle</a:t>
            </a:r>
          </a:p>
        </p:txBody>
      </p:sp>
      <p:sp>
        <p:nvSpPr>
          <p:cNvPr id="6" name="Footer Placeholder 5"/>
          <p:cNvSpPr>
            <a:spLocks noGrp="1"/>
          </p:cNvSpPr>
          <p:nvPr>
            <p:ph type="ftr" sz="quarter" idx="16"/>
          </p:nvPr>
        </p:nvSpPr>
        <p:spPr/>
        <p:txBody>
          <a:bodyPr/>
          <a:lstStyle/>
          <a:p>
            <a:r>
              <a:rPr lang="en-US">
                <a:solidFill>
                  <a:srgbClr val="505050"/>
                </a:solidFill>
              </a:rPr>
              <a:t>MICROSOFT INTERNAL USE ONLY</a:t>
            </a:r>
            <a:endParaRPr lang="en-US" dirty="0">
              <a:solidFill>
                <a:srgbClr val="505050"/>
              </a:solidFill>
            </a:endParaRPr>
          </a:p>
        </p:txBody>
      </p:sp>
      <p:sp>
        <p:nvSpPr>
          <p:cNvPr id="10" name="Slide Number Placeholder 9"/>
          <p:cNvSpPr>
            <a:spLocks noGrp="1"/>
          </p:cNvSpPr>
          <p:nvPr>
            <p:ph type="sldNum" sz="quarter" idx="17"/>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69295035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p:txBody>
          <a:bodyPr/>
          <a:lstStyle/>
          <a:p>
            <a:r>
              <a:rPr lang="en-US">
                <a:solidFill>
                  <a:srgbClr val="505050"/>
                </a:solidFill>
              </a:rPr>
              <a:t>MICROSOFT INTERNAL USE ONLY</a:t>
            </a:r>
            <a:endParaRPr lang="en-US" dirty="0">
              <a:solidFill>
                <a:srgbClr val="505050"/>
              </a:solidFill>
            </a:endParaRPr>
          </a:p>
        </p:txBody>
      </p:sp>
      <p:sp>
        <p:nvSpPr>
          <p:cNvPr id="3" name="Slide Number Placeholder 2"/>
          <p:cNvSpPr>
            <a:spLocks noGrp="1"/>
          </p:cNvSpPr>
          <p:nvPr>
            <p:ph type="sldNum" sz="quarter" idx="16"/>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100084778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Demo slide">
    <p:spTree>
      <p:nvGrpSpPr>
        <p:cNvPr id="1" name=""/>
        <p:cNvGrpSpPr/>
        <p:nvPr/>
      </p:nvGrpSpPr>
      <p:grpSpPr>
        <a:xfrm>
          <a:off x="0" y="0"/>
          <a:ext cx="0" cy="0"/>
          <a:chOff x="0" y="0"/>
          <a:chExt cx="0" cy="0"/>
        </a:xfrm>
      </p:grpSpPr>
      <p:sp>
        <p:nvSpPr>
          <p:cNvPr id="6" name="Rectangle 5"/>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6" rIns="179208" bIns="143366" numCol="1" spcCol="0" rtlCol="0" fromWordArt="0" anchor="t" anchorCtr="0" forceAA="0" compatLnSpc="1">
            <a:prstTxWarp prst="textNoShape">
              <a:avLst/>
            </a:prstTxWarp>
            <a:noAutofit/>
          </a:bodyPr>
          <a:lstStyle/>
          <a:p>
            <a:pPr algn="ctr" defTabSz="91365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6" rIns="179208" bIns="143366" numCol="1" spcCol="0" rtlCol="0" fromWordArt="0" anchor="t" anchorCtr="0" forceAA="0" compatLnSpc="1">
            <a:prstTxWarp prst="textNoShape">
              <a:avLst/>
            </a:prstTxWarp>
            <a:noAutofit/>
          </a:bodyPr>
          <a:lstStyle/>
          <a:p>
            <a:pPr algn="ctr" defTabSz="91365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4" y="1143002"/>
            <a:ext cx="10061019" cy="2734277"/>
          </a:xfrm>
          <a:noFill/>
        </p:spPr>
        <p:txBody>
          <a:bodyPr lIns="137160" tIns="137160" rIns="137160" bIns="137160" anchor="t" anchorCtr="0"/>
          <a:lstStyle>
            <a:lvl1pPr>
              <a:defRPr sz="7096" spc="-98" baseline="0">
                <a:gradFill>
                  <a:gsLst>
                    <a:gs pos="5833">
                      <a:srgbClr val="FFFFFF"/>
                    </a:gs>
                    <a:gs pos="18000">
                      <a:srgbClr val="FFFFFF"/>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150852" y="3877278"/>
            <a:ext cx="10061021" cy="1837723"/>
          </a:xfrm>
          <a:noFill/>
        </p:spPr>
        <p:txBody>
          <a:bodyPr lIns="137160" tIns="137160" rIns="137160" bIns="137160">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dirty="0"/>
              <a:t>Speaker Name</a:t>
            </a:r>
          </a:p>
        </p:txBody>
      </p:sp>
      <p:sp>
        <p:nvSpPr>
          <p:cNvPr id="7" name="Rectangle 6"/>
          <p:cNvSpPr/>
          <p:nvPr userDrawn="1"/>
        </p:nvSpPr>
        <p:spPr bwMode="auto">
          <a:xfrm>
            <a:off x="150852" y="1143000"/>
            <a:ext cx="10061020" cy="2734276"/>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6" rIns="179208" bIns="143366" numCol="1" spcCol="0" rtlCol="0" fromWordArt="0" anchor="t" anchorCtr="0" forceAA="0" compatLnSpc="1">
            <a:prstTxWarp prst="textNoShape">
              <a:avLst/>
            </a:prstTxWarp>
            <a:noAutofit/>
          </a:bodyPr>
          <a:lstStyle/>
          <a:p>
            <a:pPr algn="ctr" defTabSz="91365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66605392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Video slide">
    <p:spTree>
      <p:nvGrpSpPr>
        <p:cNvPr id="1" name=""/>
        <p:cNvGrpSpPr/>
        <p:nvPr/>
      </p:nvGrpSpPr>
      <p:grpSpPr>
        <a:xfrm>
          <a:off x="0" y="0"/>
          <a:ext cx="0" cy="0"/>
          <a:chOff x="0" y="0"/>
          <a:chExt cx="0" cy="0"/>
        </a:xfrm>
      </p:grpSpPr>
      <p:sp>
        <p:nvSpPr>
          <p:cNvPr id="6" name="Rectangle 5"/>
          <p:cNvSpPr/>
          <p:nvPr/>
        </p:nvSpPr>
        <p:spPr bwMode="auto">
          <a:xfrm>
            <a:off x="150854"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6" rIns="179208" bIns="143366" numCol="1" spcCol="0" rtlCol="0" fromWordArt="0" anchor="t" anchorCtr="0" forceAA="0" compatLnSpc="1">
            <a:prstTxWarp prst="textNoShape">
              <a:avLst/>
            </a:prstTxWarp>
            <a:noAutofit/>
          </a:bodyPr>
          <a:lstStyle/>
          <a:p>
            <a:pPr algn="ctr" defTabSz="91365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p:nvSpPr>
        <p:spPr bwMode="auto">
          <a:xfrm>
            <a:off x="150854"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6" rIns="179208" bIns="143366" numCol="1" spcCol="0" rtlCol="0" fromWordArt="0" anchor="t" anchorCtr="0" forceAA="0" compatLnSpc="1">
            <a:prstTxWarp prst="textNoShape">
              <a:avLst/>
            </a:prstTxWarp>
            <a:noAutofit/>
          </a:bodyPr>
          <a:lstStyle/>
          <a:p>
            <a:pPr algn="ctr" defTabSz="91365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150854" y="1143001"/>
            <a:ext cx="10061019" cy="2734277"/>
          </a:xfrm>
          <a:noFill/>
        </p:spPr>
        <p:txBody>
          <a:bodyPr lIns="137160" tIns="137160" rIns="137160" bIns="137160" anchor="t" anchorCtr="0"/>
          <a:lstStyle>
            <a:lvl1pPr>
              <a:defRPr sz="7096" spc="-98" baseline="0">
                <a:gradFill>
                  <a:gsLst>
                    <a:gs pos="5833">
                      <a:srgbClr val="FFFFFF"/>
                    </a:gs>
                    <a:gs pos="18000">
                      <a:srgbClr val="FFFFFF"/>
                    </a:gs>
                  </a:gsLst>
                  <a:lin ang="5400000" scaled="0"/>
                </a:gradFill>
              </a:defRPr>
            </a:lvl1pPr>
          </a:lstStyle>
          <a:p>
            <a:r>
              <a:rPr lang="en-US" dirty="0"/>
              <a:t>Video title</a:t>
            </a:r>
          </a:p>
        </p:txBody>
      </p:sp>
      <p:sp>
        <p:nvSpPr>
          <p:cNvPr id="5" name="Text Placeholder 4"/>
          <p:cNvSpPr>
            <a:spLocks noGrp="1"/>
          </p:cNvSpPr>
          <p:nvPr>
            <p:ph type="body" sz="quarter" idx="12" hasCustomPrompt="1"/>
          </p:nvPr>
        </p:nvSpPr>
        <p:spPr>
          <a:xfrm>
            <a:off x="150852" y="3886200"/>
            <a:ext cx="10061020" cy="1828800"/>
          </a:xfrm>
          <a:noFill/>
        </p:spPr>
        <p:txBody>
          <a:bodyPr lIns="137160" tIns="137160" rIns="137160" bIns="137160">
            <a:noAutofit/>
          </a:bodyPr>
          <a:lstStyle>
            <a:lvl1pPr marL="0" indent="0">
              <a:spcBef>
                <a:spcPts val="0"/>
              </a:spcBef>
              <a:buNone/>
              <a:defRPr sz="2800" spc="0" baseline="0">
                <a:gradFill>
                  <a:gsLst>
                    <a:gs pos="0">
                      <a:schemeClr val="tx1">
                        <a:lumMod val="75000"/>
                        <a:lumOff val="25000"/>
                      </a:schemeClr>
                    </a:gs>
                    <a:gs pos="100000">
                      <a:schemeClr val="tx1">
                        <a:lumMod val="75000"/>
                        <a:lumOff val="25000"/>
                      </a:schemeClr>
                    </a:gs>
                  </a:gsLst>
                  <a:lin ang="5400000" scaled="0"/>
                </a:gradFill>
                <a:latin typeface="+mn-lt"/>
              </a:defRPr>
            </a:lvl1pPr>
          </a:lstStyle>
          <a:p>
            <a:pPr lvl="0"/>
            <a:r>
              <a:rPr lang="en-US" dirty="0"/>
              <a:t>Speaker Name</a:t>
            </a:r>
          </a:p>
        </p:txBody>
      </p:sp>
      <p:sp>
        <p:nvSpPr>
          <p:cNvPr id="7" name="Rectangle 6"/>
          <p:cNvSpPr/>
          <p:nvPr userDrawn="1"/>
        </p:nvSpPr>
        <p:spPr bwMode="auto">
          <a:xfrm>
            <a:off x="150854" y="1143000"/>
            <a:ext cx="10061019" cy="27432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08" tIns="143366" rIns="179208" bIns="143366" numCol="1" spcCol="0" rtlCol="0" fromWordArt="0" anchor="t" anchorCtr="0" forceAA="0" compatLnSpc="1">
            <a:prstTxWarp prst="textNoShape">
              <a:avLst/>
            </a:prstTxWarp>
            <a:noAutofit/>
          </a:bodyPr>
          <a:lstStyle/>
          <a:p>
            <a:pPr algn="ctr" defTabSz="91365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3743914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606898-4E4D-4FAA-B036-3B89ED77B1AA}"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CB113-91F4-428B-85C3-ED3AAAFD507D}" type="slidenum">
              <a:rPr lang="en-US" smtClean="0"/>
              <a:t>‹#›</a:t>
            </a:fld>
            <a:endParaRPr lang="en-US"/>
          </a:p>
        </p:txBody>
      </p:sp>
    </p:spTree>
    <p:extLst>
      <p:ext uri="{BB962C8B-B14F-4D97-AF65-F5344CB8AC3E}">
        <p14:creationId xmlns:p14="http://schemas.microsoft.com/office/powerpoint/2010/main" val="2026587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3"/>
            <a:ext cx="11890297" cy="1822988"/>
          </a:xfrm>
          <a:noFill/>
        </p:spPr>
        <p:txBody>
          <a:bodyPr lIns="137160" tIns="137160" rIns="137160" bIns="137160" anchor="t" anchorCtr="0"/>
          <a:lstStyle>
            <a:lvl1pPr>
              <a:defRPr sz="8596" spc="-98" baseline="0">
                <a:gradFill>
                  <a:gsLst>
                    <a:gs pos="100000">
                      <a:schemeClr val="tx1"/>
                    </a:gs>
                    <a:gs pos="0">
                      <a:schemeClr val="tx1"/>
                    </a:gs>
                  </a:gsLst>
                  <a:lin ang="5400000" scaled="0"/>
                </a:gradFill>
              </a:defRPr>
            </a:lvl1pPr>
          </a:lstStyle>
          <a:p>
            <a:r>
              <a:rPr lang="en-US" dirty="0"/>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356" indent="-190356">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7687"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17044226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Section Title 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3"/>
            <a:ext cx="11890297" cy="1822988"/>
          </a:xfrm>
          <a:noFill/>
        </p:spPr>
        <p:txBody>
          <a:bodyPr lIns="137160" tIns="137160" rIns="137160" bIns="137160" anchor="t" anchorCtr="0"/>
          <a:lstStyle>
            <a:lvl1pPr>
              <a:defRPr sz="8596" spc="-98" baseline="0">
                <a:gradFill>
                  <a:gsLst>
                    <a:gs pos="100000">
                      <a:schemeClr val="tx1"/>
                    </a:gs>
                    <a:gs pos="0">
                      <a:schemeClr val="tx1"/>
                    </a:gs>
                  </a:gsLst>
                  <a:lin ang="5400000" scaled="0"/>
                </a:gradFill>
              </a:defRPr>
            </a:lvl1pPr>
          </a:lstStyle>
          <a:p>
            <a:r>
              <a:rPr lang="en-US" dirty="0"/>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356" indent="-190356">
              <a:lnSpc>
                <a:spcPct val="80000"/>
              </a:lnSpc>
              <a:buNone/>
              <a:defRPr lang="en-US" sz="2000" kern="1200" dirty="0">
                <a:solidFill>
                  <a:srgbClr val="FFFFFF"/>
                </a:solidFill>
                <a:latin typeface="Segoe UI" pitchFamily="34" charset="0"/>
                <a:ea typeface="Segoe UI" pitchFamily="34" charset="0"/>
                <a:cs typeface="Segoe UI" pitchFamily="34" charset="0"/>
              </a:defRPr>
            </a:lvl1pPr>
          </a:lstStyle>
          <a:p>
            <a:pPr marL="0" lvl="0" indent="0" algn="l" defTabSz="1087687"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386730554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Section Title Accent Color 1">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3"/>
            <a:ext cx="11890297" cy="1822988"/>
          </a:xfrm>
          <a:noFill/>
        </p:spPr>
        <p:txBody>
          <a:bodyPr lIns="137160" tIns="137160" rIns="137160" bIns="137160" anchor="t" anchorCtr="0"/>
          <a:lstStyle>
            <a:lvl1pPr>
              <a:defRPr sz="8596" spc="-98" baseline="0">
                <a:solidFill>
                  <a:srgbClr val="000000"/>
                </a:solidFill>
              </a:defRPr>
            </a:lvl1pPr>
          </a:lstStyle>
          <a:p>
            <a:r>
              <a:rPr lang="en-US" dirty="0"/>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356" indent="-190356">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7687"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1749039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3"/>
            <a:ext cx="11890297" cy="1822988"/>
          </a:xfrm>
          <a:noFill/>
        </p:spPr>
        <p:txBody>
          <a:bodyPr lIns="137160" tIns="137160" rIns="137160" bIns="137160" anchor="t" anchorCtr="0"/>
          <a:lstStyle>
            <a:lvl1pPr>
              <a:defRPr sz="8596" spc="-98" baseline="0">
                <a:solidFill>
                  <a:srgbClr val="000000"/>
                </a:solidFill>
              </a:defRPr>
            </a:lvl1pPr>
          </a:lstStyle>
          <a:p>
            <a:r>
              <a:rPr lang="en-US" dirty="0"/>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356" indent="-190356">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7687"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46114325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_Section Title Accent Color 1">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3"/>
            <a:ext cx="11890297" cy="1822988"/>
          </a:xfrm>
          <a:noFill/>
        </p:spPr>
        <p:txBody>
          <a:bodyPr lIns="137160" tIns="137160" rIns="137160" bIns="137160" anchor="t" anchorCtr="0"/>
          <a:lstStyle>
            <a:lvl1pPr>
              <a:defRPr sz="8596" spc="-98" baseline="0">
                <a:solidFill>
                  <a:srgbClr val="000000"/>
                </a:solidFill>
              </a:defRPr>
            </a:lvl1pPr>
          </a:lstStyle>
          <a:p>
            <a:r>
              <a:rPr lang="en-US" dirty="0"/>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356" indent="-190356">
              <a:lnSpc>
                <a:spcPct val="80000"/>
              </a:lnSpc>
              <a:buNone/>
              <a:defRPr lang="en-US" sz="2000" kern="1200" dirty="0">
                <a:solidFill>
                  <a:srgbClr val="000000"/>
                </a:solidFill>
                <a:latin typeface="Segoe UI" pitchFamily="34" charset="0"/>
                <a:ea typeface="Segoe UI" pitchFamily="34" charset="0"/>
                <a:cs typeface="Segoe UI" pitchFamily="34" charset="0"/>
              </a:defRPr>
            </a:lvl1pPr>
          </a:lstStyle>
          <a:p>
            <a:pPr marL="0" lvl="0" indent="0" algn="l" defTabSz="1087687"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59977606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5_Section Title Accent Color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0853" y="2057403"/>
            <a:ext cx="11890297" cy="1822988"/>
          </a:xfrm>
          <a:noFill/>
        </p:spPr>
        <p:txBody>
          <a:bodyPr lIns="137160" tIns="137160" rIns="137160" bIns="137160" anchor="t" anchorCtr="0"/>
          <a:lstStyle>
            <a:lvl1pPr>
              <a:defRPr sz="8596" spc="-98" baseline="0">
                <a:solidFill>
                  <a:schemeClr val="tx1"/>
                </a:solidFill>
              </a:defRPr>
            </a:lvl1pPr>
          </a:lstStyle>
          <a:p>
            <a:r>
              <a:rPr lang="en-US" dirty="0"/>
              <a:t>Section title</a:t>
            </a:r>
          </a:p>
        </p:txBody>
      </p:sp>
      <p:sp>
        <p:nvSpPr>
          <p:cNvPr id="3" name="Text Placeholder 10"/>
          <p:cNvSpPr>
            <a:spLocks noGrp="1"/>
          </p:cNvSpPr>
          <p:nvPr>
            <p:ph type="body" sz="quarter" idx="14"/>
          </p:nvPr>
        </p:nvSpPr>
        <p:spPr>
          <a:xfrm>
            <a:off x="150852" y="3886200"/>
            <a:ext cx="6402467" cy="2590800"/>
          </a:xfrm>
          <a:prstGeom prst="rect">
            <a:avLst/>
          </a:prstGeom>
        </p:spPr>
        <p:txBody>
          <a:bodyPr lIns="137160" tIns="137160" rIns="137160" bIns="137160">
            <a:noAutofit/>
          </a:bodyPr>
          <a:lstStyle>
            <a:lvl1pPr marL="190356" indent="-190356">
              <a:lnSpc>
                <a:spcPct val="80000"/>
              </a:lnSpc>
              <a:buNone/>
              <a:defRPr lang="en-US" sz="2000" kern="1200" dirty="0">
                <a:solidFill>
                  <a:schemeClr val="tx1"/>
                </a:solidFill>
                <a:latin typeface="Segoe UI" pitchFamily="34" charset="0"/>
                <a:ea typeface="Segoe UI" pitchFamily="34" charset="0"/>
                <a:cs typeface="Segoe UI" pitchFamily="34" charset="0"/>
              </a:defRPr>
            </a:lvl1pPr>
          </a:lstStyle>
          <a:p>
            <a:pPr marL="0" lvl="0" indent="0" algn="l" defTabSz="1087687" rtl="0" eaLnBrk="1" latinLnBrk="0" hangingPunct="1">
              <a:spcBef>
                <a:spcPct val="20000"/>
              </a:spcBef>
              <a:buClr>
                <a:srgbClr val="0072C6"/>
              </a:buClr>
              <a:buSzPct val="100000"/>
            </a:pPr>
            <a:r>
              <a:rPr lang="en-US"/>
              <a:t>Click to edit Master text styles</a:t>
            </a:r>
          </a:p>
        </p:txBody>
      </p:sp>
    </p:spTree>
    <p:extLst>
      <p:ext uri="{BB962C8B-B14F-4D97-AF65-F5344CB8AC3E}">
        <p14:creationId xmlns:p14="http://schemas.microsoft.com/office/powerpoint/2010/main" val="244256930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peaker notes">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title</a:t>
            </a:r>
          </a:p>
        </p:txBody>
      </p:sp>
      <p:sp>
        <p:nvSpPr>
          <p:cNvPr id="5" name="Text Placeholder 15"/>
          <p:cNvSpPr>
            <a:spLocks noGrp="1"/>
          </p:cNvSpPr>
          <p:nvPr>
            <p:ph type="body" sz="quarter" idx="14" hasCustomPrompt="1"/>
          </p:nvPr>
        </p:nvSpPr>
        <p:spPr>
          <a:xfrm>
            <a:off x="227072" y="1600202"/>
            <a:ext cx="11356757" cy="45720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speaker notes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6"/>
          <p:cNvSpPr>
            <a:spLocks noGrp="1"/>
          </p:cNvSpPr>
          <p:nvPr>
            <p:ph type="body" sz="quarter" idx="11" hasCustomPrompt="1"/>
          </p:nvPr>
        </p:nvSpPr>
        <p:spPr>
          <a:xfrm>
            <a:off x="2" y="6238876"/>
            <a:ext cx="12192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sz="3700" spc="-60" baseline="0">
                <a:gradFill>
                  <a:gsLst>
                    <a:gs pos="0">
                      <a:srgbClr val="000000"/>
                    </a:gs>
                    <a:gs pos="100000">
                      <a:srgbClr val="000000"/>
                    </a:gs>
                  </a:gsLst>
                  <a:lin ang="5400000" scaled="0"/>
                </a:gradFill>
                <a:effectLst/>
                <a:latin typeface="Segoe UI Light" pitchFamily="34" charset="0"/>
                <a:ea typeface="Segoe UI" pitchFamily="34" charset="0"/>
                <a:cs typeface="Segoe UI" pitchFamily="34" charset="0"/>
              </a:defRPr>
            </a:lvl1pPr>
          </a:lstStyle>
          <a:p>
            <a:pPr lvl="0"/>
            <a:r>
              <a:rPr lang="en-US" dirty="0"/>
              <a:t>Next slide topic</a:t>
            </a:r>
          </a:p>
        </p:txBody>
      </p:sp>
    </p:spTree>
    <p:extLst>
      <p:ext uri="{BB962C8B-B14F-4D97-AF65-F5344CB8AC3E}">
        <p14:creationId xmlns:p14="http://schemas.microsoft.com/office/powerpoint/2010/main" val="325262692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Microsoft logo 4">
    <p:spTree>
      <p:nvGrpSpPr>
        <p:cNvPr id="1" name=""/>
        <p:cNvGrpSpPr/>
        <p:nvPr/>
      </p:nvGrpSpPr>
      <p:grpSpPr>
        <a:xfrm>
          <a:off x="0" y="0"/>
          <a:ext cx="0" cy="0"/>
          <a:chOff x="0" y="0"/>
          <a:chExt cx="0" cy="0"/>
        </a:xfrm>
      </p:grpSpPr>
      <p:sp>
        <p:nvSpPr>
          <p:cNvPr id="5" name="Rectangle 4"/>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58" tIns="38077" rIns="76158" bIns="38077" rtlCol="0" anchor="ctr"/>
          <a:lstStyle/>
          <a:p>
            <a:pPr algn="ctr" defTabSz="1087687"/>
            <a:endParaRPr lang="en-US" sz="2200">
              <a:solidFill>
                <a:prstClr val="white"/>
              </a:solidFill>
            </a:endParaRPr>
          </a:p>
        </p:txBody>
      </p:sp>
      <p:sp>
        <p:nvSpPr>
          <p:cNvPr id="4" name="Rectangle 3"/>
          <p:cNvSpPr/>
          <p:nvPr/>
        </p:nvSpPr>
        <p:spPr>
          <a:xfrm>
            <a:off x="1"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6158" tIns="38077" rIns="76158" bIns="38077" rtlCol="0" anchor="ctr"/>
          <a:lstStyle/>
          <a:p>
            <a:pPr algn="ctr" defTabSz="1087687"/>
            <a:endParaRPr lang="en-US" sz="2200">
              <a:solidFill>
                <a:prstClr val="white"/>
              </a:solidFill>
            </a:endParaRPr>
          </a:p>
        </p:txBody>
      </p:sp>
      <p:sp>
        <p:nvSpPr>
          <p:cNvPr id="8" name="Rectangle 7"/>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58" tIns="38077" rIns="76158" bIns="38077" rtlCol="0" anchor="ctr"/>
          <a:lstStyle/>
          <a:p>
            <a:pPr algn="ctr" defTabSz="1087687"/>
            <a:endParaRPr lang="en-US" sz="2200">
              <a:solidFill>
                <a:prstClr val="white"/>
              </a:solidFill>
            </a:endParaRPr>
          </a:p>
        </p:txBody>
      </p:sp>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6232" y="2899240"/>
            <a:ext cx="2881118" cy="1059525"/>
          </a:xfrm>
          <a:prstGeom prst="rect">
            <a:avLst/>
          </a:prstGeom>
        </p:spPr>
      </p:pic>
      <p:sp>
        <p:nvSpPr>
          <p:cNvPr id="6" name="Rectangle 5"/>
          <p:cNvSpPr/>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58" tIns="38077" rIns="76158" bIns="38077" rtlCol="0" anchor="ctr"/>
          <a:lstStyle/>
          <a:p>
            <a:pPr algn="ctr" defTabSz="1087687"/>
            <a:endParaRPr lang="en-US" sz="2200">
              <a:solidFill>
                <a:prstClr val="white"/>
              </a:solidFill>
            </a:endParaRPr>
          </a:p>
        </p:txBody>
      </p:sp>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46232" y="2899240"/>
            <a:ext cx="2881118" cy="1059525"/>
          </a:xfrm>
          <a:prstGeom prst="rect">
            <a:avLst/>
          </a:prstGeom>
        </p:spPr>
      </p:pic>
      <p:sp>
        <p:nvSpPr>
          <p:cNvPr id="9" name="Rectangle 8"/>
          <p:cNvSpPr/>
          <p:nvPr userDrawn="1"/>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76158" tIns="38077" rIns="76158" bIns="38077" rtlCol="0" anchor="ctr"/>
          <a:lstStyle/>
          <a:p>
            <a:pPr algn="ctr" defTabSz="1087687"/>
            <a:endParaRPr lang="en-US" sz="2200">
              <a:solidFill>
                <a:prstClr val="white"/>
              </a:solidFill>
            </a:endParaRPr>
          </a:p>
        </p:txBody>
      </p:sp>
      <p:pic>
        <p:nvPicPr>
          <p:cNvPr id="11" name="Picture 10"/>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46232" y="2899240"/>
            <a:ext cx="2881118" cy="1059525"/>
          </a:xfrm>
          <a:prstGeom prst="rect">
            <a:avLst/>
          </a:prstGeom>
        </p:spPr>
      </p:pic>
    </p:spTree>
    <p:extLst>
      <p:ext uri="{BB962C8B-B14F-4D97-AF65-F5344CB8AC3E}">
        <p14:creationId xmlns:p14="http://schemas.microsoft.com/office/powerpoint/2010/main" val="305744505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tx1"/>
        </a:solid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a:xfrm>
            <a:off x="11702570" y="6493852"/>
            <a:ext cx="319087" cy="243841"/>
          </a:xfrm>
        </p:spPr>
        <p:txBody>
          <a:bodyPr lIns="45720" rIns="45720"/>
          <a:lstStyle>
            <a:lvl1pPr algn="l">
              <a:defRPr sz="750">
                <a:solidFill>
                  <a:srgbClr val="758CBB"/>
                </a:solidFill>
                <a:latin typeface="Segoe UI Semibold" panose="020B0702040204020203" pitchFamily="34" charset="0"/>
                <a:cs typeface="Segoe UI Semibold" panose="020B0702040204020203" pitchFamily="34" charset="0"/>
              </a:defRPr>
            </a:lvl1pPr>
          </a:lstStyle>
          <a:p>
            <a:fld id="{4B530348-C37D-4825-8F5B-0B96FA1A9E49}" type="slidenum">
              <a:rPr lang="ru-RU" smtClean="0"/>
              <a:pPr/>
              <a:t>‹#›</a:t>
            </a:fld>
            <a:endParaRPr lang="ru-RU" dirty="0"/>
          </a:p>
        </p:txBody>
      </p:sp>
    </p:spTree>
    <p:extLst>
      <p:ext uri="{BB962C8B-B14F-4D97-AF65-F5344CB8AC3E}">
        <p14:creationId xmlns:p14="http://schemas.microsoft.com/office/powerpoint/2010/main" val="2421046338"/>
      </p:ext>
    </p:extLst>
  </p:cSld>
  <p:clrMapOvr>
    <a:masterClrMapping/>
  </p:clrMapOvr>
  <p:extLst mod="1">
    <p:ext uri="{DCECCB84-F9BA-43D5-87BE-67443E8EF086}">
      <p15:sldGuideLst xmlns:p15="http://schemas.microsoft.com/office/powerpoint/2012/main">
        <p15:guide id="1" orient="horz" pos="2160">
          <p15:clr>
            <a:srgbClr val="FBAE40"/>
          </p15:clr>
        </p15:guide>
        <p15:guide id="2" pos="512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Blank Color 1 Layout">
    <p:bg>
      <p:bgPr>
        <a:solidFill>
          <a:schemeClr val="accent5"/>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12897" y="1768477"/>
            <a:ext cx="11231365" cy="1218795"/>
          </a:xfrm>
        </p:spPr>
        <p:txBody>
          <a:bodyPr/>
          <a:lstStyle>
            <a:lvl1pPr marL="0" indent="0">
              <a:buNone/>
              <a:defRPr lang="en-US" sz="8800" i="0" kern="1200" spc="-100" baseline="0" dirty="0" smtClean="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a:t>Click to edit title style</a:t>
            </a:r>
          </a:p>
        </p:txBody>
      </p:sp>
      <p:sp>
        <p:nvSpPr>
          <p:cNvPr id="4" name="Text Placeholder 8"/>
          <p:cNvSpPr>
            <a:spLocks noGrp="1"/>
          </p:cNvSpPr>
          <p:nvPr>
            <p:ph type="body" sz="quarter" idx="11" hasCustomPrompt="1"/>
          </p:nvPr>
        </p:nvSpPr>
        <p:spPr>
          <a:xfrm>
            <a:off x="512898" y="3219165"/>
            <a:ext cx="7515594" cy="553998"/>
          </a:xfrm>
        </p:spPr>
        <p:txBody>
          <a:bodyPr/>
          <a:lstStyle>
            <a:lvl1pPr marL="0" indent="0">
              <a:buNone/>
              <a:defRPr lang="en-US" sz="40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a:t>For customer</a:t>
            </a:r>
          </a:p>
        </p:txBody>
      </p:sp>
      <p:sp>
        <p:nvSpPr>
          <p:cNvPr id="5" name="Text Placeholder 8"/>
          <p:cNvSpPr>
            <a:spLocks noGrp="1"/>
          </p:cNvSpPr>
          <p:nvPr>
            <p:ph type="body" sz="quarter" idx="12" hasCustomPrompt="1"/>
          </p:nvPr>
        </p:nvSpPr>
        <p:spPr>
          <a:xfrm>
            <a:off x="520837" y="4875864"/>
            <a:ext cx="7515594"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a:t>Speaker Title</a:t>
            </a:r>
          </a:p>
        </p:txBody>
      </p:sp>
      <p:sp>
        <p:nvSpPr>
          <p:cNvPr id="7" name="Text Placeholder 8"/>
          <p:cNvSpPr>
            <a:spLocks noGrp="1"/>
          </p:cNvSpPr>
          <p:nvPr>
            <p:ph type="body" sz="quarter" idx="13" hasCustomPrompt="1"/>
          </p:nvPr>
        </p:nvSpPr>
        <p:spPr>
          <a:xfrm>
            <a:off x="520837" y="5333064"/>
            <a:ext cx="7515594" cy="443198"/>
          </a:xfrm>
        </p:spPr>
        <p:txBody>
          <a:bodyPr/>
          <a:lstStyle>
            <a:lvl1pPr marL="0" indent="0">
              <a:buNone/>
              <a:defRPr lang="en-US" sz="3200" kern="1200" spc="-100" baseline="0" dirty="0">
                <a:gradFill>
                  <a:gsLst>
                    <a:gs pos="0">
                      <a:schemeClr val="tx1"/>
                    </a:gs>
                    <a:gs pos="100000">
                      <a:schemeClr val="tx1"/>
                    </a:gs>
                  </a:gsLst>
                  <a:lin ang="5400000" scaled="0"/>
                </a:gradFill>
                <a:latin typeface="Segoe UI Light" pitchFamily="34" charset="0"/>
                <a:ea typeface="+mn-ea"/>
                <a:cs typeface="+mn-cs"/>
              </a:defRPr>
            </a:lvl1pPr>
          </a:lstStyle>
          <a:p>
            <a:pPr marL="0" lvl="0" indent="0" algn="l" defTabSz="914363" rtl="0" eaLnBrk="1" latinLnBrk="0" hangingPunct="1">
              <a:lnSpc>
                <a:spcPct val="90000"/>
              </a:lnSpc>
              <a:spcBef>
                <a:spcPct val="20000"/>
              </a:spcBef>
              <a:buSzPct val="90000"/>
              <a:buFont typeface="Arial" pitchFamily="34" charset="0"/>
              <a:buNone/>
            </a:pPr>
            <a:r>
              <a:rPr lang="en-US" dirty="0"/>
              <a:t>Date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0256357" y="6267528"/>
            <a:ext cx="1553336" cy="332660"/>
          </a:xfrm>
          <a:prstGeom prst="rect">
            <a:avLst/>
          </a:prstGeom>
        </p:spPr>
      </p:pic>
    </p:spTree>
    <p:extLst>
      <p:ext uri="{BB962C8B-B14F-4D97-AF65-F5344CB8AC3E}">
        <p14:creationId xmlns:p14="http://schemas.microsoft.com/office/powerpoint/2010/main" val="301562040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3606898-4E4D-4FAA-B036-3B89ED77B1AA}" type="datetimeFigureOut">
              <a:rPr lang="en-US" smtClean="0"/>
              <a:t>4/2/2019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CB113-91F4-428B-85C3-ED3AAAFD507D}" type="slidenum">
              <a:rPr lang="en-US" smtClean="0"/>
              <a:t>‹#›</a:t>
            </a:fld>
            <a:endParaRPr lang="en-US"/>
          </a:p>
        </p:txBody>
      </p:sp>
    </p:spTree>
    <p:extLst>
      <p:ext uri="{BB962C8B-B14F-4D97-AF65-F5344CB8AC3E}">
        <p14:creationId xmlns:p14="http://schemas.microsoft.com/office/powerpoint/2010/main" val="39247161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 Pur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81DBBB-9E5B-4FB9-94D2-3CBA5D10C128}"/>
              </a:ext>
            </a:extLst>
          </p:cNvPr>
          <p:cNvSpPr/>
          <p:nvPr userDrawn="1"/>
        </p:nvSpPr>
        <p:spPr bwMode="auto">
          <a:xfrm>
            <a:off x="0" y="6120076"/>
            <a:ext cx="12191377" cy="737925"/>
          </a:xfrm>
          <a:prstGeom prst="rect">
            <a:avLst/>
          </a:prstGeom>
          <a:gradFill>
            <a:gsLst>
              <a:gs pos="72000">
                <a:srgbClr val="070301">
                  <a:alpha val="76000"/>
                </a:srgbClr>
              </a:gs>
              <a:gs pos="0">
                <a:srgbClr val="070301">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Rectangle 2">
            <a:extLst>
              <a:ext uri="{FF2B5EF4-FFF2-40B4-BE49-F238E27FC236}">
                <a16:creationId xmlns:a16="http://schemas.microsoft.com/office/drawing/2014/main" id="{37E386E2-7A8F-4173-8694-04778FA95F5E}"/>
              </a:ext>
            </a:extLst>
          </p:cNvPr>
          <p:cNvSpPr/>
          <p:nvPr userDrawn="1"/>
        </p:nvSpPr>
        <p:spPr bwMode="auto">
          <a:xfrm>
            <a:off x="0" y="-1"/>
            <a:ext cx="3585699" cy="2689656"/>
          </a:xfrm>
          <a:prstGeom prst="rect">
            <a:avLst/>
          </a:prstGeom>
          <a:gradFill flip="none" rotWithShape="1">
            <a:gsLst>
              <a:gs pos="96000">
                <a:srgbClr val="070301">
                  <a:alpha val="76000"/>
                </a:srgbClr>
              </a:gs>
              <a:gs pos="51000">
                <a:srgbClr val="070301">
                  <a:alpha val="0"/>
                </a:srgbClr>
              </a:gs>
            </a:gsLst>
            <a:lin ang="135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 name="TextBox 3">
            <a:extLst>
              <a:ext uri="{FF2B5EF4-FFF2-40B4-BE49-F238E27FC236}">
                <a16:creationId xmlns:a16="http://schemas.microsoft.com/office/drawing/2014/main" id="{78982ECA-C93B-4C46-A5B3-C4B8F42D11F0}"/>
              </a:ext>
            </a:extLst>
          </p:cNvPr>
          <p:cNvSpPr txBox="1"/>
          <p:nvPr userDrawn="1"/>
        </p:nvSpPr>
        <p:spPr>
          <a:xfrm>
            <a:off x="0" y="6418926"/>
            <a:ext cx="3136016" cy="438929"/>
          </a:xfrm>
          <a:prstGeom prst="rect">
            <a:avLst/>
          </a:prstGeom>
          <a:noFill/>
        </p:spPr>
        <p:txBody>
          <a:bodyPr wrap="none" lIns="268927" tIns="143428" rIns="179285" bIns="143428" rtlCol="0">
            <a:spAutoFit/>
          </a:bodyPr>
          <a:lstStyle/>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1078" b="0" i="0" u="none" strike="noStrike" kern="1200" cap="none" spc="0" normalizeH="0" baseline="0" noProof="0">
                <a:ln>
                  <a:noFill/>
                </a:ln>
                <a:gradFill>
                  <a:gsLst>
                    <a:gs pos="83962">
                      <a:srgbClr val="FFFFFF"/>
                    </a:gs>
                    <a:gs pos="55000">
                      <a:srgbClr val="FFFFFF"/>
                    </a:gs>
                  </a:gsLst>
                  <a:lin ang="5400000" scaled="0"/>
                </a:gradFill>
                <a:effectLst/>
                <a:uLnTx/>
                <a:uFillTx/>
                <a:latin typeface="Segoe UI"/>
                <a:ea typeface="+mn-ea"/>
                <a:cs typeface="+mn-cs"/>
              </a:rPr>
              <a:t>Microsoft confidential. For internal use only.</a:t>
            </a:r>
          </a:p>
        </p:txBody>
      </p:sp>
      <p:pic>
        <p:nvPicPr>
          <p:cNvPr id="5" name="Picture 4">
            <a:extLst>
              <a:ext uri="{FF2B5EF4-FFF2-40B4-BE49-F238E27FC236}">
                <a16:creationId xmlns:a16="http://schemas.microsoft.com/office/drawing/2014/main" id="{5393ACD6-D21D-4E2C-9805-2600826BCE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6477" y="292817"/>
            <a:ext cx="1801814" cy="662880"/>
          </a:xfrm>
          <a:prstGeom prst="rect">
            <a:avLst/>
          </a:prstGeom>
        </p:spPr>
      </p:pic>
      <p:sp>
        <p:nvSpPr>
          <p:cNvPr id="6" name="Freeform: Shape 5">
            <a:extLst>
              <a:ext uri="{FF2B5EF4-FFF2-40B4-BE49-F238E27FC236}">
                <a16:creationId xmlns:a16="http://schemas.microsoft.com/office/drawing/2014/main" id="{481EFD21-132D-4D76-8206-147D70681E2D}"/>
              </a:ext>
            </a:extLst>
          </p:cNvPr>
          <p:cNvSpPr>
            <a:spLocks noChangeAspect="1"/>
          </p:cNvSpPr>
          <p:nvPr userDrawn="1"/>
        </p:nvSpPr>
        <p:spPr bwMode="auto">
          <a:xfrm>
            <a:off x="-2" y="2084186"/>
            <a:ext cx="10821130" cy="1793104"/>
          </a:xfrm>
          <a:custGeom>
            <a:avLst/>
            <a:gdLst>
              <a:gd name="connsiteX0" fmla="*/ 0 w 9418320"/>
              <a:gd name="connsiteY0" fmla="*/ 0 h 1828800"/>
              <a:gd name="connsiteX1" fmla="*/ 1883665 w 9418320"/>
              <a:gd name="connsiteY1" fmla="*/ 0 h 1828800"/>
              <a:gd name="connsiteX2" fmla="*/ 7172418 w 9418320"/>
              <a:gd name="connsiteY2" fmla="*/ 0 h 1828800"/>
              <a:gd name="connsiteX3" fmla="*/ 7534655 w 9418320"/>
              <a:gd name="connsiteY3" fmla="*/ 0 h 1828800"/>
              <a:gd name="connsiteX4" fmla="*/ 9056083 w 9418320"/>
              <a:gd name="connsiteY4" fmla="*/ 0 h 1828800"/>
              <a:gd name="connsiteX5" fmla="*/ 9418320 w 9418320"/>
              <a:gd name="connsiteY5" fmla="*/ 0 h 1828800"/>
              <a:gd name="connsiteX6" fmla="*/ 9059731 w 9418320"/>
              <a:gd name="connsiteY6" fmla="*/ 1828800 h 1828800"/>
              <a:gd name="connsiteX7" fmla="*/ 8697494 w 9418320"/>
              <a:gd name="connsiteY7" fmla="*/ 1828800 h 1828800"/>
              <a:gd name="connsiteX8" fmla="*/ 7176066 w 9418320"/>
              <a:gd name="connsiteY8" fmla="*/ 1828800 h 1828800"/>
              <a:gd name="connsiteX9" fmla="*/ 6813830 w 9418320"/>
              <a:gd name="connsiteY9" fmla="*/ 1828800 h 1828800"/>
              <a:gd name="connsiteX10" fmla="*/ 1883665 w 9418320"/>
              <a:gd name="connsiteY10" fmla="*/ 1828800 h 1828800"/>
              <a:gd name="connsiteX11" fmla="*/ 0 w 9418320"/>
              <a:gd name="connsiteY11"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18320" h="1828800">
                <a:moveTo>
                  <a:pt x="0" y="0"/>
                </a:moveTo>
                <a:lnTo>
                  <a:pt x="1883665" y="0"/>
                </a:lnTo>
                <a:lnTo>
                  <a:pt x="7172418" y="0"/>
                </a:lnTo>
                <a:lnTo>
                  <a:pt x="7534655" y="0"/>
                </a:lnTo>
                <a:lnTo>
                  <a:pt x="9056083" y="0"/>
                </a:lnTo>
                <a:lnTo>
                  <a:pt x="9418320" y="0"/>
                </a:lnTo>
                <a:lnTo>
                  <a:pt x="9059731" y="1828800"/>
                </a:lnTo>
                <a:lnTo>
                  <a:pt x="8697494" y="1828800"/>
                </a:lnTo>
                <a:lnTo>
                  <a:pt x="7176066" y="1828800"/>
                </a:lnTo>
                <a:lnTo>
                  <a:pt x="6813830" y="1828800"/>
                </a:lnTo>
                <a:lnTo>
                  <a:pt x="1883665" y="1828800"/>
                </a:lnTo>
                <a:lnTo>
                  <a:pt x="0" y="1828800"/>
                </a:lnTo>
                <a:close/>
              </a:path>
            </a:pathLst>
          </a:custGeom>
          <a:solidFill>
            <a:srgbClr val="5C2D91">
              <a:alpha val="8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 name="Title 12">
            <a:extLst>
              <a:ext uri="{FF2B5EF4-FFF2-40B4-BE49-F238E27FC236}">
                <a16:creationId xmlns:a16="http://schemas.microsoft.com/office/drawing/2014/main" id="{85E3F0F8-4BBD-4F35-87FB-0C309CF0F2E8}"/>
              </a:ext>
            </a:extLst>
          </p:cNvPr>
          <p:cNvSpPr>
            <a:spLocks noGrp="1"/>
          </p:cNvSpPr>
          <p:nvPr>
            <p:ph type="title"/>
          </p:nvPr>
        </p:nvSpPr>
        <p:spPr>
          <a:xfrm>
            <a:off x="269241" y="2260372"/>
            <a:ext cx="8067822" cy="899665"/>
          </a:xfrm>
        </p:spPr>
        <p:txBody>
          <a:bodyPr anchor="t" anchorCtr="0"/>
          <a:lstStyle>
            <a:lvl1pPr>
              <a:defRPr lang="en-US" sz="4705" b="0" kern="1200" cap="none" spc="-98" baseline="0" dirty="0">
                <a:ln w="3175">
                  <a:noFill/>
                </a:ln>
                <a:gradFill>
                  <a:gsLst>
                    <a:gs pos="0">
                      <a:schemeClr val="bg1"/>
                    </a:gs>
                    <a:gs pos="100000">
                      <a:schemeClr val="bg1"/>
                    </a:gs>
                  </a:gsLst>
                  <a:lin ang="5400000" scaled="0"/>
                </a:gradFill>
                <a:effectLst/>
                <a:latin typeface="+mj-lt"/>
                <a:ea typeface="+mn-ea"/>
                <a:cs typeface="Segoe UI" pitchFamily="34" charset="0"/>
              </a:defRPr>
            </a:lvl1pPr>
          </a:lstStyle>
          <a:p>
            <a:pPr marL="0" lvl="0" algn="l" defTabSz="914367" rtl="0" eaLnBrk="1" latinLnBrk="0" hangingPunct="1">
              <a:lnSpc>
                <a:spcPct val="90000"/>
              </a:lnSpc>
              <a:spcBef>
                <a:spcPct val="0"/>
              </a:spcBef>
              <a:buNone/>
              <a:defRPr/>
            </a:pPr>
            <a:r>
              <a:rPr lang="en-US"/>
              <a:t>Click to edit Master title style</a:t>
            </a:r>
          </a:p>
        </p:txBody>
      </p:sp>
    </p:spTree>
    <p:extLst>
      <p:ext uri="{BB962C8B-B14F-4D97-AF65-F5344CB8AC3E}">
        <p14:creationId xmlns:p14="http://schemas.microsoft.com/office/powerpoint/2010/main" val="347322460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 Teal">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81DBBB-9E5B-4FB9-94D2-3CBA5D10C128}"/>
              </a:ext>
            </a:extLst>
          </p:cNvPr>
          <p:cNvSpPr/>
          <p:nvPr userDrawn="1"/>
        </p:nvSpPr>
        <p:spPr bwMode="auto">
          <a:xfrm>
            <a:off x="0" y="6120076"/>
            <a:ext cx="12191377" cy="737925"/>
          </a:xfrm>
          <a:prstGeom prst="rect">
            <a:avLst/>
          </a:prstGeom>
          <a:gradFill>
            <a:gsLst>
              <a:gs pos="72000">
                <a:srgbClr val="070301">
                  <a:alpha val="76000"/>
                </a:srgbClr>
              </a:gs>
              <a:gs pos="0">
                <a:srgbClr val="070301">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Rectangle 2">
            <a:extLst>
              <a:ext uri="{FF2B5EF4-FFF2-40B4-BE49-F238E27FC236}">
                <a16:creationId xmlns:a16="http://schemas.microsoft.com/office/drawing/2014/main" id="{37E386E2-7A8F-4173-8694-04778FA95F5E}"/>
              </a:ext>
            </a:extLst>
          </p:cNvPr>
          <p:cNvSpPr/>
          <p:nvPr userDrawn="1"/>
        </p:nvSpPr>
        <p:spPr bwMode="auto">
          <a:xfrm>
            <a:off x="0" y="-1"/>
            <a:ext cx="3585699" cy="2689656"/>
          </a:xfrm>
          <a:prstGeom prst="rect">
            <a:avLst/>
          </a:prstGeom>
          <a:gradFill flip="none" rotWithShape="1">
            <a:gsLst>
              <a:gs pos="96000">
                <a:srgbClr val="070301">
                  <a:alpha val="76000"/>
                </a:srgbClr>
              </a:gs>
              <a:gs pos="51000">
                <a:srgbClr val="070301">
                  <a:alpha val="0"/>
                </a:srgbClr>
              </a:gs>
            </a:gsLst>
            <a:lin ang="135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 name="TextBox 3">
            <a:extLst>
              <a:ext uri="{FF2B5EF4-FFF2-40B4-BE49-F238E27FC236}">
                <a16:creationId xmlns:a16="http://schemas.microsoft.com/office/drawing/2014/main" id="{78982ECA-C93B-4C46-A5B3-C4B8F42D11F0}"/>
              </a:ext>
            </a:extLst>
          </p:cNvPr>
          <p:cNvSpPr txBox="1"/>
          <p:nvPr userDrawn="1"/>
        </p:nvSpPr>
        <p:spPr>
          <a:xfrm>
            <a:off x="0" y="6418926"/>
            <a:ext cx="3136016" cy="438929"/>
          </a:xfrm>
          <a:prstGeom prst="rect">
            <a:avLst/>
          </a:prstGeom>
          <a:noFill/>
        </p:spPr>
        <p:txBody>
          <a:bodyPr wrap="none" lIns="268927" tIns="143428" rIns="179285" bIns="143428" rtlCol="0">
            <a:spAutoFit/>
          </a:bodyPr>
          <a:lstStyle/>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1078" b="0" i="0" u="none" strike="noStrike" kern="1200" cap="none" spc="0" normalizeH="0" baseline="0" noProof="0">
                <a:ln>
                  <a:noFill/>
                </a:ln>
                <a:gradFill>
                  <a:gsLst>
                    <a:gs pos="83962">
                      <a:srgbClr val="FFFFFF"/>
                    </a:gs>
                    <a:gs pos="55000">
                      <a:srgbClr val="FFFFFF"/>
                    </a:gs>
                  </a:gsLst>
                  <a:lin ang="5400000" scaled="0"/>
                </a:gradFill>
                <a:effectLst/>
                <a:uLnTx/>
                <a:uFillTx/>
                <a:latin typeface="Segoe UI"/>
                <a:ea typeface="+mn-ea"/>
                <a:cs typeface="+mn-cs"/>
              </a:rPr>
              <a:t>Microsoft confidential. For internal use only.</a:t>
            </a:r>
          </a:p>
        </p:txBody>
      </p:sp>
      <p:pic>
        <p:nvPicPr>
          <p:cNvPr id="5" name="Picture 4">
            <a:extLst>
              <a:ext uri="{FF2B5EF4-FFF2-40B4-BE49-F238E27FC236}">
                <a16:creationId xmlns:a16="http://schemas.microsoft.com/office/drawing/2014/main" id="{5393ACD6-D21D-4E2C-9805-2600826BCE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6477" y="292817"/>
            <a:ext cx="1801814" cy="662880"/>
          </a:xfrm>
          <a:prstGeom prst="rect">
            <a:avLst/>
          </a:prstGeom>
        </p:spPr>
      </p:pic>
      <p:sp>
        <p:nvSpPr>
          <p:cNvPr id="6" name="Freeform: Shape 5">
            <a:extLst>
              <a:ext uri="{FF2B5EF4-FFF2-40B4-BE49-F238E27FC236}">
                <a16:creationId xmlns:a16="http://schemas.microsoft.com/office/drawing/2014/main" id="{481EFD21-132D-4D76-8206-147D70681E2D}"/>
              </a:ext>
            </a:extLst>
          </p:cNvPr>
          <p:cNvSpPr>
            <a:spLocks noChangeAspect="1"/>
          </p:cNvSpPr>
          <p:nvPr userDrawn="1"/>
        </p:nvSpPr>
        <p:spPr bwMode="auto">
          <a:xfrm>
            <a:off x="-1" y="2084186"/>
            <a:ext cx="9233176" cy="1793104"/>
          </a:xfrm>
          <a:custGeom>
            <a:avLst/>
            <a:gdLst>
              <a:gd name="connsiteX0" fmla="*/ 0 w 9418320"/>
              <a:gd name="connsiteY0" fmla="*/ 0 h 1828800"/>
              <a:gd name="connsiteX1" fmla="*/ 1883665 w 9418320"/>
              <a:gd name="connsiteY1" fmla="*/ 0 h 1828800"/>
              <a:gd name="connsiteX2" fmla="*/ 7172418 w 9418320"/>
              <a:gd name="connsiteY2" fmla="*/ 0 h 1828800"/>
              <a:gd name="connsiteX3" fmla="*/ 7534655 w 9418320"/>
              <a:gd name="connsiteY3" fmla="*/ 0 h 1828800"/>
              <a:gd name="connsiteX4" fmla="*/ 9056083 w 9418320"/>
              <a:gd name="connsiteY4" fmla="*/ 0 h 1828800"/>
              <a:gd name="connsiteX5" fmla="*/ 9418320 w 9418320"/>
              <a:gd name="connsiteY5" fmla="*/ 0 h 1828800"/>
              <a:gd name="connsiteX6" fmla="*/ 9059731 w 9418320"/>
              <a:gd name="connsiteY6" fmla="*/ 1828800 h 1828800"/>
              <a:gd name="connsiteX7" fmla="*/ 8697494 w 9418320"/>
              <a:gd name="connsiteY7" fmla="*/ 1828800 h 1828800"/>
              <a:gd name="connsiteX8" fmla="*/ 7176066 w 9418320"/>
              <a:gd name="connsiteY8" fmla="*/ 1828800 h 1828800"/>
              <a:gd name="connsiteX9" fmla="*/ 6813830 w 9418320"/>
              <a:gd name="connsiteY9" fmla="*/ 1828800 h 1828800"/>
              <a:gd name="connsiteX10" fmla="*/ 1883665 w 9418320"/>
              <a:gd name="connsiteY10" fmla="*/ 1828800 h 1828800"/>
              <a:gd name="connsiteX11" fmla="*/ 0 w 9418320"/>
              <a:gd name="connsiteY11"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18320" h="1828800">
                <a:moveTo>
                  <a:pt x="0" y="0"/>
                </a:moveTo>
                <a:lnTo>
                  <a:pt x="1883665" y="0"/>
                </a:lnTo>
                <a:lnTo>
                  <a:pt x="7172418" y="0"/>
                </a:lnTo>
                <a:lnTo>
                  <a:pt x="7534655" y="0"/>
                </a:lnTo>
                <a:lnTo>
                  <a:pt x="9056083" y="0"/>
                </a:lnTo>
                <a:lnTo>
                  <a:pt x="9418320" y="0"/>
                </a:lnTo>
                <a:lnTo>
                  <a:pt x="9059731" y="1828800"/>
                </a:lnTo>
                <a:lnTo>
                  <a:pt x="8697494" y="1828800"/>
                </a:lnTo>
                <a:lnTo>
                  <a:pt x="7176066" y="1828800"/>
                </a:lnTo>
                <a:lnTo>
                  <a:pt x="6813830" y="1828800"/>
                </a:lnTo>
                <a:lnTo>
                  <a:pt x="1883665" y="1828800"/>
                </a:lnTo>
                <a:lnTo>
                  <a:pt x="0" y="1828800"/>
                </a:lnTo>
                <a:close/>
              </a:path>
            </a:pathLst>
          </a:custGeom>
          <a:solidFill>
            <a:schemeClr val="accent2">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 name="Title 12">
            <a:extLst>
              <a:ext uri="{FF2B5EF4-FFF2-40B4-BE49-F238E27FC236}">
                <a16:creationId xmlns:a16="http://schemas.microsoft.com/office/drawing/2014/main" id="{85E3F0F8-4BBD-4F35-87FB-0C309CF0F2E8}"/>
              </a:ext>
            </a:extLst>
          </p:cNvPr>
          <p:cNvSpPr>
            <a:spLocks noGrp="1"/>
          </p:cNvSpPr>
          <p:nvPr>
            <p:ph type="title"/>
          </p:nvPr>
        </p:nvSpPr>
        <p:spPr>
          <a:xfrm>
            <a:off x="269241" y="2260372"/>
            <a:ext cx="8067822" cy="899665"/>
          </a:xfrm>
        </p:spPr>
        <p:txBody>
          <a:bodyPr anchor="t" anchorCtr="0"/>
          <a:lstStyle>
            <a:lvl1pPr>
              <a:defRPr lang="en-US" sz="4705" b="0" kern="1200" cap="none" spc="-98" baseline="0" dirty="0">
                <a:ln w="3175">
                  <a:noFill/>
                </a:ln>
                <a:gradFill>
                  <a:gsLst>
                    <a:gs pos="0">
                      <a:schemeClr val="bg1"/>
                    </a:gs>
                    <a:gs pos="100000">
                      <a:schemeClr val="bg1"/>
                    </a:gs>
                  </a:gsLst>
                  <a:lin ang="5400000" scaled="0"/>
                </a:gradFill>
                <a:effectLst/>
                <a:latin typeface="+mj-lt"/>
                <a:ea typeface="+mn-ea"/>
                <a:cs typeface="Segoe UI" pitchFamily="34" charset="0"/>
              </a:defRPr>
            </a:lvl1pPr>
          </a:lstStyle>
          <a:p>
            <a:pPr marL="0" lvl="0" algn="l" defTabSz="914367" rtl="0" eaLnBrk="1" latinLnBrk="0" hangingPunct="1">
              <a:lnSpc>
                <a:spcPct val="90000"/>
              </a:lnSpc>
              <a:spcBef>
                <a:spcPct val="0"/>
              </a:spcBef>
              <a:buNone/>
              <a:defRPr/>
            </a:pPr>
            <a:r>
              <a:rPr lang="en-US"/>
              <a:t>Click to edit Master title style</a:t>
            </a:r>
          </a:p>
        </p:txBody>
      </p:sp>
    </p:spTree>
    <p:extLst>
      <p:ext uri="{BB962C8B-B14F-4D97-AF65-F5344CB8AC3E}">
        <p14:creationId xmlns:p14="http://schemas.microsoft.com/office/powerpoint/2010/main" val="45676646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681DBBB-9E5B-4FB9-94D2-3CBA5D10C128}"/>
              </a:ext>
            </a:extLst>
          </p:cNvPr>
          <p:cNvSpPr/>
          <p:nvPr userDrawn="1"/>
        </p:nvSpPr>
        <p:spPr bwMode="auto">
          <a:xfrm>
            <a:off x="0" y="6120076"/>
            <a:ext cx="12191377" cy="737925"/>
          </a:xfrm>
          <a:prstGeom prst="rect">
            <a:avLst/>
          </a:prstGeom>
          <a:gradFill>
            <a:gsLst>
              <a:gs pos="72000">
                <a:srgbClr val="070301">
                  <a:alpha val="76000"/>
                </a:srgbClr>
              </a:gs>
              <a:gs pos="0">
                <a:srgbClr val="070301">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Rectangle 2">
            <a:extLst>
              <a:ext uri="{FF2B5EF4-FFF2-40B4-BE49-F238E27FC236}">
                <a16:creationId xmlns:a16="http://schemas.microsoft.com/office/drawing/2014/main" id="{37E386E2-7A8F-4173-8694-04778FA95F5E}"/>
              </a:ext>
            </a:extLst>
          </p:cNvPr>
          <p:cNvSpPr/>
          <p:nvPr userDrawn="1"/>
        </p:nvSpPr>
        <p:spPr bwMode="auto">
          <a:xfrm>
            <a:off x="0" y="-1"/>
            <a:ext cx="3585699" cy="2689656"/>
          </a:xfrm>
          <a:prstGeom prst="rect">
            <a:avLst/>
          </a:prstGeom>
          <a:gradFill flip="none" rotWithShape="1">
            <a:gsLst>
              <a:gs pos="96000">
                <a:srgbClr val="070301">
                  <a:alpha val="76000"/>
                </a:srgbClr>
              </a:gs>
              <a:gs pos="51000">
                <a:srgbClr val="070301">
                  <a:alpha val="0"/>
                </a:srgbClr>
              </a:gs>
            </a:gsLst>
            <a:lin ang="135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 name="TextBox 3">
            <a:extLst>
              <a:ext uri="{FF2B5EF4-FFF2-40B4-BE49-F238E27FC236}">
                <a16:creationId xmlns:a16="http://schemas.microsoft.com/office/drawing/2014/main" id="{78982ECA-C93B-4C46-A5B3-C4B8F42D11F0}"/>
              </a:ext>
            </a:extLst>
          </p:cNvPr>
          <p:cNvSpPr txBox="1"/>
          <p:nvPr userDrawn="1"/>
        </p:nvSpPr>
        <p:spPr>
          <a:xfrm>
            <a:off x="0" y="6418926"/>
            <a:ext cx="3136016" cy="438929"/>
          </a:xfrm>
          <a:prstGeom prst="rect">
            <a:avLst/>
          </a:prstGeom>
          <a:noFill/>
        </p:spPr>
        <p:txBody>
          <a:bodyPr wrap="none" lIns="268927" tIns="143428" rIns="179285" bIns="143428" rtlCol="0">
            <a:spAutoFit/>
          </a:bodyPr>
          <a:lstStyle/>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1078" b="0" i="0" u="none" strike="noStrike" kern="1200" cap="none" spc="0" normalizeH="0" baseline="0" noProof="0">
                <a:ln>
                  <a:noFill/>
                </a:ln>
                <a:gradFill>
                  <a:gsLst>
                    <a:gs pos="83962">
                      <a:srgbClr val="FFFFFF"/>
                    </a:gs>
                    <a:gs pos="55000">
                      <a:srgbClr val="FFFFFF"/>
                    </a:gs>
                  </a:gsLst>
                  <a:lin ang="5400000" scaled="0"/>
                </a:gradFill>
                <a:effectLst/>
                <a:uLnTx/>
                <a:uFillTx/>
                <a:latin typeface="Segoe UI"/>
                <a:ea typeface="+mn-ea"/>
                <a:cs typeface="+mn-cs"/>
              </a:rPr>
              <a:t>Microsoft confidential. For internal use only.</a:t>
            </a:r>
          </a:p>
        </p:txBody>
      </p:sp>
      <p:pic>
        <p:nvPicPr>
          <p:cNvPr id="5" name="Picture 4">
            <a:extLst>
              <a:ext uri="{FF2B5EF4-FFF2-40B4-BE49-F238E27FC236}">
                <a16:creationId xmlns:a16="http://schemas.microsoft.com/office/drawing/2014/main" id="{5393ACD6-D21D-4E2C-9805-2600826BCE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6477" y="292817"/>
            <a:ext cx="1801814" cy="662880"/>
          </a:xfrm>
          <a:prstGeom prst="rect">
            <a:avLst/>
          </a:prstGeom>
        </p:spPr>
      </p:pic>
      <p:sp>
        <p:nvSpPr>
          <p:cNvPr id="6" name="Freeform: Shape 5">
            <a:extLst>
              <a:ext uri="{FF2B5EF4-FFF2-40B4-BE49-F238E27FC236}">
                <a16:creationId xmlns:a16="http://schemas.microsoft.com/office/drawing/2014/main" id="{481EFD21-132D-4D76-8206-147D70681E2D}"/>
              </a:ext>
            </a:extLst>
          </p:cNvPr>
          <p:cNvSpPr>
            <a:spLocks noChangeAspect="1"/>
          </p:cNvSpPr>
          <p:nvPr userDrawn="1"/>
        </p:nvSpPr>
        <p:spPr bwMode="auto">
          <a:xfrm>
            <a:off x="-1" y="2084186"/>
            <a:ext cx="9233176" cy="1793104"/>
          </a:xfrm>
          <a:custGeom>
            <a:avLst/>
            <a:gdLst>
              <a:gd name="connsiteX0" fmla="*/ 0 w 9418320"/>
              <a:gd name="connsiteY0" fmla="*/ 0 h 1828800"/>
              <a:gd name="connsiteX1" fmla="*/ 1883665 w 9418320"/>
              <a:gd name="connsiteY1" fmla="*/ 0 h 1828800"/>
              <a:gd name="connsiteX2" fmla="*/ 7172418 w 9418320"/>
              <a:gd name="connsiteY2" fmla="*/ 0 h 1828800"/>
              <a:gd name="connsiteX3" fmla="*/ 7534655 w 9418320"/>
              <a:gd name="connsiteY3" fmla="*/ 0 h 1828800"/>
              <a:gd name="connsiteX4" fmla="*/ 9056083 w 9418320"/>
              <a:gd name="connsiteY4" fmla="*/ 0 h 1828800"/>
              <a:gd name="connsiteX5" fmla="*/ 9418320 w 9418320"/>
              <a:gd name="connsiteY5" fmla="*/ 0 h 1828800"/>
              <a:gd name="connsiteX6" fmla="*/ 9059731 w 9418320"/>
              <a:gd name="connsiteY6" fmla="*/ 1828800 h 1828800"/>
              <a:gd name="connsiteX7" fmla="*/ 8697494 w 9418320"/>
              <a:gd name="connsiteY7" fmla="*/ 1828800 h 1828800"/>
              <a:gd name="connsiteX8" fmla="*/ 7176066 w 9418320"/>
              <a:gd name="connsiteY8" fmla="*/ 1828800 h 1828800"/>
              <a:gd name="connsiteX9" fmla="*/ 6813830 w 9418320"/>
              <a:gd name="connsiteY9" fmla="*/ 1828800 h 1828800"/>
              <a:gd name="connsiteX10" fmla="*/ 1883665 w 9418320"/>
              <a:gd name="connsiteY10" fmla="*/ 1828800 h 1828800"/>
              <a:gd name="connsiteX11" fmla="*/ 0 w 9418320"/>
              <a:gd name="connsiteY11" fmla="*/ 18288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18320" h="1828800">
                <a:moveTo>
                  <a:pt x="0" y="0"/>
                </a:moveTo>
                <a:lnTo>
                  <a:pt x="1883665" y="0"/>
                </a:lnTo>
                <a:lnTo>
                  <a:pt x="7172418" y="0"/>
                </a:lnTo>
                <a:lnTo>
                  <a:pt x="7534655" y="0"/>
                </a:lnTo>
                <a:lnTo>
                  <a:pt x="9056083" y="0"/>
                </a:lnTo>
                <a:lnTo>
                  <a:pt x="9418320" y="0"/>
                </a:lnTo>
                <a:lnTo>
                  <a:pt x="9059731" y="1828800"/>
                </a:lnTo>
                <a:lnTo>
                  <a:pt x="8697494" y="1828800"/>
                </a:lnTo>
                <a:lnTo>
                  <a:pt x="7176066" y="1828800"/>
                </a:lnTo>
                <a:lnTo>
                  <a:pt x="6813830" y="1828800"/>
                </a:lnTo>
                <a:lnTo>
                  <a:pt x="1883665" y="1828800"/>
                </a:lnTo>
                <a:lnTo>
                  <a:pt x="0" y="1828800"/>
                </a:lnTo>
                <a:close/>
              </a:path>
            </a:pathLst>
          </a:custGeom>
          <a:solidFill>
            <a:schemeClr val="accent4">
              <a:alpha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 name="Title 12">
            <a:extLst>
              <a:ext uri="{FF2B5EF4-FFF2-40B4-BE49-F238E27FC236}">
                <a16:creationId xmlns:a16="http://schemas.microsoft.com/office/drawing/2014/main" id="{85E3F0F8-4BBD-4F35-87FB-0C309CF0F2E8}"/>
              </a:ext>
            </a:extLst>
          </p:cNvPr>
          <p:cNvSpPr>
            <a:spLocks noGrp="1"/>
          </p:cNvSpPr>
          <p:nvPr>
            <p:ph type="title"/>
          </p:nvPr>
        </p:nvSpPr>
        <p:spPr>
          <a:xfrm>
            <a:off x="269241" y="2260372"/>
            <a:ext cx="8067822" cy="899665"/>
          </a:xfrm>
        </p:spPr>
        <p:txBody>
          <a:bodyPr anchor="t" anchorCtr="0"/>
          <a:lstStyle>
            <a:lvl1pPr>
              <a:defRPr lang="en-US" sz="4705" b="0" kern="1200" cap="none" spc="-98" baseline="0" dirty="0">
                <a:ln w="3175">
                  <a:noFill/>
                </a:ln>
                <a:gradFill>
                  <a:gsLst>
                    <a:gs pos="0">
                      <a:schemeClr val="bg1"/>
                    </a:gs>
                    <a:gs pos="100000">
                      <a:schemeClr val="bg1"/>
                    </a:gs>
                  </a:gsLst>
                  <a:lin ang="5400000" scaled="0"/>
                </a:gradFill>
                <a:effectLst/>
                <a:latin typeface="+mj-lt"/>
                <a:ea typeface="+mn-ea"/>
                <a:cs typeface="Segoe UI" pitchFamily="34" charset="0"/>
              </a:defRPr>
            </a:lvl1pPr>
          </a:lstStyle>
          <a:p>
            <a:pPr marL="0" lvl="0" algn="l" defTabSz="914367" rtl="0" eaLnBrk="1" latinLnBrk="0" hangingPunct="1">
              <a:lnSpc>
                <a:spcPct val="90000"/>
              </a:lnSpc>
              <a:spcBef>
                <a:spcPct val="0"/>
              </a:spcBef>
              <a:buNone/>
              <a:defRPr/>
            </a:pPr>
            <a:r>
              <a:rPr lang="en-US"/>
              <a:t>Click to edit Master title style</a:t>
            </a:r>
          </a:p>
        </p:txBody>
      </p:sp>
    </p:spTree>
    <p:extLst>
      <p:ext uri="{BB962C8B-B14F-4D97-AF65-F5344CB8AC3E}">
        <p14:creationId xmlns:p14="http://schemas.microsoft.com/office/powerpoint/2010/main" val="289110349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No Imag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8964185" cy="1793090"/>
          </a:xfrm>
          <a:noFill/>
        </p:spPr>
        <p:txBody>
          <a:bodyPr lIns="146304" tIns="91440" rIns="146304" bIns="91440" anchor="t" anchorCtr="0"/>
          <a:lstStyle>
            <a:lvl1pPr>
              <a:defRPr sz="5294" spc="-98" baseline="0">
                <a:gradFill>
                  <a:gsLst>
                    <a:gs pos="100000">
                      <a:schemeClr val="tx2"/>
                    </a:gs>
                    <a:gs pos="0">
                      <a:schemeClr val="tx2"/>
                    </a:gs>
                  </a:gsLst>
                  <a:lin ang="5400000" scaled="0"/>
                </a:gradFill>
              </a:defRPr>
            </a:lvl1pPr>
          </a:lstStyle>
          <a:p>
            <a:r>
              <a:rPr lang="en-US"/>
              <a:t>Presentation title</a:t>
            </a:r>
          </a:p>
        </p:txBody>
      </p:sp>
      <p:sp>
        <p:nvSpPr>
          <p:cNvPr id="5" name="Text Placeholder 4"/>
          <p:cNvSpPr>
            <a:spLocks noGrp="1"/>
          </p:cNvSpPr>
          <p:nvPr>
            <p:ph type="body" sz="quarter" idx="12" hasCustomPrompt="1"/>
          </p:nvPr>
        </p:nvSpPr>
        <p:spPr>
          <a:xfrm>
            <a:off x="269301" y="3878574"/>
            <a:ext cx="7171337" cy="1792326"/>
          </a:xfrm>
          <a:noFill/>
        </p:spPr>
        <p:txBody>
          <a:bodyPr lIns="146304" tIns="109728" rIns="146304" bIns="109728">
            <a:noAutofit/>
          </a:bodyPr>
          <a:lstStyle>
            <a:lvl1pPr marL="0" indent="0">
              <a:spcBef>
                <a:spcPts val="0"/>
              </a:spcBef>
              <a:buNone/>
              <a:defRPr sz="3137" spc="0" baseline="0">
                <a:gradFill>
                  <a:gsLst>
                    <a:gs pos="91000">
                      <a:schemeClr val="tx1"/>
                    </a:gs>
                    <a:gs pos="0">
                      <a:schemeClr val="tx1"/>
                    </a:gs>
                  </a:gsLst>
                  <a:lin ang="5400000" scaled="0"/>
                </a:gradFill>
                <a:latin typeface="+mj-lt"/>
              </a:defRPr>
            </a:lvl1pPr>
          </a:lstStyle>
          <a:p>
            <a:pPr lvl="0"/>
            <a:r>
              <a:rPr lang="en-US"/>
              <a:t>Speaker Name</a:t>
            </a:r>
          </a:p>
        </p:txBody>
      </p:sp>
    </p:spTree>
    <p:extLst>
      <p:ext uri="{BB962C8B-B14F-4D97-AF65-F5344CB8AC3E}">
        <p14:creationId xmlns:p14="http://schemas.microsoft.com/office/powerpoint/2010/main" val="13847964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Blue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hasCustomPrompt="1"/>
          </p:nvPr>
        </p:nvSpPr>
        <p:spPr>
          <a:xfrm>
            <a:off x="269239" y="1189177"/>
            <a:ext cx="11653523" cy="1810614"/>
          </a:xfrm>
        </p:spPr>
        <p:txBody>
          <a:bodyPr/>
          <a:lstStyle>
            <a:lvl1pPr marL="0" indent="0" algn="l" defTabSz="856756" rtl="0" eaLnBrk="1" fontAlgn="base" latinLnBrk="0" hangingPunct="1">
              <a:lnSpc>
                <a:spcPct val="90000"/>
              </a:lnSpc>
              <a:spcBef>
                <a:spcPct val="0"/>
              </a:spcBef>
              <a:spcAft>
                <a:spcPts val="588"/>
              </a:spcAft>
              <a:buNone/>
              <a:defRPr lang="en-US" sz="2353" kern="1200" dirty="0" smtClean="0">
                <a:gradFill>
                  <a:gsLst>
                    <a:gs pos="0">
                      <a:schemeClr val="accent1"/>
                    </a:gs>
                    <a:gs pos="100000">
                      <a:schemeClr val="accent1"/>
                    </a:gs>
                  </a:gsLst>
                  <a:lin ang="5400000" scaled="0"/>
                </a:gradFill>
                <a:latin typeface="Segoe UI Semibold" panose="020B0702040204020203" pitchFamily="34" charset="0"/>
                <a:ea typeface="Segoe UI" pitchFamily="34" charset="0"/>
                <a:cs typeface="Segoe UI Semibold" panose="020B0702040204020203" pitchFamily="34" charset="0"/>
              </a:defRPr>
            </a:lvl1pPr>
            <a:lvl2pPr marL="0" indent="0">
              <a:spcAft>
                <a:spcPts val="588"/>
              </a:spcAft>
              <a:buFontTx/>
              <a:buNone/>
              <a:defRPr lang="en-US" sz="1667" kern="1200" dirty="0" smtClean="0">
                <a:gradFill>
                  <a:gsLst>
                    <a:gs pos="13000">
                      <a:schemeClr val="tx1"/>
                    </a:gs>
                    <a:gs pos="27000">
                      <a:schemeClr val="tx1"/>
                    </a:gs>
                  </a:gsLst>
                  <a:lin ang="5400000" scaled="0"/>
                </a:gradFill>
                <a:latin typeface="+mn-lt"/>
                <a:ea typeface="Segoe UI" pitchFamily="34" charset="0"/>
                <a:cs typeface="Segoe UI Semibold" panose="020B0702040204020203" pitchFamily="34" charset="0"/>
              </a:defRPr>
            </a:lvl2pPr>
            <a:lvl3pPr marL="179277" indent="-179277" algn="l" defTabSz="856756" rtl="0" eaLnBrk="1" fontAlgn="base" latinLnBrk="0" hangingPunct="1">
              <a:lnSpc>
                <a:spcPct val="90000"/>
              </a:lnSpc>
              <a:spcBef>
                <a:spcPct val="0"/>
              </a:spcBef>
              <a:spcAft>
                <a:spcPts val="588"/>
              </a:spcAft>
              <a:buFont typeface="Arial" panose="020B0604020202020204" pitchFamily="34" charset="0"/>
              <a:buChar char="•"/>
              <a:defRPr lang="en-US" sz="1667" kern="1200" dirty="0" smtClean="0">
                <a:gradFill>
                  <a:gsLst>
                    <a:gs pos="13000">
                      <a:schemeClr val="tx1"/>
                    </a:gs>
                    <a:gs pos="27000">
                      <a:schemeClr val="tx1"/>
                    </a:gs>
                  </a:gsLst>
                  <a:lin ang="5400000" scaled="0"/>
                </a:gradFill>
                <a:latin typeface="+mn-lt"/>
                <a:ea typeface="Segoe UI" pitchFamily="34" charset="0"/>
                <a:cs typeface="Segoe UI Semibold" panose="020B0702040204020203" pitchFamily="34" charset="0"/>
              </a:defRPr>
            </a:lvl3pPr>
            <a:lvl4pPr marL="448193" indent="0">
              <a:spcBef>
                <a:spcPts val="0"/>
              </a:spcBef>
              <a:spcAft>
                <a:spcPts val="588"/>
              </a:spcAft>
              <a:buNone/>
              <a:defRPr>
                <a:gradFill>
                  <a:gsLst>
                    <a:gs pos="13000">
                      <a:schemeClr val="tx1"/>
                    </a:gs>
                    <a:gs pos="27000">
                      <a:schemeClr val="tx1"/>
                    </a:gs>
                  </a:gsLst>
                  <a:lin ang="5400000" scaled="0"/>
                </a:gradFill>
              </a:defRPr>
            </a:lvl4pPr>
            <a:lvl5pPr marL="672290" indent="0">
              <a:spcBef>
                <a:spcPts val="0"/>
              </a:spcBef>
              <a:spcAft>
                <a:spcPts val="588"/>
              </a:spcAft>
              <a:buNone/>
              <a:defRPr>
                <a:gradFill>
                  <a:gsLst>
                    <a:gs pos="13000">
                      <a:schemeClr val="tx1"/>
                    </a:gs>
                    <a:gs pos="27000">
                      <a:schemeClr val="tx1"/>
                    </a:gs>
                  </a:gsLst>
                  <a:lin ang="5400000" scaled="0"/>
                </a:gra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936707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Orange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hasCustomPrompt="1"/>
          </p:nvPr>
        </p:nvSpPr>
        <p:spPr>
          <a:xfrm>
            <a:off x="269239" y="1189177"/>
            <a:ext cx="11653523" cy="1810614"/>
          </a:xfrm>
        </p:spPr>
        <p:txBody>
          <a:bodyPr/>
          <a:lstStyle>
            <a:lvl1pPr marL="0" indent="0" algn="l" defTabSz="856756" rtl="0" eaLnBrk="1" fontAlgn="base" latinLnBrk="0" hangingPunct="1">
              <a:lnSpc>
                <a:spcPct val="90000"/>
              </a:lnSpc>
              <a:spcBef>
                <a:spcPct val="0"/>
              </a:spcBef>
              <a:spcAft>
                <a:spcPts val="588"/>
              </a:spcAft>
              <a:buNone/>
              <a:defRPr lang="en-US" sz="2353" kern="1200" dirty="0" smtClean="0">
                <a:gradFill>
                  <a:gsLst>
                    <a:gs pos="0">
                      <a:schemeClr val="accent2"/>
                    </a:gs>
                    <a:gs pos="100000">
                      <a:schemeClr val="accent2"/>
                    </a:gs>
                  </a:gsLst>
                  <a:lin ang="5400000" scaled="0"/>
                </a:gradFill>
                <a:latin typeface="Segoe UI Semibold" panose="020B0702040204020203" pitchFamily="34" charset="0"/>
                <a:ea typeface="Segoe UI" pitchFamily="34" charset="0"/>
                <a:cs typeface="Segoe UI Semibold" panose="020B0702040204020203" pitchFamily="34" charset="0"/>
              </a:defRPr>
            </a:lvl1pPr>
            <a:lvl2pPr marL="0" indent="0">
              <a:spcAft>
                <a:spcPts val="588"/>
              </a:spcAft>
              <a:buFontTx/>
              <a:buNone/>
              <a:defRPr lang="en-US" sz="1667" kern="1200" dirty="0" smtClean="0">
                <a:gradFill>
                  <a:gsLst>
                    <a:gs pos="0">
                      <a:schemeClr val="tx1">
                        <a:lumMod val="50000"/>
                      </a:schemeClr>
                    </a:gs>
                    <a:gs pos="100000">
                      <a:schemeClr val="tx1">
                        <a:lumMod val="75000"/>
                      </a:schemeClr>
                    </a:gs>
                  </a:gsLst>
                  <a:lin ang="5400000" scaled="0"/>
                </a:gradFill>
                <a:latin typeface="+mn-lt"/>
                <a:ea typeface="Segoe UI" pitchFamily="34" charset="0"/>
                <a:cs typeface="Segoe UI Semibold" panose="020B0702040204020203" pitchFamily="34" charset="0"/>
              </a:defRPr>
            </a:lvl2pPr>
            <a:lvl3pPr marL="179277" indent="-179277" algn="l" defTabSz="856756" rtl="0" eaLnBrk="1" fontAlgn="base" latinLnBrk="0" hangingPunct="1">
              <a:lnSpc>
                <a:spcPct val="90000"/>
              </a:lnSpc>
              <a:spcBef>
                <a:spcPct val="0"/>
              </a:spcBef>
              <a:spcAft>
                <a:spcPts val="588"/>
              </a:spcAft>
              <a:buFont typeface="Arial" panose="020B0604020202020204" pitchFamily="34" charset="0"/>
              <a:buChar char="•"/>
              <a:defRPr lang="en-US" sz="1667" kern="1200" dirty="0" smtClean="0">
                <a:gradFill>
                  <a:gsLst>
                    <a:gs pos="0">
                      <a:schemeClr val="tx1">
                        <a:lumMod val="50000"/>
                      </a:schemeClr>
                    </a:gs>
                    <a:gs pos="100000">
                      <a:schemeClr val="tx1">
                        <a:lumMod val="75000"/>
                      </a:schemeClr>
                    </a:gs>
                  </a:gsLst>
                  <a:lin ang="5400000" scaled="0"/>
                </a:gradFill>
                <a:latin typeface="+mn-lt"/>
                <a:ea typeface="Segoe UI" pitchFamily="34" charset="0"/>
                <a:cs typeface="Segoe UI Semibold" panose="020B0702040204020203" pitchFamily="34" charset="0"/>
              </a:defRPr>
            </a:lvl3pPr>
            <a:lvl4pPr marL="448193" indent="0">
              <a:spcBef>
                <a:spcPts val="0"/>
              </a:spcBef>
              <a:spcAft>
                <a:spcPts val="588"/>
              </a:spcAft>
              <a:buNone/>
              <a:defRPr/>
            </a:lvl4pPr>
            <a:lvl5pPr marL="672290" indent="0">
              <a:spcBef>
                <a:spcPts val="0"/>
              </a:spcBef>
              <a:spcAft>
                <a:spcPts val="588"/>
              </a:spcAft>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707022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Orange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0" hasCustomPrompt="1"/>
          </p:nvPr>
        </p:nvSpPr>
        <p:spPr>
          <a:xfrm>
            <a:off x="269239" y="1189177"/>
            <a:ext cx="11653523" cy="1810614"/>
          </a:xfrm>
        </p:spPr>
        <p:txBody>
          <a:bodyPr/>
          <a:lstStyle>
            <a:lvl1pPr marL="0" indent="0" algn="l" defTabSz="856756" rtl="0" eaLnBrk="1" fontAlgn="base" latinLnBrk="0" hangingPunct="1">
              <a:lnSpc>
                <a:spcPct val="90000"/>
              </a:lnSpc>
              <a:spcBef>
                <a:spcPct val="0"/>
              </a:spcBef>
              <a:spcAft>
                <a:spcPts val="588"/>
              </a:spcAft>
              <a:buNone/>
              <a:defRPr lang="en-US" sz="2353" kern="1200" dirty="0" smtClean="0">
                <a:solidFill>
                  <a:srgbClr val="0078D7"/>
                </a:solidFill>
                <a:latin typeface="Segoe UI Semibold" panose="020B0702040204020203" pitchFamily="34" charset="0"/>
                <a:ea typeface="Segoe UI" pitchFamily="34" charset="0"/>
                <a:cs typeface="Segoe UI Semibold" panose="020B0702040204020203" pitchFamily="34" charset="0"/>
              </a:defRPr>
            </a:lvl1pPr>
            <a:lvl2pPr marL="0" indent="0">
              <a:spcAft>
                <a:spcPts val="588"/>
              </a:spcAft>
              <a:buFontTx/>
              <a:buNone/>
              <a:defRPr lang="en-US" sz="1667" kern="1200" dirty="0" smtClean="0">
                <a:gradFill>
                  <a:gsLst>
                    <a:gs pos="0">
                      <a:schemeClr val="tx1">
                        <a:lumMod val="50000"/>
                      </a:schemeClr>
                    </a:gs>
                    <a:gs pos="100000">
                      <a:schemeClr val="tx1">
                        <a:lumMod val="75000"/>
                      </a:schemeClr>
                    </a:gs>
                  </a:gsLst>
                  <a:lin ang="5400000" scaled="0"/>
                </a:gradFill>
                <a:latin typeface="+mn-lt"/>
                <a:ea typeface="Segoe UI" pitchFamily="34" charset="0"/>
                <a:cs typeface="Segoe UI Semibold" panose="020B0702040204020203" pitchFamily="34" charset="0"/>
              </a:defRPr>
            </a:lvl2pPr>
            <a:lvl3pPr marL="179277" indent="-179277" algn="l" defTabSz="856756" rtl="0" eaLnBrk="1" fontAlgn="base" latinLnBrk="0" hangingPunct="1">
              <a:lnSpc>
                <a:spcPct val="90000"/>
              </a:lnSpc>
              <a:spcBef>
                <a:spcPct val="0"/>
              </a:spcBef>
              <a:spcAft>
                <a:spcPts val="588"/>
              </a:spcAft>
              <a:buFont typeface="Arial" panose="020B0604020202020204" pitchFamily="34" charset="0"/>
              <a:buChar char="•"/>
              <a:defRPr lang="en-US" sz="1667" kern="1200" dirty="0" smtClean="0">
                <a:gradFill>
                  <a:gsLst>
                    <a:gs pos="0">
                      <a:schemeClr val="tx1">
                        <a:lumMod val="50000"/>
                      </a:schemeClr>
                    </a:gs>
                    <a:gs pos="100000">
                      <a:schemeClr val="tx1">
                        <a:lumMod val="75000"/>
                      </a:schemeClr>
                    </a:gs>
                  </a:gsLst>
                  <a:lin ang="5400000" scaled="0"/>
                </a:gradFill>
                <a:latin typeface="+mn-lt"/>
                <a:ea typeface="Segoe UI" pitchFamily="34" charset="0"/>
                <a:cs typeface="Segoe UI Semibold" panose="020B0702040204020203" pitchFamily="34" charset="0"/>
              </a:defRPr>
            </a:lvl3pPr>
            <a:lvl4pPr marL="448193" indent="0">
              <a:spcBef>
                <a:spcPts val="0"/>
              </a:spcBef>
              <a:spcAft>
                <a:spcPts val="588"/>
              </a:spcAft>
              <a:buNone/>
              <a:defRPr/>
            </a:lvl4pPr>
            <a:lvl5pPr marL="672290" indent="0">
              <a:spcBef>
                <a:spcPts val="0"/>
              </a:spcBef>
              <a:spcAft>
                <a:spcPts val="588"/>
              </a:spcAft>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591499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2408013"/>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ly Purple Ba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367046-1AE4-4B4F-8C80-42E96458C741}"/>
              </a:ext>
            </a:extLst>
          </p:cNvPr>
          <p:cNvSpPr/>
          <p:nvPr/>
        </p:nvSpPr>
        <p:spPr>
          <a:xfrm>
            <a:off x="865" y="0"/>
            <a:ext cx="12191377" cy="1210345"/>
          </a:xfrm>
          <a:prstGeom prst="rect">
            <a:avLst/>
          </a:prstGeom>
          <a:solidFill>
            <a:srgbClr val="3214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6" name="Freeform: Shape 5">
            <a:extLst>
              <a:ext uri="{FF2B5EF4-FFF2-40B4-BE49-F238E27FC236}">
                <a16:creationId xmlns:a16="http://schemas.microsoft.com/office/drawing/2014/main" id="{F83599BF-6D64-4C06-B94D-2B57624FF68D}"/>
              </a:ext>
            </a:extLst>
          </p:cNvPr>
          <p:cNvSpPr/>
          <p:nvPr/>
        </p:nvSpPr>
        <p:spPr bwMode="auto">
          <a:xfrm>
            <a:off x="11034063" y="0"/>
            <a:ext cx="1157937" cy="1210345"/>
          </a:xfrm>
          <a:custGeom>
            <a:avLst/>
            <a:gdLst>
              <a:gd name="connsiteX0" fmla="*/ 242047 w 1181156"/>
              <a:gd name="connsiteY0" fmla="*/ 0 h 1234440"/>
              <a:gd name="connsiteX1" fmla="*/ 1181156 w 1181156"/>
              <a:gd name="connsiteY1" fmla="*/ 0 h 1234440"/>
              <a:gd name="connsiteX2" fmla="*/ 1181156 w 1181156"/>
              <a:gd name="connsiteY2" fmla="*/ 1234440 h 1234440"/>
              <a:gd name="connsiteX3" fmla="*/ 0 w 1181156"/>
              <a:gd name="connsiteY3" fmla="*/ 1234440 h 1234440"/>
            </a:gdLst>
            <a:ahLst/>
            <a:cxnLst>
              <a:cxn ang="0">
                <a:pos x="connsiteX0" y="connsiteY0"/>
              </a:cxn>
              <a:cxn ang="0">
                <a:pos x="connsiteX1" y="connsiteY1"/>
              </a:cxn>
              <a:cxn ang="0">
                <a:pos x="connsiteX2" y="connsiteY2"/>
              </a:cxn>
              <a:cxn ang="0">
                <a:pos x="connsiteX3" y="connsiteY3"/>
              </a:cxn>
            </a:cxnLst>
            <a:rect l="l" t="t" r="r" b="b"/>
            <a:pathLst>
              <a:path w="1181156" h="1234440">
                <a:moveTo>
                  <a:pt x="242047" y="0"/>
                </a:moveTo>
                <a:lnTo>
                  <a:pt x="1181156" y="0"/>
                </a:lnTo>
                <a:lnTo>
                  <a:pt x="1181156" y="1234440"/>
                </a:lnTo>
                <a:lnTo>
                  <a:pt x="0" y="1234440"/>
                </a:lnTo>
                <a:close/>
              </a:path>
            </a:pathLst>
          </a:custGeom>
          <a:solidFill>
            <a:srgbClr val="B4A0FF">
              <a:alpha val="5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9" name="Text Placeholder 8">
            <a:extLst>
              <a:ext uri="{FF2B5EF4-FFF2-40B4-BE49-F238E27FC236}">
                <a16:creationId xmlns:a16="http://schemas.microsoft.com/office/drawing/2014/main" id="{51A1929E-FD50-4432-A3D3-B5D1F4C47E74}"/>
              </a:ext>
            </a:extLst>
          </p:cNvPr>
          <p:cNvSpPr>
            <a:spLocks noGrp="1"/>
          </p:cNvSpPr>
          <p:nvPr>
            <p:ph type="body" sz="quarter" idx="10"/>
          </p:nvPr>
        </p:nvSpPr>
        <p:spPr>
          <a:xfrm>
            <a:off x="269240" y="292624"/>
            <a:ext cx="10757098" cy="724246"/>
          </a:xfrm>
        </p:spPr>
        <p:txBody>
          <a:bodyPr lIns="146304" tIns="91440" rIns="146304" bIns="91440"/>
          <a:lstStyle>
            <a:lvl1pPr marL="0" indent="0">
              <a:buNone/>
              <a:defRPr lang="en-US" sz="3921" b="0" cap="none" spc="-100" dirty="0" smtClean="0">
                <a:ln w="3175">
                  <a:noFill/>
                </a:ln>
                <a:gradFill>
                  <a:gsLst>
                    <a:gs pos="57576">
                      <a:srgbClr val="FFFFFF"/>
                    </a:gs>
                    <a:gs pos="35000">
                      <a:srgbClr val="FFFFFF"/>
                    </a:gs>
                  </a:gsLst>
                  <a:lin ang="5400000" scaled="0"/>
                </a:gradFill>
                <a:effectLst/>
                <a:cs typeface="Segoe UI" pitchFamily="34" charset="0"/>
              </a:defRPr>
            </a:lvl1pPr>
          </a:lstStyle>
          <a:p>
            <a:pPr marL="336145" lvl="0" indent="-672290">
              <a:spcBef>
                <a:spcPct val="0"/>
              </a:spcBef>
            </a:pPr>
            <a:r>
              <a:rPr lang="en-US"/>
              <a:t>Edit Master text styles</a:t>
            </a:r>
          </a:p>
        </p:txBody>
      </p:sp>
      <p:sp>
        <p:nvSpPr>
          <p:cNvPr id="7" name="TextBox 6">
            <a:extLst>
              <a:ext uri="{FF2B5EF4-FFF2-40B4-BE49-F238E27FC236}">
                <a16:creationId xmlns:a16="http://schemas.microsoft.com/office/drawing/2014/main" id="{92BD5F5F-7036-486C-96EB-08BEE59898F6}"/>
              </a:ext>
            </a:extLst>
          </p:cNvPr>
          <p:cNvSpPr txBox="1"/>
          <p:nvPr userDrawn="1"/>
        </p:nvSpPr>
        <p:spPr>
          <a:xfrm>
            <a:off x="6054" y="6415965"/>
            <a:ext cx="3152119" cy="441502"/>
          </a:xfrm>
          <a:prstGeom prst="rect">
            <a:avLst/>
          </a:prstGeom>
          <a:noFill/>
        </p:spPr>
        <p:txBody>
          <a:bodyPr wrap="none" lIns="268927" tIns="143428" rIns="179285" bIns="143428" rtlCol="0">
            <a:spAutoFit/>
          </a:bodyPr>
          <a:lstStyle>
            <a:defPPr>
              <a:defRPr lang="en-US"/>
            </a:defPPr>
            <a:lvl1pPr>
              <a:lnSpc>
                <a:spcPct val="90000"/>
              </a:lnSpc>
              <a:spcAft>
                <a:spcPts val="600"/>
              </a:spcAft>
              <a:defRPr sz="1100">
                <a:gradFill>
                  <a:gsLst>
                    <a:gs pos="83962">
                      <a:schemeClr val="bg1"/>
                    </a:gs>
                    <a:gs pos="55000">
                      <a:schemeClr val="bg1"/>
                    </a:gs>
                  </a:gsLst>
                  <a:lin ang="5400000" scaled="0"/>
                </a:gradFill>
              </a:defRPr>
            </a:lvl1pPr>
          </a:lstStyle>
          <a:p>
            <a:r>
              <a:rPr lang="en-US" sz="1078">
                <a:gradFill>
                  <a:gsLst>
                    <a:gs pos="100000">
                      <a:schemeClr val="tx1"/>
                    </a:gs>
                    <a:gs pos="0">
                      <a:schemeClr val="tx1"/>
                    </a:gs>
                  </a:gsLst>
                  <a:lin ang="5400000" scaled="0"/>
                </a:gradFill>
              </a:rPr>
              <a:t>Microsoft confidential. For internal use only.</a:t>
            </a:r>
          </a:p>
        </p:txBody>
      </p:sp>
    </p:spTree>
    <p:extLst>
      <p:ext uri="{BB962C8B-B14F-4D97-AF65-F5344CB8AC3E}">
        <p14:creationId xmlns:p14="http://schemas.microsoft.com/office/powerpoint/2010/main" val="227343925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Teal Ba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367046-1AE4-4B4F-8C80-42E96458C741}"/>
              </a:ext>
            </a:extLst>
          </p:cNvPr>
          <p:cNvSpPr/>
          <p:nvPr/>
        </p:nvSpPr>
        <p:spPr>
          <a:xfrm>
            <a:off x="865" y="0"/>
            <a:ext cx="12191377" cy="12103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6" name="Freeform: Shape 5">
            <a:extLst>
              <a:ext uri="{FF2B5EF4-FFF2-40B4-BE49-F238E27FC236}">
                <a16:creationId xmlns:a16="http://schemas.microsoft.com/office/drawing/2014/main" id="{F83599BF-6D64-4C06-B94D-2B57624FF68D}"/>
              </a:ext>
            </a:extLst>
          </p:cNvPr>
          <p:cNvSpPr/>
          <p:nvPr/>
        </p:nvSpPr>
        <p:spPr bwMode="auto">
          <a:xfrm>
            <a:off x="11034063" y="0"/>
            <a:ext cx="1157937" cy="1210345"/>
          </a:xfrm>
          <a:custGeom>
            <a:avLst/>
            <a:gdLst>
              <a:gd name="connsiteX0" fmla="*/ 242047 w 1181156"/>
              <a:gd name="connsiteY0" fmla="*/ 0 h 1234440"/>
              <a:gd name="connsiteX1" fmla="*/ 1181156 w 1181156"/>
              <a:gd name="connsiteY1" fmla="*/ 0 h 1234440"/>
              <a:gd name="connsiteX2" fmla="*/ 1181156 w 1181156"/>
              <a:gd name="connsiteY2" fmla="*/ 1234440 h 1234440"/>
              <a:gd name="connsiteX3" fmla="*/ 0 w 1181156"/>
              <a:gd name="connsiteY3" fmla="*/ 1234440 h 1234440"/>
            </a:gdLst>
            <a:ahLst/>
            <a:cxnLst>
              <a:cxn ang="0">
                <a:pos x="connsiteX0" y="connsiteY0"/>
              </a:cxn>
              <a:cxn ang="0">
                <a:pos x="connsiteX1" y="connsiteY1"/>
              </a:cxn>
              <a:cxn ang="0">
                <a:pos x="connsiteX2" y="connsiteY2"/>
              </a:cxn>
              <a:cxn ang="0">
                <a:pos x="connsiteX3" y="connsiteY3"/>
              </a:cxn>
            </a:cxnLst>
            <a:rect l="l" t="t" r="r" b="b"/>
            <a:pathLst>
              <a:path w="1181156" h="1234440">
                <a:moveTo>
                  <a:pt x="242047" y="0"/>
                </a:moveTo>
                <a:lnTo>
                  <a:pt x="1181156" y="0"/>
                </a:lnTo>
                <a:lnTo>
                  <a:pt x="1181156" y="1234440"/>
                </a:lnTo>
                <a:lnTo>
                  <a:pt x="0" y="1234440"/>
                </a:lnTo>
                <a:close/>
              </a:path>
            </a:pathLst>
          </a:custGeom>
          <a:solidFill>
            <a:schemeClr val="accent2">
              <a:lumMod val="20000"/>
              <a:lumOff val="80000"/>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lvl="0" algn="ctr" defTabSz="914102" fontAlgn="base">
              <a:lnSpc>
                <a:spcPct val="90000"/>
              </a:lnSpc>
              <a:spcBef>
                <a:spcPct val="0"/>
              </a:spcBef>
              <a:spcAft>
                <a:spcPct val="0"/>
              </a:spcAft>
            </a:pPr>
            <a:endParaRPr lang="en-US" sz="2353" noProof="0" err="1">
              <a:gradFill>
                <a:gsLst>
                  <a:gs pos="0">
                    <a:srgbClr val="FFFFFF"/>
                  </a:gs>
                  <a:gs pos="100000">
                    <a:srgbClr val="FFFFFF"/>
                  </a:gs>
                </a:gsLst>
                <a:lin ang="5400000" scaled="0"/>
              </a:gradFill>
              <a:ea typeface="+mn-ea"/>
              <a:cs typeface="Segoe UI" pitchFamily="34" charset="0"/>
            </a:endParaRPr>
          </a:p>
        </p:txBody>
      </p:sp>
      <p:sp>
        <p:nvSpPr>
          <p:cNvPr id="9" name="Text Placeholder 8">
            <a:extLst>
              <a:ext uri="{FF2B5EF4-FFF2-40B4-BE49-F238E27FC236}">
                <a16:creationId xmlns:a16="http://schemas.microsoft.com/office/drawing/2014/main" id="{51A1929E-FD50-4432-A3D3-B5D1F4C47E74}"/>
              </a:ext>
            </a:extLst>
          </p:cNvPr>
          <p:cNvSpPr>
            <a:spLocks noGrp="1"/>
          </p:cNvSpPr>
          <p:nvPr>
            <p:ph type="body" sz="quarter" idx="10"/>
          </p:nvPr>
        </p:nvSpPr>
        <p:spPr>
          <a:xfrm>
            <a:off x="269240" y="292624"/>
            <a:ext cx="10757098" cy="832882"/>
          </a:xfrm>
        </p:spPr>
        <p:txBody>
          <a:bodyPr lIns="146304" tIns="91440" rIns="146304" bIns="91440"/>
          <a:lstStyle>
            <a:lvl1pPr marL="0" indent="0">
              <a:buNone/>
              <a:defRPr lang="en-US" sz="4705" b="0" cap="none" spc="-100" dirty="0" smtClean="0">
                <a:ln w="3175">
                  <a:noFill/>
                </a:ln>
                <a:gradFill>
                  <a:gsLst>
                    <a:gs pos="57576">
                      <a:srgbClr val="FFFFFF"/>
                    </a:gs>
                    <a:gs pos="35000">
                      <a:srgbClr val="FFFFFF"/>
                    </a:gs>
                  </a:gsLst>
                  <a:lin ang="5400000" scaled="0"/>
                </a:gradFill>
                <a:effectLst/>
                <a:cs typeface="Segoe UI" pitchFamily="34" charset="0"/>
              </a:defRPr>
            </a:lvl1pPr>
          </a:lstStyle>
          <a:p>
            <a:pPr marL="336145" lvl="0" indent="-672290">
              <a:spcBef>
                <a:spcPct val="0"/>
              </a:spcBef>
            </a:pPr>
            <a:r>
              <a:rPr lang="en-US"/>
              <a:t>Edit Master text styles</a:t>
            </a:r>
          </a:p>
        </p:txBody>
      </p:sp>
      <p:sp>
        <p:nvSpPr>
          <p:cNvPr id="7" name="TextBox 6">
            <a:extLst>
              <a:ext uri="{FF2B5EF4-FFF2-40B4-BE49-F238E27FC236}">
                <a16:creationId xmlns:a16="http://schemas.microsoft.com/office/drawing/2014/main" id="{92BD5F5F-7036-486C-96EB-08BEE59898F6}"/>
              </a:ext>
            </a:extLst>
          </p:cNvPr>
          <p:cNvSpPr txBox="1"/>
          <p:nvPr userDrawn="1"/>
        </p:nvSpPr>
        <p:spPr>
          <a:xfrm>
            <a:off x="6054" y="6415965"/>
            <a:ext cx="3152119" cy="441502"/>
          </a:xfrm>
          <a:prstGeom prst="rect">
            <a:avLst/>
          </a:prstGeom>
          <a:noFill/>
        </p:spPr>
        <p:txBody>
          <a:bodyPr wrap="none" lIns="268927" tIns="143428" rIns="179285" bIns="143428" rtlCol="0">
            <a:spAutoFit/>
          </a:bodyPr>
          <a:lstStyle>
            <a:defPPr>
              <a:defRPr lang="en-US"/>
            </a:defPPr>
            <a:lvl1pPr>
              <a:lnSpc>
                <a:spcPct val="90000"/>
              </a:lnSpc>
              <a:spcAft>
                <a:spcPts val="600"/>
              </a:spcAft>
              <a:defRPr sz="1100">
                <a:gradFill>
                  <a:gsLst>
                    <a:gs pos="83962">
                      <a:schemeClr val="bg1"/>
                    </a:gs>
                    <a:gs pos="55000">
                      <a:schemeClr val="bg1"/>
                    </a:gs>
                  </a:gsLst>
                  <a:lin ang="5400000" scaled="0"/>
                </a:gradFill>
              </a:defRPr>
            </a:lvl1pPr>
          </a:lstStyle>
          <a:p>
            <a:r>
              <a:rPr lang="en-US" sz="1078">
                <a:gradFill>
                  <a:gsLst>
                    <a:gs pos="100000">
                      <a:schemeClr val="tx1"/>
                    </a:gs>
                    <a:gs pos="0">
                      <a:schemeClr val="tx1"/>
                    </a:gs>
                  </a:gsLst>
                  <a:lin ang="5400000" scaled="0"/>
                </a:gradFill>
              </a:rPr>
              <a:t>Microsoft confidential. For internal use only.</a:t>
            </a:r>
          </a:p>
        </p:txBody>
      </p:sp>
    </p:spTree>
    <p:extLst>
      <p:ext uri="{BB962C8B-B14F-4D97-AF65-F5344CB8AC3E}">
        <p14:creationId xmlns:p14="http://schemas.microsoft.com/office/powerpoint/2010/main" val="13273254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606898-4E4D-4FAA-B036-3B89ED77B1AA}" type="datetimeFigureOut">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CB113-91F4-428B-85C3-ED3AAAFD507D}" type="slidenum">
              <a:rPr lang="en-US" smtClean="0"/>
              <a:t>‹#›</a:t>
            </a:fld>
            <a:endParaRPr lang="en-US"/>
          </a:p>
        </p:txBody>
      </p:sp>
    </p:spTree>
    <p:extLst>
      <p:ext uri="{BB962C8B-B14F-4D97-AF65-F5344CB8AC3E}">
        <p14:creationId xmlns:p14="http://schemas.microsoft.com/office/powerpoint/2010/main" val="23070549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Blue Ba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367046-1AE4-4B4F-8C80-42E96458C741}"/>
              </a:ext>
            </a:extLst>
          </p:cNvPr>
          <p:cNvSpPr/>
          <p:nvPr/>
        </p:nvSpPr>
        <p:spPr>
          <a:xfrm>
            <a:off x="865" y="0"/>
            <a:ext cx="12191377" cy="12103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6" name="Freeform: Shape 5">
            <a:extLst>
              <a:ext uri="{FF2B5EF4-FFF2-40B4-BE49-F238E27FC236}">
                <a16:creationId xmlns:a16="http://schemas.microsoft.com/office/drawing/2014/main" id="{F83599BF-6D64-4C06-B94D-2B57624FF68D}"/>
              </a:ext>
            </a:extLst>
          </p:cNvPr>
          <p:cNvSpPr/>
          <p:nvPr/>
        </p:nvSpPr>
        <p:spPr bwMode="auto">
          <a:xfrm>
            <a:off x="11034063" y="0"/>
            <a:ext cx="1157937" cy="1210345"/>
          </a:xfrm>
          <a:custGeom>
            <a:avLst/>
            <a:gdLst>
              <a:gd name="connsiteX0" fmla="*/ 242047 w 1181156"/>
              <a:gd name="connsiteY0" fmla="*/ 0 h 1234440"/>
              <a:gd name="connsiteX1" fmla="*/ 1181156 w 1181156"/>
              <a:gd name="connsiteY1" fmla="*/ 0 h 1234440"/>
              <a:gd name="connsiteX2" fmla="*/ 1181156 w 1181156"/>
              <a:gd name="connsiteY2" fmla="*/ 1234440 h 1234440"/>
              <a:gd name="connsiteX3" fmla="*/ 0 w 1181156"/>
              <a:gd name="connsiteY3" fmla="*/ 1234440 h 1234440"/>
            </a:gdLst>
            <a:ahLst/>
            <a:cxnLst>
              <a:cxn ang="0">
                <a:pos x="connsiteX0" y="connsiteY0"/>
              </a:cxn>
              <a:cxn ang="0">
                <a:pos x="connsiteX1" y="connsiteY1"/>
              </a:cxn>
              <a:cxn ang="0">
                <a:pos x="connsiteX2" y="connsiteY2"/>
              </a:cxn>
              <a:cxn ang="0">
                <a:pos x="connsiteX3" y="connsiteY3"/>
              </a:cxn>
            </a:cxnLst>
            <a:rect l="l" t="t" r="r" b="b"/>
            <a:pathLst>
              <a:path w="1181156" h="1234440">
                <a:moveTo>
                  <a:pt x="242047" y="0"/>
                </a:moveTo>
                <a:lnTo>
                  <a:pt x="1181156" y="0"/>
                </a:lnTo>
                <a:lnTo>
                  <a:pt x="1181156" y="1234440"/>
                </a:lnTo>
                <a:lnTo>
                  <a:pt x="0" y="1234440"/>
                </a:lnTo>
                <a:close/>
              </a:path>
            </a:pathLst>
          </a:custGeom>
          <a:solidFill>
            <a:schemeClr val="accent4">
              <a:lumMod val="20000"/>
              <a:lumOff val="80000"/>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lvl="0" algn="ctr" defTabSz="914102" fontAlgn="base">
              <a:lnSpc>
                <a:spcPct val="90000"/>
              </a:lnSpc>
              <a:spcBef>
                <a:spcPct val="0"/>
              </a:spcBef>
              <a:spcAft>
                <a:spcPct val="0"/>
              </a:spcAft>
            </a:pPr>
            <a:endParaRPr lang="en-US" sz="2353" noProof="0" err="1">
              <a:gradFill>
                <a:gsLst>
                  <a:gs pos="0">
                    <a:srgbClr val="FFFFFF"/>
                  </a:gs>
                  <a:gs pos="100000">
                    <a:srgbClr val="FFFFFF"/>
                  </a:gs>
                </a:gsLst>
                <a:lin ang="5400000" scaled="0"/>
              </a:gradFill>
              <a:ea typeface="+mn-ea"/>
              <a:cs typeface="Segoe UI" pitchFamily="34" charset="0"/>
            </a:endParaRPr>
          </a:p>
        </p:txBody>
      </p:sp>
      <p:sp>
        <p:nvSpPr>
          <p:cNvPr id="9" name="Text Placeholder 8">
            <a:extLst>
              <a:ext uri="{FF2B5EF4-FFF2-40B4-BE49-F238E27FC236}">
                <a16:creationId xmlns:a16="http://schemas.microsoft.com/office/drawing/2014/main" id="{51A1929E-FD50-4432-A3D3-B5D1F4C47E74}"/>
              </a:ext>
            </a:extLst>
          </p:cNvPr>
          <p:cNvSpPr>
            <a:spLocks noGrp="1"/>
          </p:cNvSpPr>
          <p:nvPr>
            <p:ph type="body" sz="quarter" idx="10"/>
          </p:nvPr>
        </p:nvSpPr>
        <p:spPr>
          <a:xfrm>
            <a:off x="269240" y="292624"/>
            <a:ext cx="10757098" cy="832882"/>
          </a:xfrm>
        </p:spPr>
        <p:txBody>
          <a:bodyPr lIns="146304" tIns="91440" rIns="146304" bIns="91440"/>
          <a:lstStyle>
            <a:lvl1pPr marL="0" indent="0">
              <a:buNone/>
              <a:defRPr lang="en-US" sz="4705" b="0" cap="none" spc="-100" dirty="0" smtClean="0">
                <a:ln w="3175">
                  <a:noFill/>
                </a:ln>
                <a:gradFill>
                  <a:gsLst>
                    <a:gs pos="57576">
                      <a:srgbClr val="FFFFFF"/>
                    </a:gs>
                    <a:gs pos="35000">
                      <a:srgbClr val="FFFFFF"/>
                    </a:gs>
                  </a:gsLst>
                  <a:lin ang="5400000" scaled="0"/>
                </a:gradFill>
                <a:effectLst/>
                <a:cs typeface="Segoe UI" pitchFamily="34" charset="0"/>
              </a:defRPr>
            </a:lvl1pPr>
          </a:lstStyle>
          <a:p>
            <a:pPr marL="336145" lvl="0" indent="-672290">
              <a:spcBef>
                <a:spcPct val="0"/>
              </a:spcBef>
            </a:pPr>
            <a:r>
              <a:rPr lang="en-US"/>
              <a:t>Edit Master text styles</a:t>
            </a:r>
          </a:p>
        </p:txBody>
      </p:sp>
      <p:sp>
        <p:nvSpPr>
          <p:cNvPr id="7" name="TextBox 6">
            <a:extLst>
              <a:ext uri="{FF2B5EF4-FFF2-40B4-BE49-F238E27FC236}">
                <a16:creationId xmlns:a16="http://schemas.microsoft.com/office/drawing/2014/main" id="{92BD5F5F-7036-486C-96EB-08BEE59898F6}"/>
              </a:ext>
            </a:extLst>
          </p:cNvPr>
          <p:cNvSpPr txBox="1"/>
          <p:nvPr userDrawn="1"/>
        </p:nvSpPr>
        <p:spPr>
          <a:xfrm>
            <a:off x="6054" y="6415965"/>
            <a:ext cx="3152119" cy="441502"/>
          </a:xfrm>
          <a:prstGeom prst="rect">
            <a:avLst/>
          </a:prstGeom>
          <a:noFill/>
        </p:spPr>
        <p:txBody>
          <a:bodyPr wrap="none" lIns="268927" tIns="143428" rIns="179285" bIns="143428" rtlCol="0">
            <a:spAutoFit/>
          </a:bodyPr>
          <a:lstStyle>
            <a:defPPr>
              <a:defRPr lang="en-US"/>
            </a:defPPr>
            <a:lvl1pPr>
              <a:lnSpc>
                <a:spcPct val="90000"/>
              </a:lnSpc>
              <a:spcAft>
                <a:spcPts val="600"/>
              </a:spcAft>
              <a:defRPr sz="1100">
                <a:gradFill>
                  <a:gsLst>
                    <a:gs pos="83962">
                      <a:schemeClr val="bg1"/>
                    </a:gs>
                    <a:gs pos="55000">
                      <a:schemeClr val="bg1"/>
                    </a:gs>
                  </a:gsLst>
                  <a:lin ang="5400000" scaled="0"/>
                </a:gradFill>
              </a:defRPr>
            </a:lvl1pPr>
          </a:lstStyle>
          <a:p>
            <a:r>
              <a:rPr lang="en-US" sz="1078">
                <a:gradFill>
                  <a:gsLst>
                    <a:gs pos="100000">
                      <a:schemeClr val="tx1"/>
                    </a:gs>
                    <a:gs pos="0">
                      <a:schemeClr val="tx1"/>
                    </a:gs>
                  </a:gsLst>
                  <a:lin ang="5400000" scaled="0"/>
                </a:gradFill>
              </a:rPr>
              <a:t>Microsoft confidential. For internal use only.</a:t>
            </a:r>
          </a:p>
        </p:txBody>
      </p:sp>
    </p:spTree>
    <p:extLst>
      <p:ext uri="{BB962C8B-B14F-4D97-AF65-F5344CB8AC3E}">
        <p14:creationId xmlns:p14="http://schemas.microsoft.com/office/powerpoint/2010/main" val="335312876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Only Purple Bar No Diagon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367046-1AE4-4B4F-8C80-42E96458C741}"/>
              </a:ext>
            </a:extLst>
          </p:cNvPr>
          <p:cNvSpPr/>
          <p:nvPr/>
        </p:nvSpPr>
        <p:spPr>
          <a:xfrm>
            <a:off x="865" y="0"/>
            <a:ext cx="12191377" cy="1210345"/>
          </a:xfrm>
          <a:prstGeom prst="rect">
            <a:avLst/>
          </a:prstGeom>
          <a:solidFill>
            <a:srgbClr val="32145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9" name="Text Placeholder 8">
            <a:extLst>
              <a:ext uri="{FF2B5EF4-FFF2-40B4-BE49-F238E27FC236}">
                <a16:creationId xmlns:a16="http://schemas.microsoft.com/office/drawing/2014/main" id="{51A1929E-FD50-4432-A3D3-B5D1F4C47E74}"/>
              </a:ext>
            </a:extLst>
          </p:cNvPr>
          <p:cNvSpPr>
            <a:spLocks noGrp="1"/>
          </p:cNvSpPr>
          <p:nvPr>
            <p:ph type="body" sz="quarter" idx="10"/>
          </p:nvPr>
        </p:nvSpPr>
        <p:spPr>
          <a:xfrm>
            <a:off x="269240" y="292624"/>
            <a:ext cx="10757098" cy="832882"/>
          </a:xfrm>
        </p:spPr>
        <p:txBody>
          <a:bodyPr lIns="146304" tIns="91440" rIns="146304" bIns="91440"/>
          <a:lstStyle>
            <a:lvl1pPr marL="0" indent="0">
              <a:buNone/>
              <a:defRPr lang="en-US" sz="4705" b="0" cap="none" spc="-100" dirty="0" smtClean="0">
                <a:ln w="3175">
                  <a:noFill/>
                </a:ln>
                <a:gradFill>
                  <a:gsLst>
                    <a:gs pos="57576">
                      <a:srgbClr val="FFFFFF"/>
                    </a:gs>
                    <a:gs pos="35000">
                      <a:srgbClr val="FFFFFF"/>
                    </a:gs>
                  </a:gsLst>
                  <a:lin ang="5400000" scaled="0"/>
                </a:gradFill>
                <a:effectLst/>
                <a:cs typeface="Segoe UI" pitchFamily="34" charset="0"/>
              </a:defRPr>
            </a:lvl1pPr>
          </a:lstStyle>
          <a:p>
            <a:pPr marL="336145" lvl="0" indent="-672290">
              <a:spcBef>
                <a:spcPct val="0"/>
              </a:spcBef>
            </a:pPr>
            <a:r>
              <a:rPr lang="en-US"/>
              <a:t>Edit Master text styles</a:t>
            </a:r>
          </a:p>
        </p:txBody>
      </p:sp>
      <p:sp>
        <p:nvSpPr>
          <p:cNvPr id="7" name="TextBox 6">
            <a:extLst>
              <a:ext uri="{FF2B5EF4-FFF2-40B4-BE49-F238E27FC236}">
                <a16:creationId xmlns:a16="http://schemas.microsoft.com/office/drawing/2014/main" id="{92BD5F5F-7036-486C-96EB-08BEE59898F6}"/>
              </a:ext>
            </a:extLst>
          </p:cNvPr>
          <p:cNvSpPr txBox="1"/>
          <p:nvPr userDrawn="1"/>
        </p:nvSpPr>
        <p:spPr>
          <a:xfrm>
            <a:off x="6054" y="6415965"/>
            <a:ext cx="3152119" cy="441502"/>
          </a:xfrm>
          <a:prstGeom prst="rect">
            <a:avLst/>
          </a:prstGeom>
          <a:noFill/>
        </p:spPr>
        <p:txBody>
          <a:bodyPr wrap="none" lIns="268927" tIns="143428" rIns="179285" bIns="143428" rtlCol="0">
            <a:spAutoFit/>
          </a:bodyPr>
          <a:lstStyle>
            <a:defPPr>
              <a:defRPr lang="en-US"/>
            </a:defPPr>
            <a:lvl1pPr>
              <a:lnSpc>
                <a:spcPct val="90000"/>
              </a:lnSpc>
              <a:spcAft>
                <a:spcPts val="600"/>
              </a:spcAft>
              <a:defRPr sz="1100">
                <a:gradFill>
                  <a:gsLst>
                    <a:gs pos="83962">
                      <a:schemeClr val="bg1"/>
                    </a:gs>
                    <a:gs pos="55000">
                      <a:schemeClr val="bg1"/>
                    </a:gs>
                  </a:gsLst>
                  <a:lin ang="5400000" scaled="0"/>
                </a:gradFill>
              </a:defRPr>
            </a:lvl1pPr>
          </a:lstStyle>
          <a:p>
            <a:r>
              <a:rPr lang="en-US" sz="1078">
                <a:gradFill>
                  <a:gsLst>
                    <a:gs pos="100000">
                      <a:schemeClr val="tx1"/>
                    </a:gs>
                    <a:gs pos="0">
                      <a:schemeClr val="tx1"/>
                    </a:gs>
                  </a:gsLst>
                  <a:lin ang="5400000" scaled="0"/>
                </a:gradFill>
              </a:rPr>
              <a:t>Microsoft confidential. For internal use only.</a:t>
            </a:r>
          </a:p>
        </p:txBody>
      </p:sp>
    </p:spTree>
    <p:extLst>
      <p:ext uri="{BB962C8B-B14F-4D97-AF65-F5344CB8AC3E}">
        <p14:creationId xmlns:p14="http://schemas.microsoft.com/office/powerpoint/2010/main" val="130780410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Teal Bar No Diagon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367046-1AE4-4B4F-8C80-42E96458C741}"/>
              </a:ext>
            </a:extLst>
          </p:cNvPr>
          <p:cNvSpPr/>
          <p:nvPr/>
        </p:nvSpPr>
        <p:spPr>
          <a:xfrm>
            <a:off x="865" y="0"/>
            <a:ext cx="12191377" cy="121034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9" name="Text Placeholder 8">
            <a:extLst>
              <a:ext uri="{FF2B5EF4-FFF2-40B4-BE49-F238E27FC236}">
                <a16:creationId xmlns:a16="http://schemas.microsoft.com/office/drawing/2014/main" id="{51A1929E-FD50-4432-A3D3-B5D1F4C47E74}"/>
              </a:ext>
            </a:extLst>
          </p:cNvPr>
          <p:cNvSpPr>
            <a:spLocks noGrp="1"/>
          </p:cNvSpPr>
          <p:nvPr>
            <p:ph type="body" sz="quarter" idx="10"/>
          </p:nvPr>
        </p:nvSpPr>
        <p:spPr>
          <a:xfrm>
            <a:off x="269240" y="292624"/>
            <a:ext cx="10757098" cy="832882"/>
          </a:xfrm>
        </p:spPr>
        <p:txBody>
          <a:bodyPr lIns="146304" tIns="91440" rIns="146304" bIns="91440"/>
          <a:lstStyle>
            <a:lvl1pPr marL="0" indent="0">
              <a:buNone/>
              <a:defRPr lang="en-US" sz="4705" b="0" cap="none" spc="-100" dirty="0" smtClean="0">
                <a:ln w="3175">
                  <a:noFill/>
                </a:ln>
                <a:gradFill>
                  <a:gsLst>
                    <a:gs pos="57576">
                      <a:srgbClr val="FFFFFF"/>
                    </a:gs>
                    <a:gs pos="35000">
                      <a:srgbClr val="FFFFFF"/>
                    </a:gs>
                  </a:gsLst>
                  <a:lin ang="5400000" scaled="0"/>
                </a:gradFill>
                <a:effectLst/>
                <a:cs typeface="Segoe UI" pitchFamily="34" charset="0"/>
              </a:defRPr>
            </a:lvl1pPr>
          </a:lstStyle>
          <a:p>
            <a:pPr marL="336145" lvl="0" indent="-672290">
              <a:spcBef>
                <a:spcPct val="0"/>
              </a:spcBef>
            </a:pPr>
            <a:r>
              <a:rPr lang="en-US"/>
              <a:t>Edit Master text styles</a:t>
            </a:r>
          </a:p>
        </p:txBody>
      </p:sp>
      <p:sp>
        <p:nvSpPr>
          <p:cNvPr id="7" name="TextBox 6">
            <a:extLst>
              <a:ext uri="{FF2B5EF4-FFF2-40B4-BE49-F238E27FC236}">
                <a16:creationId xmlns:a16="http://schemas.microsoft.com/office/drawing/2014/main" id="{92BD5F5F-7036-486C-96EB-08BEE59898F6}"/>
              </a:ext>
            </a:extLst>
          </p:cNvPr>
          <p:cNvSpPr txBox="1"/>
          <p:nvPr userDrawn="1"/>
        </p:nvSpPr>
        <p:spPr>
          <a:xfrm>
            <a:off x="6054" y="6415965"/>
            <a:ext cx="3152119" cy="441502"/>
          </a:xfrm>
          <a:prstGeom prst="rect">
            <a:avLst/>
          </a:prstGeom>
          <a:noFill/>
        </p:spPr>
        <p:txBody>
          <a:bodyPr wrap="none" lIns="268927" tIns="143428" rIns="179285" bIns="143428" rtlCol="0">
            <a:spAutoFit/>
          </a:bodyPr>
          <a:lstStyle>
            <a:defPPr>
              <a:defRPr lang="en-US"/>
            </a:defPPr>
            <a:lvl1pPr>
              <a:lnSpc>
                <a:spcPct val="90000"/>
              </a:lnSpc>
              <a:spcAft>
                <a:spcPts val="600"/>
              </a:spcAft>
              <a:defRPr sz="1100">
                <a:gradFill>
                  <a:gsLst>
                    <a:gs pos="83962">
                      <a:schemeClr val="bg1"/>
                    </a:gs>
                    <a:gs pos="55000">
                      <a:schemeClr val="bg1"/>
                    </a:gs>
                  </a:gsLst>
                  <a:lin ang="5400000" scaled="0"/>
                </a:gradFill>
              </a:defRPr>
            </a:lvl1pPr>
          </a:lstStyle>
          <a:p>
            <a:r>
              <a:rPr lang="en-US" sz="1078">
                <a:gradFill>
                  <a:gsLst>
                    <a:gs pos="100000">
                      <a:schemeClr val="tx1"/>
                    </a:gs>
                    <a:gs pos="0">
                      <a:schemeClr val="tx1"/>
                    </a:gs>
                  </a:gsLst>
                  <a:lin ang="5400000" scaled="0"/>
                </a:gradFill>
              </a:rPr>
              <a:t>Microsoft confidential. For internal use only.</a:t>
            </a:r>
          </a:p>
        </p:txBody>
      </p:sp>
    </p:spTree>
    <p:extLst>
      <p:ext uri="{BB962C8B-B14F-4D97-AF65-F5344CB8AC3E}">
        <p14:creationId xmlns:p14="http://schemas.microsoft.com/office/powerpoint/2010/main" val="299984211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Blue Bar No Diagonal">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367046-1AE4-4B4F-8C80-42E96458C741}"/>
              </a:ext>
            </a:extLst>
          </p:cNvPr>
          <p:cNvSpPr/>
          <p:nvPr/>
        </p:nvSpPr>
        <p:spPr>
          <a:xfrm>
            <a:off x="865" y="0"/>
            <a:ext cx="12191377" cy="121034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9" name="Text Placeholder 8">
            <a:extLst>
              <a:ext uri="{FF2B5EF4-FFF2-40B4-BE49-F238E27FC236}">
                <a16:creationId xmlns:a16="http://schemas.microsoft.com/office/drawing/2014/main" id="{51A1929E-FD50-4432-A3D3-B5D1F4C47E74}"/>
              </a:ext>
            </a:extLst>
          </p:cNvPr>
          <p:cNvSpPr>
            <a:spLocks noGrp="1"/>
          </p:cNvSpPr>
          <p:nvPr>
            <p:ph type="body" sz="quarter" idx="10"/>
          </p:nvPr>
        </p:nvSpPr>
        <p:spPr>
          <a:xfrm>
            <a:off x="269240" y="292624"/>
            <a:ext cx="10757098" cy="832882"/>
          </a:xfrm>
        </p:spPr>
        <p:txBody>
          <a:bodyPr lIns="146304" tIns="91440" rIns="146304" bIns="91440"/>
          <a:lstStyle>
            <a:lvl1pPr marL="0" indent="0">
              <a:buNone/>
              <a:defRPr lang="en-US" sz="4705" b="0" cap="none" spc="-100" dirty="0" smtClean="0">
                <a:ln w="3175">
                  <a:noFill/>
                </a:ln>
                <a:gradFill>
                  <a:gsLst>
                    <a:gs pos="57576">
                      <a:srgbClr val="FFFFFF"/>
                    </a:gs>
                    <a:gs pos="35000">
                      <a:srgbClr val="FFFFFF"/>
                    </a:gs>
                  </a:gsLst>
                  <a:lin ang="5400000" scaled="0"/>
                </a:gradFill>
                <a:effectLst/>
                <a:cs typeface="Segoe UI" pitchFamily="34" charset="0"/>
              </a:defRPr>
            </a:lvl1pPr>
          </a:lstStyle>
          <a:p>
            <a:pPr marL="336145" lvl="0" indent="-672290">
              <a:spcBef>
                <a:spcPct val="0"/>
              </a:spcBef>
            </a:pPr>
            <a:r>
              <a:rPr lang="en-US"/>
              <a:t>Edit Master text styles</a:t>
            </a:r>
          </a:p>
        </p:txBody>
      </p:sp>
      <p:sp>
        <p:nvSpPr>
          <p:cNvPr id="7" name="TextBox 6">
            <a:extLst>
              <a:ext uri="{FF2B5EF4-FFF2-40B4-BE49-F238E27FC236}">
                <a16:creationId xmlns:a16="http://schemas.microsoft.com/office/drawing/2014/main" id="{92BD5F5F-7036-486C-96EB-08BEE59898F6}"/>
              </a:ext>
            </a:extLst>
          </p:cNvPr>
          <p:cNvSpPr txBox="1"/>
          <p:nvPr userDrawn="1"/>
        </p:nvSpPr>
        <p:spPr>
          <a:xfrm>
            <a:off x="6054" y="6415965"/>
            <a:ext cx="3152119" cy="441502"/>
          </a:xfrm>
          <a:prstGeom prst="rect">
            <a:avLst/>
          </a:prstGeom>
          <a:noFill/>
        </p:spPr>
        <p:txBody>
          <a:bodyPr wrap="none" lIns="268927" tIns="143428" rIns="179285" bIns="143428" rtlCol="0">
            <a:spAutoFit/>
          </a:bodyPr>
          <a:lstStyle>
            <a:defPPr>
              <a:defRPr lang="en-US"/>
            </a:defPPr>
            <a:lvl1pPr>
              <a:lnSpc>
                <a:spcPct val="90000"/>
              </a:lnSpc>
              <a:spcAft>
                <a:spcPts val="600"/>
              </a:spcAft>
              <a:defRPr sz="1100">
                <a:gradFill>
                  <a:gsLst>
                    <a:gs pos="83962">
                      <a:schemeClr val="bg1"/>
                    </a:gs>
                    <a:gs pos="55000">
                      <a:schemeClr val="bg1"/>
                    </a:gs>
                  </a:gsLst>
                  <a:lin ang="5400000" scaled="0"/>
                </a:gradFill>
              </a:defRPr>
            </a:lvl1pPr>
          </a:lstStyle>
          <a:p>
            <a:r>
              <a:rPr lang="en-US" sz="1078">
                <a:gradFill>
                  <a:gsLst>
                    <a:gs pos="100000">
                      <a:schemeClr val="tx1"/>
                    </a:gs>
                    <a:gs pos="0">
                      <a:schemeClr val="tx1"/>
                    </a:gs>
                  </a:gsLst>
                  <a:lin ang="5400000" scaled="0"/>
                </a:gradFill>
              </a:rPr>
              <a:t>Microsoft confidential. For internal use only.</a:t>
            </a:r>
          </a:p>
        </p:txBody>
      </p:sp>
    </p:spTree>
    <p:extLst>
      <p:ext uri="{BB962C8B-B14F-4D97-AF65-F5344CB8AC3E}">
        <p14:creationId xmlns:p14="http://schemas.microsoft.com/office/powerpoint/2010/main" val="1790561297"/>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Left Title Over Straight Shape - Purpl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BED168-B900-499A-AA92-8685D2976780}"/>
              </a:ext>
            </a:extLst>
          </p:cNvPr>
          <p:cNvSpPr txBox="1"/>
          <p:nvPr userDrawn="1"/>
        </p:nvSpPr>
        <p:spPr>
          <a:xfrm>
            <a:off x="0" y="0"/>
            <a:ext cx="3854627" cy="6858623"/>
          </a:xfrm>
          <a:prstGeom prst="rect">
            <a:avLst/>
          </a:prstGeom>
          <a:solidFill>
            <a:schemeClr val="accent1"/>
          </a:solid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48085" tIns="412239" rIns="268927" bIns="725898" numCol="1" spcCol="0" rtlCol="0" fromWordArt="0" anchor="t" anchorCtr="0" forceAA="0" compatLnSpc="1">
            <a:prstTxWarp prst="textNoShape">
              <a:avLst/>
            </a:prstTxWarp>
            <a:noAutofit/>
          </a:bodyPr>
          <a:lstStyle>
            <a:defPPr>
              <a:defRPr lang="en-US"/>
            </a:defPPr>
            <a:lvl1pPr algn="ctr" defTabSz="932472" fontAlgn="base">
              <a:lnSpc>
                <a:spcPct val="90000"/>
              </a:lnSpc>
              <a:spcBef>
                <a:spcPct val="0"/>
              </a:spcBef>
              <a:spcAft>
                <a:spcPct val="0"/>
              </a:spcAft>
              <a:defRPr sz="2400">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913049">
              <a:spcBef>
                <a:spcPts val="588"/>
              </a:spcBef>
              <a:spcAft>
                <a:spcPts val="0"/>
              </a:spcAft>
              <a:defRPr/>
            </a:pPr>
            <a:endParaRPr lang="en-US" sz="4313">
              <a:gradFill>
                <a:gsLst>
                  <a:gs pos="12264">
                    <a:srgbClr val="FFFFFF"/>
                  </a:gs>
                  <a:gs pos="27000">
                    <a:srgbClr val="FFFFFF"/>
                  </a:gs>
                </a:gsLst>
                <a:lin ang="5400000" scaled="0"/>
              </a:gradFill>
              <a:latin typeface="Segoe UI Light"/>
            </a:endParaRPr>
          </a:p>
        </p:txBody>
      </p:sp>
      <p:sp>
        <p:nvSpPr>
          <p:cNvPr id="4" name="TextBox 3">
            <a:extLst>
              <a:ext uri="{FF2B5EF4-FFF2-40B4-BE49-F238E27FC236}">
                <a16:creationId xmlns:a16="http://schemas.microsoft.com/office/drawing/2014/main" id="{325A4E93-C827-4B8A-8C6E-9B0E4975853C}"/>
              </a:ext>
            </a:extLst>
          </p:cNvPr>
          <p:cNvSpPr txBox="1"/>
          <p:nvPr userDrawn="1"/>
        </p:nvSpPr>
        <p:spPr>
          <a:xfrm>
            <a:off x="6054" y="6415965"/>
            <a:ext cx="3152119" cy="441502"/>
          </a:xfrm>
          <a:prstGeom prst="rect">
            <a:avLst/>
          </a:prstGeom>
          <a:noFill/>
        </p:spPr>
        <p:txBody>
          <a:bodyPr wrap="none" lIns="268927" tIns="143428" rIns="179285" bIns="143428" rtlCol="0">
            <a:spAutoFit/>
          </a:bodyPr>
          <a:lstStyle>
            <a:defPPr>
              <a:defRPr lang="en-US"/>
            </a:defPPr>
            <a:lvl1pPr>
              <a:lnSpc>
                <a:spcPct val="90000"/>
              </a:lnSpc>
              <a:spcAft>
                <a:spcPts val="600"/>
              </a:spcAft>
              <a:defRPr sz="1100">
                <a:gradFill>
                  <a:gsLst>
                    <a:gs pos="83962">
                      <a:schemeClr val="bg1"/>
                    </a:gs>
                    <a:gs pos="55000">
                      <a:schemeClr val="bg1"/>
                    </a:gs>
                  </a:gsLst>
                  <a:lin ang="5400000" scaled="0"/>
                </a:gradFill>
              </a:defRPr>
            </a:lvl1pPr>
          </a:lstStyle>
          <a:p>
            <a:r>
              <a:rPr lang="en-US" sz="1078"/>
              <a:t>Microsoft confidential. For internal use only.</a:t>
            </a:r>
          </a:p>
        </p:txBody>
      </p:sp>
      <p:sp>
        <p:nvSpPr>
          <p:cNvPr id="2" name="Title 1">
            <a:extLst>
              <a:ext uri="{FF2B5EF4-FFF2-40B4-BE49-F238E27FC236}">
                <a16:creationId xmlns:a16="http://schemas.microsoft.com/office/drawing/2014/main" id="{9474132F-5ED5-4D42-B966-433A24DADF45}"/>
              </a:ext>
            </a:extLst>
          </p:cNvPr>
          <p:cNvSpPr>
            <a:spLocks noGrp="1"/>
          </p:cNvSpPr>
          <p:nvPr>
            <p:ph type="title"/>
          </p:nvPr>
        </p:nvSpPr>
        <p:spPr>
          <a:xfrm>
            <a:off x="269240" y="289511"/>
            <a:ext cx="3316770" cy="899665"/>
          </a:xfrm>
        </p:spPr>
        <p:txBody>
          <a:bodyPr/>
          <a:lstStyle>
            <a:lvl1pPr>
              <a:defRPr>
                <a:gradFill>
                  <a:gsLst>
                    <a:gs pos="1250">
                      <a:schemeClr val="bg1"/>
                    </a:gs>
                    <a:gs pos="100000">
                      <a:schemeClr val="bg1"/>
                    </a:gs>
                  </a:gsLst>
                  <a:lin ang="5400000" scaled="0"/>
                </a:gradFill>
              </a:defRPr>
            </a:lvl1pPr>
          </a:lstStyle>
          <a:p>
            <a:r>
              <a:rPr lang="en-US"/>
              <a:t>Click to edit Master title style</a:t>
            </a:r>
          </a:p>
        </p:txBody>
      </p:sp>
    </p:spTree>
    <p:extLst>
      <p:ext uri="{BB962C8B-B14F-4D97-AF65-F5344CB8AC3E}">
        <p14:creationId xmlns:p14="http://schemas.microsoft.com/office/powerpoint/2010/main" val="248343128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eft Title Over Straight Shape - Teal">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BED168-B900-499A-AA92-8685D2976780}"/>
              </a:ext>
            </a:extLst>
          </p:cNvPr>
          <p:cNvSpPr txBox="1"/>
          <p:nvPr userDrawn="1"/>
        </p:nvSpPr>
        <p:spPr>
          <a:xfrm>
            <a:off x="0" y="0"/>
            <a:ext cx="3854627" cy="6858623"/>
          </a:xfrm>
          <a:prstGeom prst="rect">
            <a:avLst/>
          </a:prstGeom>
          <a:solidFill>
            <a:schemeClr val="accent2"/>
          </a:solid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48085" tIns="412239" rIns="268927" bIns="725898" numCol="1" spcCol="0" rtlCol="0" fromWordArt="0" anchor="t" anchorCtr="0" forceAA="0" compatLnSpc="1">
            <a:prstTxWarp prst="textNoShape">
              <a:avLst/>
            </a:prstTxWarp>
            <a:noAutofit/>
          </a:bodyPr>
          <a:lstStyle>
            <a:defPPr>
              <a:defRPr lang="en-US"/>
            </a:defPPr>
            <a:lvl1pPr algn="ctr" defTabSz="932472" fontAlgn="base">
              <a:lnSpc>
                <a:spcPct val="90000"/>
              </a:lnSpc>
              <a:spcBef>
                <a:spcPct val="0"/>
              </a:spcBef>
              <a:spcAft>
                <a:spcPct val="0"/>
              </a:spcAft>
              <a:defRPr sz="2400">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913049">
              <a:spcBef>
                <a:spcPts val="588"/>
              </a:spcBef>
              <a:spcAft>
                <a:spcPts val="0"/>
              </a:spcAft>
              <a:defRPr/>
            </a:pPr>
            <a:endParaRPr lang="en-US" sz="4313">
              <a:gradFill>
                <a:gsLst>
                  <a:gs pos="12264">
                    <a:srgbClr val="FFFFFF"/>
                  </a:gs>
                  <a:gs pos="27000">
                    <a:srgbClr val="FFFFFF"/>
                  </a:gs>
                </a:gsLst>
                <a:lin ang="5400000" scaled="0"/>
              </a:gradFill>
              <a:latin typeface="Segoe UI Light"/>
            </a:endParaRPr>
          </a:p>
        </p:txBody>
      </p:sp>
      <p:sp>
        <p:nvSpPr>
          <p:cNvPr id="4" name="TextBox 3">
            <a:extLst>
              <a:ext uri="{FF2B5EF4-FFF2-40B4-BE49-F238E27FC236}">
                <a16:creationId xmlns:a16="http://schemas.microsoft.com/office/drawing/2014/main" id="{325A4E93-C827-4B8A-8C6E-9B0E4975853C}"/>
              </a:ext>
            </a:extLst>
          </p:cNvPr>
          <p:cNvSpPr txBox="1"/>
          <p:nvPr userDrawn="1"/>
        </p:nvSpPr>
        <p:spPr>
          <a:xfrm>
            <a:off x="6054" y="6415965"/>
            <a:ext cx="3152119" cy="441502"/>
          </a:xfrm>
          <a:prstGeom prst="rect">
            <a:avLst/>
          </a:prstGeom>
          <a:noFill/>
        </p:spPr>
        <p:txBody>
          <a:bodyPr wrap="none" lIns="268927" tIns="143428" rIns="179285" bIns="143428" rtlCol="0">
            <a:spAutoFit/>
          </a:bodyPr>
          <a:lstStyle>
            <a:defPPr>
              <a:defRPr lang="en-US"/>
            </a:defPPr>
            <a:lvl1pPr>
              <a:lnSpc>
                <a:spcPct val="90000"/>
              </a:lnSpc>
              <a:spcAft>
                <a:spcPts val="600"/>
              </a:spcAft>
              <a:defRPr sz="1100">
                <a:gradFill>
                  <a:gsLst>
                    <a:gs pos="83962">
                      <a:schemeClr val="bg1"/>
                    </a:gs>
                    <a:gs pos="55000">
                      <a:schemeClr val="bg1"/>
                    </a:gs>
                  </a:gsLst>
                  <a:lin ang="5400000" scaled="0"/>
                </a:gradFill>
              </a:defRPr>
            </a:lvl1pPr>
          </a:lstStyle>
          <a:p>
            <a:r>
              <a:rPr lang="en-US" sz="1078"/>
              <a:t>Microsoft confidential. For internal use only.</a:t>
            </a:r>
          </a:p>
        </p:txBody>
      </p:sp>
      <p:sp>
        <p:nvSpPr>
          <p:cNvPr id="2" name="Title 1">
            <a:extLst>
              <a:ext uri="{FF2B5EF4-FFF2-40B4-BE49-F238E27FC236}">
                <a16:creationId xmlns:a16="http://schemas.microsoft.com/office/drawing/2014/main" id="{9474132F-5ED5-4D42-B966-433A24DADF45}"/>
              </a:ext>
            </a:extLst>
          </p:cNvPr>
          <p:cNvSpPr>
            <a:spLocks noGrp="1"/>
          </p:cNvSpPr>
          <p:nvPr>
            <p:ph type="title"/>
          </p:nvPr>
        </p:nvSpPr>
        <p:spPr>
          <a:xfrm>
            <a:off x="269240" y="289511"/>
            <a:ext cx="3316770" cy="899665"/>
          </a:xfrm>
        </p:spPr>
        <p:txBody>
          <a:bodyPr/>
          <a:lstStyle>
            <a:lvl1pPr>
              <a:defRPr>
                <a:gradFill>
                  <a:gsLst>
                    <a:gs pos="1250">
                      <a:schemeClr val="bg1"/>
                    </a:gs>
                    <a:gs pos="100000">
                      <a:schemeClr val="bg1"/>
                    </a:gs>
                  </a:gsLst>
                  <a:lin ang="5400000" scaled="0"/>
                </a:gradFill>
              </a:defRPr>
            </a:lvl1pPr>
          </a:lstStyle>
          <a:p>
            <a:r>
              <a:rPr lang="en-US"/>
              <a:t>Click to edit Master title style</a:t>
            </a:r>
          </a:p>
        </p:txBody>
      </p:sp>
    </p:spTree>
    <p:extLst>
      <p:ext uri="{BB962C8B-B14F-4D97-AF65-F5344CB8AC3E}">
        <p14:creationId xmlns:p14="http://schemas.microsoft.com/office/powerpoint/2010/main" val="1681848568"/>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eft Title Over Straight Shape - Blue">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BED168-B900-499A-AA92-8685D2976780}"/>
              </a:ext>
            </a:extLst>
          </p:cNvPr>
          <p:cNvSpPr txBox="1"/>
          <p:nvPr userDrawn="1"/>
        </p:nvSpPr>
        <p:spPr>
          <a:xfrm>
            <a:off x="0" y="0"/>
            <a:ext cx="3854627" cy="6858623"/>
          </a:xfrm>
          <a:prstGeom prst="rect">
            <a:avLst/>
          </a:prstGeom>
          <a:solidFill>
            <a:schemeClr val="accent4"/>
          </a:solid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48085" tIns="412239" rIns="268927" bIns="725898" numCol="1" spcCol="0" rtlCol="0" fromWordArt="0" anchor="t" anchorCtr="0" forceAA="0" compatLnSpc="1">
            <a:prstTxWarp prst="textNoShape">
              <a:avLst/>
            </a:prstTxWarp>
            <a:noAutofit/>
          </a:bodyPr>
          <a:lstStyle>
            <a:defPPr>
              <a:defRPr lang="en-US"/>
            </a:defPPr>
            <a:lvl1pPr algn="ctr" defTabSz="932472" fontAlgn="base">
              <a:lnSpc>
                <a:spcPct val="90000"/>
              </a:lnSpc>
              <a:spcBef>
                <a:spcPct val="0"/>
              </a:spcBef>
              <a:spcAft>
                <a:spcPct val="0"/>
              </a:spcAft>
              <a:defRPr sz="2400">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913049">
              <a:spcBef>
                <a:spcPts val="588"/>
              </a:spcBef>
              <a:spcAft>
                <a:spcPts val="0"/>
              </a:spcAft>
              <a:defRPr/>
            </a:pPr>
            <a:endParaRPr lang="en-US" sz="4313">
              <a:gradFill>
                <a:gsLst>
                  <a:gs pos="12264">
                    <a:srgbClr val="FFFFFF"/>
                  </a:gs>
                  <a:gs pos="27000">
                    <a:srgbClr val="FFFFFF"/>
                  </a:gs>
                </a:gsLst>
                <a:lin ang="5400000" scaled="0"/>
              </a:gradFill>
              <a:latin typeface="Segoe UI Light"/>
            </a:endParaRPr>
          </a:p>
        </p:txBody>
      </p:sp>
      <p:sp>
        <p:nvSpPr>
          <p:cNvPr id="4" name="TextBox 3">
            <a:extLst>
              <a:ext uri="{FF2B5EF4-FFF2-40B4-BE49-F238E27FC236}">
                <a16:creationId xmlns:a16="http://schemas.microsoft.com/office/drawing/2014/main" id="{325A4E93-C827-4B8A-8C6E-9B0E4975853C}"/>
              </a:ext>
            </a:extLst>
          </p:cNvPr>
          <p:cNvSpPr txBox="1"/>
          <p:nvPr userDrawn="1"/>
        </p:nvSpPr>
        <p:spPr>
          <a:xfrm>
            <a:off x="6054" y="6415965"/>
            <a:ext cx="3152119" cy="441502"/>
          </a:xfrm>
          <a:prstGeom prst="rect">
            <a:avLst/>
          </a:prstGeom>
          <a:noFill/>
        </p:spPr>
        <p:txBody>
          <a:bodyPr wrap="none" lIns="268927" tIns="143428" rIns="179285" bIns="143428" rtlCol="0">
            <a:spAutoFit/>
          </a:bodyPr>
          <a:lstStyle>
            <a:defPPr>
              <a:defRPr lang="en-US"/>
            </a:defPPr>
            <a:lvl1pPr>
              <a:lnSpc>
                <a:spcPct val="90000"/>
              </a:lnSpc>
              <a:spcAft>
                <a:spcPts val="600"/>
              </a:spcAft>
              <a:defRPr sz="1100">
                <a:gradFill>
                  <a:gsLst>
                    <a:gs pos="83962">
                      <a:schemeClr val="bg1"/>
                    </a:gs>
                    <a:gs pos="55000">
                      <a:schemeClr val="bg1"/>
                    </a:gs>
                  </a:gsLst>
                  <a:lin ang="5400000" scaled="0"/>
                </a:gradFill>
              </a:defRPr>
            </a:lvl1pPr>
          </a:lstStyle>
          <a:p>
            <a:r>
              <a:rPr lang="en-US" sz="1078"/>
              <a:t>Microsoft confidential. For internal use only.</a:t>
            </a:r>
          </a:p>
        </p:txBody>
      </p:sp>
      <p:sp>
        <p:nvSpPr>
          <p:cNvPr id="2" name="Title 1">
            <a:extLst>
              <a:ext uri="{FF2B5EF4-FFF2-40B4-BE49-F238E27FC236}">
                <a16:creationId xmlns:a16="http://schemas.microsoft.com/office/drawing/2014/main" id="{9474132F-5ED5-4D42-B966-433A24DADF45}"/>
              </a:ext>
            </a:extLst>
          </p:cNvPr>
          <p:cNvSpPr>
            <a:spLocks noGrp="1"/>
          </p:cNvSpPr>
          <p:nvPr>
            <p:ph type="title"/>
          </p:nvPr>
        </p:nvSpPr>
        <p:spPr>
          <a:xfrm>
            <a:off x="269240" y="289511"/>
            <a:ext cx="3316770" cy="899665"/>
          </a:xfrm>
        </p:spPr>
        <p:txBody>
          <a:bodyPr/>
          <a:lstStyle>
            <a:lvl1pPr>
              <a:defRPr>
                <a:gradFill>
                  <a:gsLst>
                    <a:gs pos="1250">
                      <a:schemeClr val="bg1"/>
                    </a:gs>
                    <a:gs pos="100000">
                      <a:schemeClr val="bg1"/>
                    </a:gs>
                  </a:gsLst>
                  <a:lin ang="5400000" scaled="0"/>
                </a:gradFill>
              </a:defRPr>
            </a:lvl1pPr>
          </a:lstStyle>
          <a:p>
            <a:r>
              <a:rPr lang="en-US"/>
              <a:t>Click to edit Master title style</a:t>
            </a:r>
          </a:p>
        </p:txBody>
      </p:sp>
    </p:spTree>
    <p:extLst>
      <p:ext uri="{BB962C8B-B14F-4D97-AF65-F5344CB8AC3E}">
        <p14:creationId xmlns:p14="http://schemas.microsoft.com/office/powerpoint/2010/main" val="2265399998"/>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eft Title Over Diagonal Shape - Purpl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49B64F7-545A-4B02-AE8D-61C360078D1A}"/>
              </a:ext>
            </a:extLst>
          </p:cNvPr>
          <p:cNvSpPr txBox="1"/>
          <p:nvPr userDrawn="1"/>
        </p:nvSpPr>
        <p:spPr>
          <a:xfrm>
            <a:off x="0" y="0"/>
            <a:ext cx="4750930" cy="6858623"/>
          </a:xfrm>
          <a:custGeom>
            <a:avLst/>
            <a:gdLst>
              <a:gd name="connsiteX0" fmla="*/ 0 w 5303520"/>
              <a:gd name="connsiteY0" fmla="*/ 0 h 6995160"/>
              <a:gd name="connsiteX1" fmla="*/ 4846196 w 5303520"/>
              <a:gd name="connsiteY1" fmla="*/ 0 h 6995160"/>
              <a:gd name="connsiteX2" fmla="*/ 3474720 w 5303520"/>
              <a:gd name="connsiteY2" fmla="*/ 6994525 h 6995160"/>
              <a:gd name="connsiteX3" fmla="*/ 5303520 w 5303520"/>
              <a:gd name="connsiteY3" fmla="*/ 6994525 h 6995160"/>
              <a:gd name="connsiteX4" fmla="*/ 5303520 w 5303520"/>
              <a:gd name="connsiteY4" fmla="*/ 6995160 h 6995160"/>
              <a:gd name="connsiteX5" fmla="*/ 0 w 5303520"/>
              <a:gd name="connsiteY5" fmla="*/ 6995160 h 6995160"/>
              <a:gd name="connsiteX0" fmla="*/ 0 w 5303520"/>
              <a:gd name="connsiteY0" fmla="*/ 0 h 6995160"/>
              <a:gd name="connsiteX1" fmla="*/ 4846196 w 5303520"/>
              <a:gd name="connsiteY1" fmla="*/ 0 h 6995160"/>
              <a:gd name="connsiteX2" fmla="*/ 3474720 w 5303520"/>
              <a:gd name="connsiteY2" fmla="*/ 6994525 h 6995160"/>
              <a:gd name="connsiteX3" fmla="*/ 5303520 w 5303520"/>
              <a:gd name="connsiteY3" fmla="*/ 6994525 h 6995160"/>
              <a:gd name="connsiteX4" fmla="*/ 0 w 5303520"/>
              <a:gd name="connsiteY4" fmla="*/ 6995160 h 6995160"/>
              <a:gd name="connsiteX5" fmla="*/ 0 w 5303520"/>
              <a:gd name="connsiteY5" fmla="*/ 0 h 6995160"/>
              <a:gd name="connsiteX0" fmla="*/ 0 w 4846196"/>
              <a:gd name="connsiteY0" fmla="*/ 0 h 6995160"/>
              <a:gd name="connsiteX1" fmla="*/ 4846196 w 4846196"/>
              <a:gd name="connsiteY1" fmla="*/ 0 h 6995160"/>
              <a:gd name="connsiteX2" fmla="*/ 3474720 w 4846196"/>
              <a:gd name="connsiteY2" fmla="*/ 6994525 h 6995160"/>
              <a:gd name="connsiteX3" fmla="*/ 0 w 4846196"/>
              <a:gd name="connsiteY3" fmla="*/ 6995160 h 6995160"/>
              <a:gd name="connsiteX4" fmla="*/ 0 w 4846196"/>
              <a:gd name="connsiteY4" fmla="*/ 0 h 699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196" h="6995160">
                <a:moveTo>
                  <a:pt x="0" y="0"/>
                </a:moveTo>
                <a:lnTo>
                  <a:pt x="4846196" y="0"/>
                </a:lnTo>
                <a:lnTo>
                  <a:pt x="3474720" y="6994525"/>
                </a:lnTo>
                <a:lnTo>
                  <a:pt x="0" y="6995160"/>
                </a:lnTo>
                <a:lnTo>
                  <a:pt x="0" y="0"/>
                </a:lnTo>
                <a:close/>
              </a:path>
            </a:pathLst>
          </a:custGeom>
          <a:solidFill>
            <a:srgbClr val="32145A"/>
          </a:solid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12355" tIns="385463" rIns="896425" bIns="725898" numCol="1" spcCol="0" rtlCol="0" fromWordArt="0" anchor="t" anchorCtr="0" forceAA="0" compatLnSpc="1">
            <a:prstTxWarp prst="textNoShape">
              <a:avLst/>
            </a:prstTxWarp>
            <a:noAutofit/>
          </a:bodyPr>
          <a:lstStyle>
            <a:defPPr>
              <a:defRPr lang="en-US"/>
            </a:defPPr>
            <a:lvl1pPr algn="ctr" defTabSz="932472" fontAlgn="base">
              <a:lnSpc>
                <a:spcPct val="90000"/>
              </a:lnSpc>
              <a:spcBef>
                <a:spcPct val="0"/>
              </a:spcBef>
              <a:spcAft>
                <a:spcPct val="0"/>
              </a:spcAft>
              <a:defRPr sz="2400">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913049">
              <a:spcBef>
                <a:spcPts val="588"/>
              </a:spcBef>
              <a:spcAft>
                <a:spcPts val="0"/>
              </a:spcAft>
              <a:defRPr/>
            </a:pPr>
            <a:endParaRPr lang="en-US" sz="4313">
              <a:gradFill>
                <a:gsLst>
                  <a:gs pos="12264">
                    <a:srgbClr val="FFFFFF"/>
                  </a:gs>
                  <a:gs pos="27000">
                    <a:srgbClr val="FFFFFF"/>
                  </a:gs>
                </a:gsLst>
                <a:lin ang="5400000" scaled="0"/>
              </a:gradFill>
              <a:latin typeface="Segoe UI Light"/>
            </a:endParaRPr>
          </a:p>
        </p:txBody>
      </p:sp>
      <p:sp>
        <p:nvSpPr>
          <p:cNvPr id="4" name="TextBox 3">
            <a:extLst>
              <a:ext uri="{FF2B5EF4-FFF2-40B4-BE49-F238E27FC236}">
                <a16:creationId xmlns:a16="http://schemas.microsoft.com/office/drawing/2014/main" id="{325A4E93-C827-4B8A-8C6E-9B0E4975853C}"/>
              </a:ext>
            </a:extLst>
          </p:cNvPr>
          <p:cNvSpPr txBox="1"/>
          <p:nvPr userDrawn="1"/>
        </p:nvSpPr>
        <p:spPr>
          <a:xfrm>
            <a:off x="6054" y="6415965"/>
            <a:ext cx="3152119" cy="441502"/>
          </a:xfrm>
          <a:prstGeom prst="rect">
            <a:avLst/>
          </a:prstGeom>
          <a:noFill/>
        </p:spPr>
        <p:txBody>
          <a:bodyPr wrap="none" lIns="268927" tIns="143428" rIns="179285" bIns="143428" rtlCol="0">
            <a:spAutoFit/>
          </a:bodyPr>
          <a:lstStyle>
            <a:defPPr>
              <a:defRPr lang="en-US"/>
            </a:defPPr>
            <a:lvl1pPr>
              <a:lnSpc>
                <a:spcPct val="90000"/>
              </a:lnSpc>
              <a:spcAft>
                <a:spcPts val="600"/>
              </a:spcAft>
              <a:defRPr sz="1100">
                <a:gradFill>
                  <a:gsLst>
                    <a:gs pos="83962">
                      <a:schemeClr val="bg1"/>
                    </a:gs>
                    <a:gs pos="55000">
                      <a:schemeClr val="bg1"/>
                    </a:gs>
                  </a:gsLst>
                  <a:lin ang="5400000" scaled="0"/>
                </a:gradFill>
              </a:defRPr>
            </a:lvl1pPr>
          </a:lstStyle>
          <a:p>
            <a:r>
              <a:rPr lang="en-US" sz="1078"/>
              <a:t>Microsoft confidential. For internal use only.</a:t>
            </a:r>
          </a:p>
        </p:txBody>
      </p:sp>
      <p:sp>
        <p:nvSpPr>
          <p:cNvPr id="2" name="Title 1">
            <a:extLst>
              <a:ext uri="{FF2B5EF4-FFF2-40B4-BE49-F238E27FC236}">
                <a16:creationId xmlns:a16="http://schemas.microsoft.com/office/drawing/2014/main" id="{9474132F-5ED5-4D42-B966-433A24DADF45}"/>
              </a:ext>
            </a:extLst>
          </p:cNvPr>
          <p:cNvSpPr>
            <a:spLocks noGrp="1"/>
          </p:cNvSpPr>
          <p:nvPr>
            <p:ph type="title"/>
          </p:nvPr>
        </p:nvSpPr>
        <p:spPr>
          <a:xfrm>
            <a:off x="269240" y="289511"/>
            <a:ext cx="3316770" cy="899665"/>
          </a:xfrm>
        </p:spPr>
        <p:txBody>
          <a:bodyPr/>
          <a:lstStyle>
            <a:lvl1pPr>
              <a:defRPr>
                <a:gradFill>
                  <a:gsLst>
                    <a:gs pos="1250">
                      <a:schemeClr val="bg1"/>
                    </a:gs>
                    <a:gs pos="100000">
                      <a:schemeClr val="bg1"/>
                    </a:gs>
                  </a:gsLst>
                  <a:lin ang="5400000" scaled="0"/>
                </a:gradFill>
              </a:defRPr>
            </a:lvl1pPr>
          </a:lstStyle>
          <a:p>
            <a:r>
              <a:rPr lang="en-US"/>
              <a:t>Click to edit Master title style</a:t>
            </a:r>
          </a:p>
        </p:txBody>
      </p:sp>
    </p:spTree>
    <p:extLst>
      <p:ext uri="{BB962C8B-B14F-4D97-AF65-F5344CB8AC3E}">
        <p14:creationId xmlns:p14="http://schemas.microsoft.com/office/powerpoint/2010/main" val="1749989648"/>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eft Title Over Diagonal Shape - Teal">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49B64F7-545A-4B02-AE8D-61C360078D1A}"/>
              </a:ext>
            </a:extLst>
          </p:cNvPr>
          <p:cNvSpPr txBox="1"/>
          <p:nvPr userDrawn="1"/>
        </p:nvSpPr>
        <p:spPr>
          <a:xfrm>
            <a:off x="0" y="0"/>
            <a:ext cx="4750930" cy="6858623"/>
          </a:xfrm>
          <a:custGeom>
            <a:avLst/>
            <a:gdLst>
              <a:gd name="connsiteX0" fmla="*/ 0 w 5303520"/>
              <a:gd name="connsiteY0" fmla="*/ 0 h 6995160"/>
              <a:gd name="connsiteX1" fmla="*/ 4846196 w 5303520"/>
              <a:gd name="connsiteY1" fmla="*/ 0 h 6995160"/>
              <a:gd name="connsiteX2" fmla="*/ 3474720 w 5303520"/>
              <a:gd name="connsiteY2" fmla="*/ 6994525 h 6995160"/>
              <a:gd name="connsiteX3" fmla="*/ 5303520 w 5303520"/>
              <a:gd name="connsiteY3" fmla="*/ 6994525 h 6995160"/>
              <a:gd name="connsiteX4" fmla="*/ 5303520 w 5303520"/>
              <a:gd name="connsiteY4" fmla="*/ 6995160 h 6995160"/>
              <a:gd name="connsiteX5" fmla="*/ 0 w 5303520"/>
              <a:gd name="connsiteY5" fmla="*/ 6995160 h 6995160"/>
              <a:gd name="connsiteX0" fmla="*/ 0 w 5303520"/>
              <a:gd name="connsiteY0" fmla="*/ 0 h 6995160"/>
              <a:gd name="connsiteX1" fmla="*/ 4846196 w 5303520"/>
              <a:gd name="connsiteY1" fmla="*/ 0 h 6995160"/>
              <a:gd name="connsiteX2" fmla="*/ 3474720 w 5303520"/>
              <a:gd name="connsiteY2" fmla="*/ 6994525 h 6995160"/>
              <a:gd name="connsiteX3" fmla="*/ 5303520 w 5303520"/>
              <a:gd name="connsiteY3" fmla="*/ 6994525 h 6995160"/>
              <a:gd name="connsiteX4" fmla="*/ 0 w 5303520"/>
              <a:gd name="connsiteY4" fmla="*/ 6995160 h 6995160"/>
              <a:gd name="connsiteX5" fmla="*/ 0 w 5303520"/>
              <a:gd name="connsiteY5" fmla="*/ 0 h 6995160"/>
              <a:gd name="connsiteX0" fmla="*/ 0 w 4846196"/>
              <a:gd name="connsiteY0" fmla="*/ 0 h 6995160"/>
              <a:gd name="connsiteX1" fmla="*/ 4846196 w 4846196"/>
              <a:gd name="connsiteY1" fmla="*/ 0 h 6995160"/>
              <a:gd name="connsiteX2" fmla="*/ 3474720 w 4846196"/>
              <a:gd name="connsiteY2" fmla="*/ 6994525 h 6995160"/>
              <a:gd name="connsiteX3" fmla="*/ 0 w 4846196"/>
              <a:gd name="connsiteY3" fmla="*/ 6995160 h 6995160"/>
              <a:gd name="connsiteX4" fmla="*/ 0 w 4846196"/>
              <a:gd name="connsiteY4" fmla="*/ 0 h 699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196" h="6995160">
                <a:moveTo>
                  <a:pt x="0" y="0"/>
                </a:moveTo>
                <a:lnTo>
                  <a:pt x="4846196" y="0"/>
                </a:lnTo>
                <a:lnTo>
                  <a:pt x="3474720" y="6994525"/>
                </a:lnTo>
                <a:lnTo>
                  <a:pt x="0" y="6995160"/>
                </a:lnTo>
                <a:lnTo>
                  <a:pt x="0" y="0"/>
                </a:lnTo>
                <a:close/>
              </a:path>
            </a:pathLst>
          </a:custGeom>
          <a:solidFill>
            <a:schemeClr val="accent2"/>
          </a:solid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12355" tIns="385463" rIns="896425" bIns="725898" numCol="1" spcCol="0" rtlCol="0" fromWordArt="0" anchor="t" anchorCtr="0" forceAA="0" compatLnSpc="1">
            <a:prstTxWarp prst="textNoShape">
              <a:avLst/>
            </a:prstTxWarp>
            <a:noAutofit/>
          </a:bodyPr>
          <a:lstStyle>
            <a:defPPr>
              <a:defRPr lang="en-US"/>
            </a:defPPr>
            <a:lvl1pPr algn="ctr" defTabSz="932472" fontAlgn="base">
              <a:lnSpc>
                <a:spcPct val="90000"/>
              </a:lnSpc>
              <a:spcBef>
                <a:spcPct val="0"/>
              </a:spcBef>
              <a:spcAft>
                <a:spcPct val="0"/>
              </a:spcAft>
              <a:defRPr sz="2400">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913049">
              <a:spcBef>
                <a:spcPts val="588"/>
              </a:spcBef>
              <a:spcAft>
                <a:spcPts val="0"/>
              </a:spcAft>
              <a:defRPr/>
            </a:pPr>
            <a:endParaRPr lang="en-US" sz="4313">
              <a:gradFill>
                <a:gsLst>
                  <a:gs pos="12264">
                    <a:srgbClr val="FFFFFF"/>
                  </a:gs>
                  <a:gs pos="27000">
                    <a:srgbClr val="FFFFFF"/>
                  </a:gs>
                </a:gsLst>
                <a:lin ang="5400000" scaled="0"/>
              </a:gradFill>
              <a:latin typeface="Segoe UI Light"/>
            </a:endParaRPr>
          </a:p>
        </p:txBody>
      </p:sp>
      <p:sp>
        <p:nvSpPr>
          <p:cNvPr id="4" name="TextBox 3">
            <a:extLst>
              <a:ext uri="{FF2B5EF4-FFF2-40B4-BE49-F238E27FC236}">
                <a16:creationId xmlns:a16="http://schemas.microsoft.com/office/drawing/2014/main" id="{325A4E93-C827-4B8A-8C6E-9B0E4975853C}"/>
              </a:ext>
            </a:extLst>
          </p:cNvPr>
          <p:cNvSpPr txBox="1"/>
          <p:nvPr userDrawn="1"/>
        </p:nvSpPr>
        <p:spPr>
          <a:xfrm>
            <a:off x="6054" y="6415965"/>
            <a:ext cx="3152119" cy="441502"/>
          </a:xfrm>
          <a:prstGeom prst="rect">
            <a:avLst/>
          </a:prstGeom>
          <a:noFill/>
        </p:spPr>
        <p:txBody>
          <a:bodyPr wrap="none" lIns="268927" tIns="143428" rIns="179285" bIns="143428" rtlCol="0">
            <a:spAutoFit/>
          </a:bodyPr>
          <a:lstStyle>
            <a:defPPr>
              <a:defRPr lang="en-US"/>
            </a:defPPr>
            <a:lvl1pPr>
              <a:lnSpc>
                <a:spcPct val="90000"/>
              </a:lnSpc>
              <a:spcAft>
                <a:spcPts val="600"/>
              </a:spcAft>
              <a:defRPr sz="1100">
                <a:gradFill>
                  <a:gsLst>
                    <a:gs pos="83962">
                      <a:schemeClr val="bg1"/>
                    </a:gs>
                    <a:gs pos="55000">
                      <a:schemeClr val="bg1"/>
                    </a:gs>
                  </a:gsLst>
                  <a:lin ang="5400000" scaled="0"/>
                </a:gradFill>
              </a:defRPr>
            </a:lvl1pPr>
          </a:lstStyle>
          <a:p>
            <a:r>
              <a:rPr lang="en-US" sz="1078"/>
              <a:t>Microsoft confidential. For internal use only.</a:t>
            </a:r>
          </a:p>
        </p:txBody>
      </p:sp>
      <p:sp>
        <p:nvSpPr>
          <p:cNvPr id="2" name="Title 1">
            <a:extLst>
              <a:ext uri="{FF2B5EF4-FFF2-40B4-BE49-F238E27FC236}">
                <a16:creationId xmlns:a16="http://schemas.microsoft.com/office/drawing/2014/main" id="{9474132F-5ED5-4D42-B966-433A24DADF45}"/>
              </a:ext>
            </a:extLst>
          </p:cNvPr>
          <p:cNvSpPr>
            <a:spLocks noGrp="1"/>
          </p:cNvSpPr>
          <p:nvPr>
            <p:ph type="title"/>
          </p:nvPr>
        </p:nvSpPr>
        <p:spPr>
          <a:xfrm>
            <a:off x="269240" y="289511"/>
            <a:ext cx="3316770" cy="899665"/>
          </a:xfrm>
        </p:spPr>
        <p:txBody>
          <a:bodyPr/>
          <a:lstStyle>
            <a:lvl1pPr>
              <a:defRPr>
                <a:gradFill>
                  <a:gsLst>
                    <a:gs pos="1250">
                      <a:schemeClr val="bg1"/>
                    </a:gs>
                    <a:gs pos="100000">
                      <a:schemeClr val="bg1"/>
                    </a:gs>
                  </a:gsLst>
                  <a:lin ang="5400000" scaled="0"/>
                </a:gradFill>
              </a:defRPr>
            </a:lvl1pPr>
          </a:lstStyle>
          <a:p>
            <a:r>
              <a:rPr lang="en-US"/>
              <a:t>Click to edit Master title style</a:t>
            </a:r>
          </a:p>
        </p:txBody>
      </p:sp>
    </p:spTree>
    <p:extLst>
      <p:ext uri="{BB962C8B-B14F-4D97-AF65-F5344CB8AC3E}">
        <p14:creationId xmlns:p14="http://schemas.microsoft.com/office/powerpoint/2010/main" val="1387847394"/>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eft Title Over Diagonal Shape - Blu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49B64F7-545A-4B02-AE8D-61C360078D1A}"/>
              </a:ext>
            </a:extLst>
          </p:cNvPr>
          <p:cNvSpPr txBox="1"/>
          <p:nvPr userDrawn="1"/>
        </p:nvSpPr>
        <p:spPr>
          <a:xfrm>
            <a:off x="0" y="0"/>
            <a:ext cx="4750930" cy="6858623"/>
          </a:xfrm>
          <a:custGeom>
            <a:avLst/>
            <a:gdLst>
              <a:gd name="connsiteX0" fmla="*/ 0 w 5303520"/>
              <a:gd name="connsiteY0" fmla="*/ 0 h 6995160"/>
              <a:gd name="connsiteX1" fmla="*/ 4846196 w 5303520"/>
              <a:gd name="connsiteY1" fmla="*/ 0 h 6995160"/>
              <a:gd name="connsiteX2" fmla="*/ 3474720 w 5303520"/>
              <a:gd name="connsiteY2" fmla="*/ 6994525 h 6995160"/>
              <a:gd name="connsiteX3" fmla="*/ 5303520 w 5303520"/>
              <a:gd name="connsiteY3" fmla="*/ 6994525 h 6995160"/>
              <a:gd name="connsiteX4" fmla="*/ 5303520 w 5303520"/>
              <a:gd name="connsiteY4" fmla="*/ 6995160 h 6995160"/>
              <a:gd name="connsiteX5" fmla="*/ 0 w 5303520"/>
              <a:gd name="connsiteY5" fmla="*/ 6995160 h 6995160"/>
              <a:gd name="connsiteX0" fmla="*/ 0 w 5303520"/>
              <a:gd name="connsiteY0" fmla="*/ 0 h 6995160"/>
              <a:gd name="connsiteX1" fmla="*/ 4846196 w 5303520"/>
              <a:gd name="connsiteY1" fmla="*/ 0 h 6995160"/>
              <a:gd name="connsiteX2" fmla="*/ 3474720 w 5303520"/>
              <a:gd name="connsiteY2" fmla="*/ 6994525 h 6995160"/>
              <a:gd name="connsiteX3" fmla="*/ 5303520 w 5303520"/>
              <a:gd name="connsiteY3" fmla="*/ 6994525 h 6995160"/>
              <a:gd name="connsiteX4" fmla="*/ 0 w 5303520"/>
              <a:gd name="connsiteY4" fmla="*/ 6995160 h 6995160"/>
              <a:gd name="connsiteX5" fmla="*/ 0 w 5303520"/>
              <a:gd name="connsiteY5" fmla="*/ 0 h 6995160"/>
              <a:gd name="connsiteX0" fmla="*/ 0 w 4846196"/>
              <a:gd name="connsiteY0" fmla="*/ 0 h 6995160"/>
              <a:gd name="connsiteX1" fmla="*/ 4846196 w 4846196"/>
              <a:gd name="connsiteY1" fmla="*/ 0 h 6995160"/>
              <a:gd name="connsiteX2" fmla="*/ 3474720 w 4846196"/>
              <a:gd name="connsiteY2" fmla="*/ 6994525 h 6995160"/>
              <a:gd name="connsiteX3" fmla="*/ 0 w 4846196"/>
              <a:gd name="connsiteY3" fmla="*/ 6995160 h 6995160"/>
              <a:gd name="connsiteX4" fmla="*/ 0 w 4846196"/>
              <a:gd name="connsiteY4" fmla="*/ 0 h 699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6196" h="6995160">
                <a:moveTo>
                  <a:pt x="0" y="0"/>
                </a:moveTo>
                <a:lnTo>
                  <a:pt x="4846196" y="0"/>
                </a:lnTo>
                <a:lnTo>
                  <a:pt x="3474720" y="6994525"/>
                </a:lnTo>
                <a:lnTo>
                  <a:pt x="0" y="6995160"/>
                </a:lnTo>
                <a:lnTo>
                  <a:pt x="0" y="0"/>
                </a:lnTo>
                <a:close/>
              </a:path>
            </a:pathLst>
          </a:custGeom>
          <a:solidFill>
            <a:schemeClr val="accent4"/>
          </a:solid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12355" tIns="385463" rIns="896425" bIns="725898" numCol="1" spcCol="0" rtlCol="0" fromWordArt="0" anchor="t" anchorCtr="0" forceAA="0" compatLnSpc="1">
            <a:prstTxWarp prst="textNoShape">
              <a:avLst/>
            </a:prstTxWarp>
            <a:noAutofit/>
          </a:bodyPr>
          <a:lstStyle>
            <a:defPPr>
              <a:defRPr lang="en-US"/>
            </a:defPPr>
            <a:lvl1pPr algn="ctr" defTabSz="932472" fontAlgn="base">
              <a:lnSpc>
                <a:spcPct val="90000"/>
              </a:lnSpc>
              <a:spcBef>
                <a:spcPct val="0"/>
              </a:spcBef>
              <a:spcAft>
                <a:spcPct val="0"/>
              </a:spcAft>
              <a:defRPr sz="2400">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913049">
              <a:spcBef>
                <a:spcPts val="588"/>
              </a:spcBef>
              <a:spcAft>
                <a:spcPts val="0"/>
              </a:spcAft>
              <a:defRPr/>
            </a:pPr>
            <a:endParaRPr lang="en-US" sz="4313">
              <a:gradFill>
                <a:gsLst>
                  <a:gs pos="12264">
                    <a:srgbClr val="FFFFFF"/>
                  </a:gs>
                  <a:gs pos="27000">
                    <a:srgbClr val="FFFFFF"/>
                  </a:gs>
                </a:gsLst>
                <a:lin ang="5400000" scaled="0"/>
              </a:gradFill>
              <a:latin typeface="Segoe UI Light"/>
            </a:endParaRPr>
          </a:p>
        </p:txBody>
      </p:sp>
      <p:sp>
        <p:nvSpPr>
          <p:cNvPr id="4" name="TextBox 3">
            <a:extLst>
              <a:ext uri="{FF2B5EF4-FFF2-40B4-BE49-F238E27FC236}">
                <a16:creationId xmlns:a16="http://schemas.microsoft.com/office/drawing/2014/main" id="{325A4E93-C827-4B8A-8C6E-9B0E4975853C}"/>
              </a:ext>
            </a:extLst>
          </p:cNvPr>
          <p:cNvSpPr txBox="1"/>
          <p:nvPr userDrawn="1"/>
        </p:nvSpPr>
        <p:spPr>
          <a:xfrm>
            <a:off x="6054" y="6415965"/>
            <a:ext cx="3152119" cy="441502"/>
          </a:xfrm>
          <a:prstGeom prst="rect">
            <a:avLst/>
          </a:prstGeom>
          <a:noFill/>
        </p:spPr>
        <p:txBody>
          <a:bodyPr wrap="none" lIns="268927" tIns="143428" rIns="179285" bIns="143428" rtlCol="0">
            <a:spAutoFit/>
          </a:bodyPr>
          <a:lstStyle>
            <a:defPPr>
              <a:defRPr lang="en-US"/>
            </a:defPPr>
            <a:lvl1pPr>
              <a:lnSpc>
                <a:spcPct val="90000"/>
              </a:lnSpc>
              <a:spcAft>
                <a:spcPts val="600"/>
              </a:spcAft>
              <a:defRPr sz="1100">
                <a:gradFill>
                  <a:gsLst>
                    <a:gs pos="83962">
                      <a:schemeClr val="bg1"/>
                    </a:gs>
                    <a:gs pos="55000">
                      <a:schemeClr val="bg1"/>
                    </a:gs>
                  </a:gsLst>
                  <a:lin ang="5400000" scaled="0"/>
                </a:gradFill>
              </a:defRPr>
            </a:lvl1pPr>
          </a:lstStyle>
          <a:p>
            <a:r>
              <a:rPr lang="en-US" sz="1078"/>
              <a:t>Microsoft confidential. For internal use only.</a:t>
            </a:r>
          </a:p>
        </p:txBody>
      </p:sp>
      <p:sp>
        <p:nvSpPr>
          <p:cNvPr id="2" name="Title 1">
            <a:extLst>
              <a:ext uri="{FF2B5EF4-FFF2-40B4-BE49-F238E27FC236}">
                <a16:creationId xmlns:a16="http://schemas.microsoft.com/office/drawing/2014/main" id="{9474132F-5ED5-4D42-B966-433A24DADF45}"/>
              </a:ext>
            </a:extLst>
          </p:cNvPr>
          <p:cNvSpPr>
            <a:spLocks noGrp="1"/>
          </p:cNvSpPr>
          <p:nvPr>
            <p:ph type="title"/>
          </p:nvPr>
        </p:nvSpPr>
        <p:spPr>
          <a:xfrm>
            <a:off x="269240" y="289511"/>
            <a:ext cx="3316770" cy="899665"/>
          </a:xfrm>
        </p:spPr>
        <p:txBody>
          <a:bodyPr/>
          <a:lstStyle>
            <a:lvl1pPr>
              <a:defRPr>
                <a:gradFill>
                  <a:gsLst>
                    <a:gs pos="1250">
                      <a:schemeClr val="bg1"/>
                    </a:gs>
                    <a:gs pos="100000">
                      <a:schemeClr val="bg1"/>
                    </a:gs>
                  </a:gsLst>
                  <a:lin ang="5400000" scaled="0"/>
                </a:gradFill>
              </a:defRPr>
            </a:lvl1pPr>
          </a:lstStyle>
          <a:p>
            <a:r>
              <a:rPr lang="en-US"/>
              <a:t>Click to edit Master title style</a:t>
            </a:r>
          </a:p>
        </p:txBody>
      </p:sp>
    </p:spTree>
    <p:extLst>
      <p:ext uri="{BB962C8B-B14F-4D97-AF65-F5344CB8AC3E}">
        <p14:creationId xmlns:p14="http://schemas.microsoft.com/office/powerpoint/2010/main" val="360243349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606898-4E4D-4FAA-B036-3B89ED77B1AA}" type="datetimeFigureOut">
              <a:rPr lang="en-US" smtClean="0"/>
              <a:t>4/2/2019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5CB113-91F4-428B-85C3-ED3AAAFD507D}" type="slidenum">
              <a:rPr lang="en-US" smtClean="0"/>
              <a:t>‹#›</a:t>
            </a:fld>
            <a:endParaRPr lang="en-US"/>
          </a:p>
        </p:txBody>
      </p:sp>
    </p:spTree>
    <p:extLst>
      <p:ext uri="{BB962C8B-B14F-4D97-AF65-F5344CB8AC3E}">
        <p14:creationId xmlns:p14="http://schemas.microsoft.com/office/powerpoint/2010/main" val="16576933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Divider Slide - Whi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95FD8D-CA1E-4568-9333-31F9D7A0ACE1}"/>
              </a:ext>
            </a:extLst>
          </p:cNvPr>
          <p:cNvSpPr/>
          <p:nvPr userDrawn="1"/>
        </p:nvSpPr>
        <p:spPr bwMode="auto">
          <a:xfrm>
            <a:off x="0" y="6120076"/>
            <a:ext cx="12191377" cy="737925"/>
          </a:xfrm>
          <a:prstGeom prst="rect">
            <a:avLst/>
          </a:prstGeom>
          <a:gradFill>
            <a:gsLst>
              <a:gs pos="72000">
                <a:srgbClr val="070301">
                  <a:alpha val="40000"/>
                </a:srgbClr>
              </a:gs>
              <a:gs pos="0">
                <a:srgbClr val="070301">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 name="Freeform: Shape 10">
            <a:extLst>
              <a:ext uri="{FF2B5EF4-FFF2-40B4-BE49-F238E27FC236}">
                <a16:creationId xmlns:a16="http://schemas.microsoft.com/office/drawing/2014/main" id="{AB2F56F7-B1B7-4542-8244-47159104E683}"/>
              </a:ext>
            </a:extLst>
          </p:cNvPr>
          <p:cNvSpPr>
            <a:spLocks noChangeAspect="1"/>
          </p:cNvSpPr>
          <p:nvPr userDrawn="1"/>
        </p:nvSpPr>
        <p:spPr>
          <a:xfrm>
            <a:off x="0" y="1456585"/>
            <a:ext cx="11026336" cy="1613794"/>
          </a:xfrm>
          <a:custGeom>
            <a:avLst/>
            <a:gdLst>
              <a:gd name="connsiteX0" fmla="*/ 0 w 11247437"/>
              <a:gd name="connsiteY0" fmla="*/ 0 h 1645920"/>
              <a:gd name="connsiteX1" fmla="*/ 11247437 w 11247437"/>
              <a:gd name="connsiteY1" fmla="*/ 0 h 1645920"/>
              <a:gd name="connsiteX2" fmla="*/ 10924708 w 11247437"/>
              <a:gd name="connsiteY2" fmla="*/ 1645920 h 1645920"/>
              <a:gd name="connsiteX3" fmla="*/ 0 w 11247437"/>
              <a:gd name="connsiteY3" fmla="*/ 1645920 h 1645920"/>
            </a:gdLst>
            <a:ahLst/>
            <a:cxnLst>
              <a:cxn ang="0">
                <a:pos x="connsiteX0" y="connsiteY0"/>
              </a:cxn>
              <a:cxn ang="0">
                <a:pos x="connsiteX1" y="connsiteY1"/>
              </a:cxn>
              <a:cxn ang="0">
                <a:pos x="connsiteX2" y="connsiteY2"/>
              </a:cxn>
              <a:cxn ang="0">
                <a:pos x="connsiteX3" y="connsiteY3"/>
              </a:cxn>
            </a:cxnLst>
            <a:rect l="l" t="t" r="r" b="b"/>
            <a:pathLst>
              <a:path w="11247437" h="1645920">
                <a:moveTo>
                  <a:pt x="0" y="0"/>
                </a:moveTo>
                <a:lnTo>
                  <a:pt x="11247437" y="0"/>
                </a:lnTo>
                <a:lnTo>
                  <a:pt x="10924708" y="1645920"/>
                </a:lnTo>
                <a:lnTo>
                  <a:pt x="0" y="1645920"/>
                </a:lnTo>
                <a:close/>
              </a:path>
            </a:pathLst>
          </a:cu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4" name="TextBox 13">
            <a:extLst>
              <a:ext uri="{FF2B5EF4-FFF2-40B4-BE49-F238E27FC236}">
                <a16:creationId xmlns:a16="http://schemas.microsoft.com/office/drawing/2014/main" id="{1712D319-C398-4C37-81E0-DDAAC4F67DFE}"/>
              </a:ext>
            </a:extLst>
          </p:cNvPr>
          <p:cNvSpPr txBox="1"/>
          <p:nvPr userDrawn="1"/>
        </p:nvSpPr>
        <p:spPr>
          <a:xfrm>
            <a:off x="0" y="6418926"/>
            <a:ext cx="3136016" cy="438929"/>
          </a:xfrm>
          <a:prstGeom prst="rect">
            <a:avLst/>
          </a:prstGeom>
          <a:noFill/>
        </p:spPr>
        <p:txBody>
          <a:bodyPr wrap="none" lIns="268927" tIns="143428" rIns="179285" bIns="143428" rtlCol="0">
            <a:spAutoFit/>
          </a:bodyPr>
          <a:lstStyle/>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1078" b="0" i="0" u="none" strike="noStrike" kern="1200" cap="none" spc="0" normalizeH="0" baseline="0" noProof="0">
                <a:ln>
                  <a:noFill/>
                </a:ln>
                <a:gradFill>
                  <a:gsLst>
                    <a:gs pos="83962">
                      <a:srgbClr val="FFFFFF"/>
                    </a:gs>
                    <a:gs pos="55000">
                      <a:srgbClr val="FFFFFF"/>
                    </a:gs>
                  </a:gsLst>
                  <a:lin ang="5400000" scaled="0"/>
                </a:gradFill>
                <a:effectLst/>
                <a:uLnTx/>
                <a:uFillTx/>
                <a:latin typeface="Segoe UI"/>
                <a:ea typeface="+mn-ea"/>
                <a:cs typeface="+mn-cs"/>
              </a:rPr>
              <a:t>Microsoft confidential. For internal use only.</a:t>
            </a:r>
          </a:p>
        </p:txBody>
      </p:sp>
      <p:sp>
        <p:nvSpPr>
          <p:cNvPr id="7" name="Title 12">
            <a:extLst>
              <a:ext uri="{FF2B5EF4-FFF2-40B4-BE49-F238E27FC236}">
                <a16:creationId xmlns:a16="http://schemas.microsoft.com/office/drawing/2014/main" id="{85E3F0F8-4BBD-4F35-87FB-0C309CF0F2E8}"/>
              </a:ext>
            </a:extLst>
          </p:cNvPr>
          <p:cNvSpPr>
            <a:spLocks noGrp="1"/>
          </p:cNvSpPr>
          <p:nvPr userDrawn="1">
            <p:ph type="title"/>
          </p:nvPr>
        </p:nvSpPr>
        <p:spPr>
          <a:xfrm>
            <a:off x="269240" y="1770448"/>
            <a:ext cx="10309740" cy="986207"/>
          </a:xfrm>
        </p:spPr>
        <p:txBody>
          <a:bodyPr anchor="ctr" anchorCtr="0"/>
          <a:lstStyle>
            <a:lvl1pPr algn="ctr">
              <a:defRPr kumimoji="0" lang="en-US" sz="4705" b="0" i="0" u="none" strike="noStrike" kern="1200" cap="none" spc="-100" normalizeH="0" baseline="0" dirty="0">
                <a:ln w="3175">
                  <a:noFill/>
                </a:ln>
                <a:gradFill>
                  <a:gsLst>
                    <a:gs pos="13846">
                      <a:srgbClr val="505050"/>
                    </a:gs>
                    <a:gs pos="29000">
                      <a:srgbClr val="505050"/>
                    </a:gs>
                  </a:gsLst>
                  <a:lin ang="5400000" scaled="0"/>
                </a:gradFill>
                <a:effectLst/>
                <a:uLnTx/>
                <a:uFillTx/>
                <a:latin typeface="Segoe UI Light"/>
                <a:ea typeface="+mn-ea"/>
                <a:cs typeface="Segoe UI" pitchFamily="34" charset="0"/>
              </a:defRPr>
            </a:lvl1pPr>
          </a:lstStyle>
          <a:p>
            <a:pPr marL="0" marR="0" lvl="0" indent="0" algn="ctr" defTabSz="914192" rtl="0" eaLnBrk="1" fontAlgn="auto" latinLnBrk="0" hangingPunct="1">
              <a:lnSpc>
                <a:spcPct val="90000"/>
              </a:lnSpc>
              <a:spcBef>
                <a:spcPct val="0"/>
              </a:spcBef>
              <a:spcAft>
                <a:spcPts val="0"/>
              </a:spcAft>
              <a:buClrTx/>
              <a:buSzTx/>
              <a:buFontTx/>
              <a:buNone/>
              <a:tabLst/>
              <a:defRPr/>
            </a:pPr>
            <a:r>
              <a:rPr lang="en-US"/>
              <a:t>Click to edit Master title style</a:t>
            </a:r>
          </a:p>
        </p:txBody>
      </p:sp>
    </p:spTree>
    <p:extLst>
      <p:ext uri="{BB962C8B-B14F-4D97-AF65-F5344CB8AC3E}">
        <p14:creationId xmlns:p14="http://schemas.microsoft.com/office/powerpoint/2010/main" val="3091378743"/>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Divider Slide - Purp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95FD8D-CA1E-4568-9333-31F9D7A0ACE1}"/>
              </a:ext>
            </a:extLst>
          </p:cNvPr>
          <p:cNvSpPr/>
          <p:nvPr userDrawn="1"/>
        </p:nvSpPr>
        <p:spPr bwMode="auto">
          <a:xfrm>
            <a:off x="0" y="6120076"/>
            <a:ext cx="12191377" cy="737925"/>
          </a:xfrm>
          <a:prstGeom prst="rect">
            <a:avLst/>
          </a:prstGeom>
          <a:gradFill>
            <a:gsLst>
              <a:gs pos="72000">
                <a:srgbClr val="070301">
                  <a:alpha val="40000"/>
                </a:srgbClr>
              </a:gs>
              <a:gs pos="0">
                <a:srgbClr val="070301">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 name="Freeform: Shape 10">
            <a:extLst>
              <a:ext uri="{FF2B5EF4-FFF2-40B4-BE49-F238E27FC236}">
                <a16:creationId xmlns:a16="http://schemas.microsoft.com/office/drawing/2014/main" id="{AB2F56F7-B1B7-4542-8244-47159104E683}"/>
              </a:ext>
            </a:extLst>
          </p:cNvPr>
          <p:cNvSpPr>
            <a:spLocks noChangeAspect="1"/>
          </p:cNvSpPr>
          <p:nvPr userDrawn="1"/>
        </p:nvSpPr>
        <p:spPr>
          <a:xfrm>
            <a:off x="0" y="1456585"/>
            <a:ext cx="11026336" cy="1613794"/>
          </a:xfrm>
          <a:custGeom>
            <a:avLst/>
            <a:gdLst>
              <a:gd name="connsiteX0" fmla="*/ 0 w 11247437"/>
              <a:gd name="connsiteY0" fmla="*/ 0 h 1645920"/>
              <a:gd name="connsiteX1" fmla="*/ 11247437 w 11247437"/>
              <a:gd name="connsiteY1" fmla="*/ 0 h 1645920"/>
              <a:gd name="connsiteX2" fmla="*/ 10924708 w 11247437"/>
              <a:gd name="connsiteY2" fmla="*/ 1645920 h 1645920"/>
              <a:gd name="connsiteX3" fmla="*/ 0 w 11247437"/>
              <a:gd name="connsiteY3" fmla="*/ 1645920 h 1645920"/>
            </a:gdLst>
            <a:ahLst/>
            <a:cxnLst>
              <a:cxn ang="0">
                <a:pos x="connsiteX0" y="connsiteY0"/>
              </a:cxn>
              <a:cxn ang="0">
                <a:pos x="connsiteX1" y="connsiteY1"/>
              </a:cxn>
              <a:cxn ang="0">
                <a:pos x="connsiteX2" y="connsiteY2"/>
              </a:cxn>
              <a:cxn ang="0">
                <a:pos x="connsiteX3" y="connsiteY3"/>
              </a:cxn>
            </a:cxnLst>
            <a:rect l="l" t="t" r="r" b="b"/>
            <a:pathLst>
              <a:path w="11247437" h="1645920">
                <a:moveTo>
                  <a:pt x="0" y="0"/>
                </a:moveTo>
                <a:lnTo>
                  <a:pt x="11247437" y="0"/>
                </a:lnTo>
                <a:lnTo>
                  <a:pt x="10924708" y="1645920"/>
                </a:lnTo>
                <a:lnTo>
                  <a:pt x="0" y="1645920"/>
                </a:lnTo>
                <a:close/>
              </a:path>
            </a:pathLst>
          </a:cu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4" name="TextBox 13">
            <a:extLst>
              <a:ext uri="{FF2B5EF4-FFF2-40B4-BE49-F238E27FC236}">
                <a16:creationId xmlns:a16="http://schemas.microsoft.com/office/drawing/2014/main" id="{1712D319-C398-4C37-81E0-DDAAC4F67DFE}"/>
              </a:ext>
            </a:extLst>
          </p:cNvPr>
          <p:cNvSpPr txBox="1"/>
          <p:nvPr userDrawn="1"/>
        </p:nvSpPr>
        <p:spPr>
          <a:xfrm>
            <a:off x="0" y="6418926"/>
            <a:ext cx="3136016" cy="438929"/>
          </a:xfrm>
          <a:prstGeom prst="rect">
            <a:avLst/>
          </a:prstGeom>
          <a:noFill/>
        </p:spPr>
        <p:txBody>
          <a:bodyPr wrap="none" lIns="268927" tIns="143428" rIns="179285" bIns="143428" rtlCol="0">
            <a:spAutoFit/>
          </a:bodyPr>
          <a:lstStyle/>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1078" b="0" i="0" u="none" strike="noStrike" kern="1200" cap="none" spc="0" normalizeH="0" baseline="0" noProof="0">
                <a:ln>
                  <a:noFill/>
                </a:ln>
                <a:gradFill>
                  <a:gsLst>
                    <a:gs pos="83962">
                      <a:srgbClr val="FFFFFF"/>
                    </a:gs>
                    <a:gs pos="55000">
                      <a:srgbClr val="FFFFFF"/>
                    </a:gs>
                  </a:gsLst>
                  <a:lin ang="5400000" scaled="0"/>
                </a:gradFill>
                <a:effectLst/>
                <a:uLnTx/>
                <a:uFillTx/>
                <a:latin typeface="Segoe UI"/>
                <a:ea typeface="+mn-ea"/>
                <a:cs typeface="+mn-cs"/>
              </a:rPr>
              <a:t>Microsoft confidential. For internal use only.</a:t>
            </a:r>
          </a:p>
        </p:txBody>
      </p:sp>
      <p:sp>
        <p:nvSpPr>
          <p:cNvPr id="7" name="Title 12">
            <a:extLst>
              <a:ext uri="{FF2B5EF4-FFF2-40B4-BE49-F238E27FC236}">
                <a16:creationId xmlns:a16="http://schemas.microsoft.com/office/drawing/2014/main" id="{85E3F0F8-4BBD-4F35-87FB-0C309CF0F2E8}"/>
              </a:ext>
            </a:extLst>
          </p:cNvPr>
          <p:cNvSpPr>
            <a:spLocks noGrp="1"/>
          </p:cNvSpPr>
          <p:nvPr userDrawn="1">
            <p:ph type="title"/>
          </p:nvPr>
        </p:nvSpPr>
        <p:spPr>
          <a:xfrm>
            <a:off x="269240" y="1770448"/>
            <a:ext cx="10309740" cy="986207"/>
          </a:xfrm>
        </p:spPr>
        <p:txBody>
          <a:bodyPr anchor="ctr" anchorCtr="0"/>
          <a:lstStyle>
            <a:lvl1pPr algn="ctr">
              <a:defRPr kumimoji="0" lang="en-US" sz="4705" b="0" i="0" u="none" strike="noStrike" kern="1200" cap="none" spc="-100" normalizeH="0" baseline="0" dirty="0">
                <a:ln w="3175">
                  <a:noFill/>
                </a:ln>
                <a:gradFill>
                  <a:gsLst>
                    <a:gs pos="13846">
                      <a:schemeClr val="bg1"/>
                    </a:gs>
                    <a:gs pos="29000">
                      <a:schemeClr val="bg1"/>
                    </a:gs>
                  </a:gsLst>
                  <a:lin ang="5400000" scaled="0"/>
                </a:gradFill>
                <a:effectLst/>
                <a:uLnTx/>
                <a:uFillTx/>
                <a:latin typeface="Segoe UI Light"/>
                <a:ea typeface="+mn-ea"/>
                <a:cs typeface="Segoe UI" pitchFamily="34" charset="0"/>
              </a:defRPr>
            </a:lvl1pPr>
          </a:lstStyle>
          <a:p>
            <a:pPr marL="0" marR="0" lvl="0" indent="0" algn="ctr" defTabSz="914192" rtl="0" eaLnBrk="1" fontAlgn="auto" latinLnBrk="0" hangingPunct="1">
              <a:lnSpc>
                <a:spcPct val="90000"/>
              </a:lnSpc>
              <a:spcBef>
                <a:spcPct val="0"/>
              </a:spcBef>
              <a:spcAft>
                <a:spcPts val="0"/>
              </a:spcAft>
              <a:buClrTx/>
              <a:buSzTx/>
              <a:buFontTx/>
              <a:buNone/>
              <a:tabLst/>
              <a:defRPr/>
            </a:pPr>
            <a:r>
              <a:rPr lang="en-US"/>
              <a:t>Click to edit Master title style</a:t>
            </a:r>
          </a:p>
        </p:txBody>
      </p:sp>
    </p:spTree>
    <p:extLst>
      <p:ext uri="{BB962C8B-B14F-4D97-AF65-F5344CB8AC3E}">
        <p14:creationId xmlns:p14="http://schemas.microsoft.com/office/powerpoint/2010/main" val="362957030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Slide - Te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95FD8D-CA1E-4568-9333-31F9D7A0ACE1}"/>
              </a:ext>
            </a:extLst>
          </p:cNvPr>
          <p:cNvSpPr/>
          <p:nvPr userDrawn="1"/>
        </p:nvSpPr>
        <p:spPr bwMode="auto">
          <a:xfrm>
            <a:off x="0" y="6120076"/>
            <a:ext cx="12191377" cy="737925"/>
          </a:xfrm>
          <a:prstGeom prst="rect">
            <a:avLst/>
          </a:prstGeom>
          <a:gradFill>
            <a:gsLst>
              <a:gs pos="72000">
                <a:srgbClr val="070301">
                  <a:alpha val="40000"/>
                </a:srgbClr>
              </a:gs>
              <a:gs pos="0">
                <a:srgbClr val="070301">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 name="Freeform: Shape 10">
            <a:extLst>
              <a:ext uri="{FF2B5EF4-FFF2-40B4-BE49-F238E27FC236}">
                <a16:creationId xmlns:a16="http://schemas.microsoft.com/office/drawing/2014/main" id="{AB2F56F7-B1B7-4542-8244-47159104E683}"/>
              </a:ext>
            </a:extLst>
          </p:cNvPr>
          <p:cNvSpPr>
            <a:spLocks noChangeAspect="1"/>
          </p:cNvSpPr>
          <p:nvPr userDrawn="1"/>
        </p:nvSpPr>
        <p:spPr>
          <a:xfrm>
            <a:off x="0" y="1456585"/>
            <a:ext cx="11026336" cy="1613794"/>
          </a:xfrm>
          <a:custGeom>
            <a:avLst/>
            <a:gdLst>
              <a:gd name="connsiteX0" fmla="*/ 0 w 11247437"/>
              <a:gd name="connsiteY0" fmla="*/ 0 h 1645920"/>
              <a:gd name="connsiteX1" fmla="*/ 11247437 w 11247437"/>
              <a:gd name="connsiteY1" fmla="*/ 0 h 1645920"/>
              <a:gd name="connsiteX2" fmla="*/ 10924708 w 11247437"/>
              <a:gd name="connsiteY2" fmla="*/ 1645920 h 1645920"/>
              <a:gd name="connsiteX3" fmla="*/ 0 w 11247437"/>
              <a:gd name="connsiteY3" fmla="*/ 1645920 h 1645920"/>
            </a:gdLst>
            <a:ahLst/>
            <a:cxnLst>
              <a:cxn ang="0">
                <a:pos x="connsiteX0" y="connsiteY0"/>
              </a:cxn>
              <a:cxn ang="0">
                <a:pos x="connsiteX1" y="connsiteY1"/>
              </a:cxn>
              <a:cxn ang="0">
                <a:pos x="connsiteX2" y="connsiteY2"/>
              </a:cxn>
              <a:cxn ang="0">
                <a:pos x="connsiteX3" y="connsiteY3"/>
              </a:cxn>
            </a:cxnLst>
            <a:rect l="l" t="t" r="r" b="b"/>
            <a:pathLst>
              <a:path w="11247437" h="1645920">
                <a:moveTo>
                  <a:pt x="0" y="0"/>
                </a:moveTo>
                <a:lnTo>
                  <a:pt x="11247437" y="0"/>
                </a:lnTo>
                <a:lnTo>
                  <a:pt x="10924708" y="1645920"/>
                </a:lnTo>
                <a:lnTo>
                  <a:pt x="0" y="1645920"/>
                </a:lnTo>
                <a:close/>
              </a:path>
            </a:pathLst>
          </a:cu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4" name="TextBox 13">
            <a:extLst>
              <a:ext uri="{FF2B5EF4-FFF2-40B4-BE49-F238E27FC236}">
                <a16:creationId xmlns:a16="http://schemas.microsoft.com/office/drawing/2014/main" id="{1712D319-C398-4C37-81E0-DDAAC4F67DFE}"/>
              </a:ext>
            </a:extLst>
          </p:cNvPr>
          <p:cNvSpPr txBox="1"/>
          <p:nvPr userDrawn="1"/>
        </p:nvSpPr>
        <p:spPr>
          <a:xfrm>
            <a:off x="0" y="6418926"/>
            <a:ext cx="3136016" cy="438929"/>
          </a:xfrm>
          <a:prstGeom prst="rect">
            <a:avLst/>
          </a:prstGeom>
          <a:noFill/>
        </p:spPr>
        <p:txBody>
          <a:bodyPr wrap="none" lIns="268927" tIns="143428" rIns="179285" bIns="143428" rtlCol="0">
            <a:spAutoFit/>
          </a:bodyPr>
          <a:lstStyle/>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1078" b="0" i="0" u="none" strike="noStrike" kern="1200" cap="none" spc="0" normalizeH="0" baseline="0" noProof="0">
                <a:ln>
                  <a:noFill/>
                </a:ln>
                <a:gradFill>
                  <a:gsLst>
                    <a:gs pos="83962">
                      <a:srgbClr val="FFFFFF"/>
                    </a:gs>
                    <a:gs pos="55000">
                      <a:srgbClr val="FFFFFF"/>
                    </a:gs>
                  </a:gsLst>
                  <a:lin ang="5400000" scaled="0"/>
                </a:gradFill>
                <a:effectLst/>
                <a:uLnTx/>
                <a:uFillTx/>
                <a:latin typeface="Segoe UI"/>
                <a:ea typeface="+mn-ea"/>
                <a:cs typeface="+mn-cs"/>
              </a:rPr>
              <a:t>Microsoft confidential. For internal use only.</a:t>
            </a:r>
          </a:p>
        </p:txBody>
      </p:sp>
      <p:sp>
        <p:nvSpPr>
          <p:cNvPr id="7" name="Title 12">
            <a:extLst>
              <a:ext uri="{FF2B5EF4-FFF2-40B4-BE49-F238E27FC236}">
                <a16:creationId xmlns:a16="http://schemas.microsoft.com/office/drawing/2014/main" id="{85E3F0F8-4BBD-4F35-87FB-0C309CF0F2E8}"/>
              </a:ext>
            </a:extLst>
          </p:cNvPr>
          <p:cNvSpPr>
            <a:spLocks noGrp="1"/>
          </p:cNvSpPr>
          <p:nvPr userDrawn="1">
            <p:ph type="title"/>
          </p:nvPr>
        </p:nvSpPr>
        <p:spPr>
          <a:xfrm>
            <a:off x="269240" y="1770448"/>
            <a:ext cx="10309740" cy="986207"/>
          </a:xfrm>
        </p:spPr>
        <p:txBody>
          <a:bodyPr anchor="ctr" anchorCtr="0"/>
          <a:lstStyle>
            <a:lvl1pPr algn="ctr">
              <a:defRPr kumimoji="0" lang="en-US" sz="4705" b="0" i="0" u="none" strike="noStrike" kern="1200" cap="none" spc="-100" normalizeH="0" baseline="0" dirty="0">
                <a:ln w="3175">
                  <a:noFill/>
                </a:ln>
                <a:gradFill>
                  <a:gsLst>
                    <a:gs pos="13846">
                      <a:schemeClr val="bg1"/>
                    </a:gs>
                    <a:gs pos="29000">
                      <a:schemeClr val="bg1"/>
                    </a:gs>
                  </a:gsLst>
                  <a:lin ang="5400000" scaled="0"/>
                </a:gradFill>
                <a:effectLst/>
                <a:uLnTx/>
                <a:uFillTx/>
                <a:latin typeface="Segoe UI Light"/>
                <a:ea typeface="+mn-ea"/>
                <a:cs typeface="Segoe UI" pitchFamily="34" charset="0"/>
              </a:defRPr>
            </a:lvl1pPr>
          </a:lstStyle>
          <a:p>
            <a:pPr marL="0" marR="0" lvl="0" indent="0" algn="ctr" defTabSz="914192" rtl="0" eaLnBrk="1" fontAlgn="auto" latinLnBrk="0" hangingPunct="1">
              <a:lnSpc>
                <a:spcPct val="90000"/>
              </a:lnSpc>
              <a:spcBef>
                <a:spcPct val="0"/>
              </a:spcBef>
              <a:spcAft>
                <a:spcPts val="0"/>
              </a:spcAft>
              <a:buClrTx/>
              <a:buSzTx/>
              <a:buFontTx/>
              <a:buNone/>
              <a:tabLst/>
              <a:defRPr/>
            </a:pPr>
            <a:r>
              <a:rPr lang="en-US"/>
              <a:t>Click to edit Master title style</a:t>
            </a:r>
          </a:p>
        </p:txBody>
      </p:sp>
    </p:spTree>
    <p:extLst>
      <p:ext uri="{BB962C8B-B14F-4D97-AF65-F5344CB8AC3E}">
        <p14:creationId xmlns:p14="http://schemas.microsoft.com/office/powerpoint/2010/main" val="152233571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ivider Slide -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95FD8D-CA1E-4568-9333-31F9D7A0ACE1}"/>
              </a:ext>
            </a:extLst>
          </p:cNvPr>
          <p:cNvSpPr/>
          <p:nvPr userDrawn="1"/>
        </p:nvSpPr>
        <p:spPr bwMode="auto">
          <a:xfrm>
            <a:off x="0" y="6120076"/>
            <a:ext cx="12191377" cy="737925"/>
          </a:xfrm>
          <a:prstGeom prst="rect">
            <a:avLst/>
          </a:prstGeom>
          <a:gradFill>
            <a:gsLst>
              <a:gs pos="72000">
                <a:srgbClr val="070301">
                  <a:alpha val="40000"/>
                </a:srgbClr>
              </a:gs>
              <a:gs pos="0">
                <a:srgbClr val="070301">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1" name="Freeform: Shape 10">
            <a:extLst>
              <a:ext uri="{FF2B5EF4-FFF2-40B4-BE49-F238E27FC236}">
                <a16:creationId xmlns:a16="http://schemas.microsoft.com/office/drawing/2014/main" id="{AB2F56F7-B1B7-4542-8244-47159104E683}"/>
              </a:ext>
            </a:extLst>
          </p:cNvPr>
          <p:cNvSpPr>
            <a:spLocks noChangeAspect="1"/>
          </p:cNvSpPr>
          <p:nvPr userDrawn="1"/>
        </p:nvSpPr>
        <p:spPr>
          <a:xfrm>
            <a:off x="0" y="1456585"/>
            <a:ext cx="11026336" cy="1613794"/>
          </a:xfrm>
          <a:custGeom>
            <a:avLst/>
            <a:gdLst>
              <a:gd name="connsiteX0" fmla="*/ 0 w 11247437"/>
              <a:gd name="connsiteY0" fmla="*/ 0 h 1645920"/>
              <a:gd name="connsiteX1" fmla="*/ 11247437 w 11247437"/>
              <a:gd name="connsiteY1" fmla="*/ 0 h 1645920"/>
              <a:gd name="connsiteX2" fmla="*/ 10924708 w 11247437"/>
              <a:gd name="connsiteY2" fmla="*/ 1645920 h 1645920"/>
              <a:gd name="connsiteX3" fmla="*/ 0 w 11247437"/>
              <a:gd name="connsiteY3" fmla="*/ 1645920 h 1645920"/>
            </a:gdLst>
            <a:ahLst/>
            <a:cxnLst>
              <a:cxn ang="0">
                <a:pos x="connsiteX0" y="connsiteY0"/>
              </a:cxn>
              <a:cxn ang="0">
                <a:pos x="connsiteX1" y="connsiteY1"/>
              </a:cxn>
              <a:cxn ang="0">
                <a:pos x="connsiteX2" y="connsiteY2"/>
              </a:cxn>
              <a:cxn ang="0">
                <a:pos x="connsiteX3" y="connsiteY3"/>
              </a:cxn>
            </a:cxnLst>
            <a:rect l="l" t="t" r="r" b="b"/>
            <a:pathLst>
              <a:path w="11247437" h="1645920">
                <a:moveTo>
                  <a:pt x="0" y="0"/>
                </a:moveTo>
                <a:lnTo>
                  <a:pt x="11247437" y="0"/>
                </a:lnTo>
                <a:lnTo>
                  <a:pt x="10924708" y="1645920"/>
                </a:lnTo>
                <a:lnTo>
                  <a:pt x="0" y="1645920"/>
                </a:lnTo>
                <a:close/>
              </a:path>
            </a:pathLst>
          </a:cu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22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Segoe UI"/>
              <a:ea typeface="+mn-ea"/>
              <a:cs typeface="+mn-cs"/>
            </a:endParaRPr>
          </a:p>
        </p:txBody>
      </p:sp>
      <p:sp>
        <p:nvSpPr>
          <p:cNvPr id="14" name="TextBox 13">
            <a:extLst>
              <a:ext uri="{FF2B5EF4-FFF2-40B4-BE49-F238E27FC236}">
                <a16:creationId xmlns:a16="http://schemas.microsoft.com/office/drawing/2014/main" id="{1712D319-C398-4C37-81E0-DDAAC4F67DFE}"/>
              </a:ext>
            </a:extLst>
          </p:cNvPr>
          <p:cNvSpPr txBox="1"/>
          <p:nvPr userDrawn="1"/>
        </p:nvSpPr>
        <p:spPr>
          <a:xfrm>
            <a:off x="0" y="6418926"/>
            <a:ext cx="3136016" cy="438929"/>
          </a:xfrm>
          <a:prstGeom prst="rect">
            <a:avLst/>
          </a:prstGeom>
          <a:noFill/>
        </p:spPr>
        <p:txBody>
          <a:bodyPr wrap="none" lIns="268927" tIns="143428" rIns="179285" bIns="143428" rtlCol="0">
            <a:spAutoFit/>
          </a:bodyPr>
          <a:lstStyle/>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1078" b="0" i="0" u="none" strike="noStrike" kern="1200" cap="none" spc="0" normalizeH="0" baseline="0" noProof="0">
                <a:ln>
                  <a:noFill/>
                </a:ln>
                <a:gradFill>
                  <a:gsLst>
                    <a:gs pos="83962">
                      <a:srgbClr val="FFFFFF"/>
                    </a:gs>
                    <a:gs pos="55000">
                      <a:srgbClr val="FFFFFF"/>
                    </a:gs>
                  </a:gsLst>
                  <a:lin ang="5400000" scaled="0"/>
                </a:gradFill>
                <a:effectLst/>
                <a:uLnTx/>
                <a:uFillTx/>
                <a:latin typeface="Segoe UI"/>
                <a:ea typeface="+mn-ea"/>
                <a:cs typeface="+mn-cs"/>
              </a:rPr>
              <a:t>Microsoft confidential. For internal use only.</a:t>
            </a:r>
          </a:p>
        </p:txBody>
      </p:sp>
      <p:sp>
        <p:nvSpPr>
          <p:cNvPr id="7" name="Title 12">
            <a:extLst>
              <a:ext uri="{FF2B5EF4-FFF2-40B4-BE49-F238E27FC236}">
                <a16:creationId xmlns:a16="http://schemas.microsoft.com/office/drawing/2014/main" id="{85E3F0F8-4BBD-4F35-87FB-0C309CF0F2E8}"/>
              </a:ext>
            </a:extLst>
          </p:cNvPr>
          <p:cNvSpPr>
            <a:spLocks noGrp="1"/>
          </p:cNvSpPr>
          <p:nvPr userDrawn="1">
            <p:ph type="title"/>
          </p:nvPr>
        </p:nvSpPr>
        <p:spPr>
          <a:xfrm>
            <a:off x="269240" y="1770448"/>
            <a:ext cx="10309740" cy="986207"/>
          </a:xfrm>
        </p:spPr>
        <p:txBody>
          <a:bodyPr anchor="ctr" anchorCtr="0"/>
          <a:lstStyle>
            <a:lvl1pPr algn="l">
              <a:defRPr kumimoji="0" lang="en-US" sz="4705" b="0" i="0" u="none" strike="noStrike" kern="1200" cap="none" spc="-100" normalizeH="0" baseline="0" dirty="0">
                <a:ln w="3175">
                  <a:noFill/>
                </a:ln>
                <a:gradFill>
                  <a:gsLst>
                    <a:gs pos="13846">
                      <a:schemeClr val="bg1"/>
                    </a:gs>
                    <a:gs pos="29000">
                      <a:schemeClr val="bg1"/>
                    </a:gs>
                  </a:gsLst>
                  <a:lin ang="5400000" scaled="0"/>
                </a:gradFill>
                <a:effectLst/>
                <a:uLnTx/>
                <a:uFillTx/>
                <a:latin typeface="Segoe UI Light"/>
                <a:ea typeface="+mn-ea"/>
                <a:cs typeface="Segoe UI" pitchFamily="34" charset="0"/>
              </a:defRPr>
            </a:lvl1pPr>
          </a:lstStyle>
          <a:p>
            <a:pPr marL="0" marR="0" lvl="0" indent="0" algn="ctr" defTabSz="914192" rtl="0" eaLnBrk="1" fontAlgn="auto" latinLnBrk="0" hangingPunct="1">
              <a:lnSpc>
                <a:spcPct val="90000"/>
              </a:lnSpc>
              <a:spcBef>
                <a:spcPct val="0"/>
              </a:spcBef>
              <a:spcAft>
                <a:spcPts val="0"/>
              </a:spcAft>
              <a:buClrTx/>
              <a:buSzTx/>
              <a:buFontTx/>
              <a:buNone/>
              <a:tabLst/>
              <a:defRPr/>
            </a:pPr>
            <a:r>
              <a:rPr lang="en-US"/>
              <a:t>Click to edit Master title style</a:t>
            </a:r>
          </a:p>
        </p:txBody>
      </p:sp>
    </p:spTree>
    <p:extLst>
      <p:ext uri="{BB962C8B-B14F-4D97-AF65-F5344CB8AC3E}">
        <p14:creationId xmlns:p14="http://schemas.microsoft.com/office/powerpoint/2010/main" val="1703490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lternate Divider Slide - Teal">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13CD5DE-BD26-4A26-8617-180EA5AEFFA9}"/>
              </a:ext>
            </a:extLst>
          </p:cNvPr>
          <p:cNvSpPr/>
          <p:nvPr userDrawn="1"/>
        </p:nvSpPr>
        <p:spPr bwMode="auto">
          <a:xfrm>
            <a:off x="0" y="6120076"/>
            <a:ext cx="12191377" cy="737925"/>
          </a:xfrm>
          <a:prstGeom prst="rect">
            <a:avLst/>
          </a:prstGeom>
          <a:gradFill>
            <a:gsLst>
              <a:gs pos="72000">
                <a:srgbClr val="070301">
                  <a:alpha val="76000"/>
                </a:srgbClr>
              </a:gs>
              <a:gs pos="0">
                <a:srgbClr val="070301">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 name="Freeform: Shape 14">
            <a:extLst>
              <a:ext uri="{FF2B5EF4-FFF2-40B4-BE49-F238E27FC236}">
                <a16:creationId xmlns:a16="http://schemas.microsoft.com/office/drawing/2014/main" id="{5A87D758-46CF-48CB-ABC9-7BFE23F095AD}"/>
              </a:ext>
            </a:extLst>
          </p:cNvPr>
          <p:cNvSpPr/>
          <p:nvPr userDrawn="1"/>
        </p:nvSpPr>
        <p:spPr bwMode="auto">
          <a:xfrm flipH="1" flipV="1">
            <a:off x="1" y="0"/>
            <a:ext cx="5264913" cy="6858000"/>
          </a:xfrm>
          <a:custGeom>
            <a:avLst/>
            <a:gdLst>
              <a:gd name="connsiteX0" fmla="*/ 5370485 w 5370485"/>
              <a:gd name="connsiteY0" fmla="*/ 6994525 h 6994525"/>
              <a:gd name="connsiteX1" fmla="*/ 0 w 5370485"/>
              <a:gd name="connsiteY1" fmla="*/ 6994525 h 6994525"/>
              <a:gd name="connsiteX2" fmla="*/ 1371475 w 5370485"/>
              <a:gd name="connsiteY2" fmla="*/ 0 h 6994525"/>
              <a:gd name="connsiteX3" fmla="*/ 5370485 w 5370485"/>
              <a:gd name="connsiteY3" fmla="*/ 0 h 6994525"/>
              <a:gd name="connsiteX4" fmla="*/ 5370485 w 5370485"/>
              <a:gd name="connsiteY4" fmla="*/ 6994525 h 6994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485" h="6994525">
                <a:moveTo>
                  <a:pt x="5370485" y="6994525"/>
                </a:moveTo>
                <a:lnTo>
                  <a:pt x="0" y="6994525"/>
                </a:lnTo>
                <a:lnTo>
                  <a:pt x="1371475" y="0"/>
                </a:lnTo>
                <a:lnTo>
                  <a:pt x="5370485" y="0"/>
                </a:lnTo>
                <a:lnTo>
                  <a:pt x="5370485" y="6994525"/>
                </a:lnTo>
                <a:close/>
              </a:path>
            </a:pathLst>
          </a:custGeom>
          <a:solidFill>
            <a:schemeClr val="accent2">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4" name="TextBox 13">
            <a:extLst>
              <a:ext uri="{FF2B5EF4-FFF2-40B4-BE49-F238E27FC236}">
                <a16:creationId xmlns:a16="http://schemas.microsoft.com/office/drawing/2014/main" id="{1712D319-C398-4C37-81E0-DDAAC4F67DFE}"/>
              </a:ext>
            </a:extLst>
          </p:cNvPr>
          <p:cNvSpPr txBox="1"/>
          <p:nvPr userDrawn="1"/>
        </p:nvSpPr>
        <p:spPr>
          <a:xfrm>
            <a:off x="0" y="6418926"/>
            <a:ext cx="3136016" cy="438929"/>
          </a:xfrm>
          <a:prstGeom prst="rect">
            <a:avLst/>
          </a:prstGeom>
          <a:noFill/>
        </p:spPr>
        <p:txBody>
          <a:bodyPr wrap="none" lIns="268927" tIns="143428" rIns="179285" bIns="143428" rtlCol="0">
            <a:spAutoFit/>
          </a:bodyPr>
          <a:lstStyle/>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1078" b="0" i="0" u="none" strike="noStrike" kern="1200" cap="none" spc="0" normalizeH="0" baseline="0" noProof="0">
                <a:ln>
                  <a:noFill/>
                </a:ln>
                <a:gradFill>
                  <a:gsLst>
                    <a:gs pos="83962">
                      <a:srgbClr val="FFFFFF"/>
                    </a:gs>
                    <a:gs pos="55000">
                      <a:srgbClr val="FFFFFF"/>
                    </a:gs>
                  </a:gsLst>
                  <a:lin ang="5400000" scaled="0"/>
                </a:gradFill>
                <a:effectLst/>
                <a:uLnTx/>
                <a:uFillTx/>
                <a:latin typeface="Segoe UI"/>
                <a:ea typeface="+mn-ea"/>
                <a:cs typeface="+mn-cs"/>
              </a:rPr>
              <a:t>Microsoft confidential. For internal use only.</a:t>
            </a:r>
          </a:p>
        </p:txBody>
      </p:sp>
      <p:sp>
        <p:nvSpPr>
          <p:cNvPr id="16" name="TextBox 15">
            <a:extLst>
              <a:ext uri="{FF2B5EF4-FFF2-40B4-BE49-F238E27FC236}">
                <a16:creationId xmlns:a16="http://schemas.microsoft.com/office/drawing/2014/main" id="{B9C7B367-2083-4200-85C3-314815B4B80A}"/>
              </a:ext>
            </a:extLst>
          </p:cNvPr>
          <p:cNvSpPr txBox="1"/>
          <p:nvPr userDrawn="1"/>
        </p:nvSpPr>
        <p:spPr>
          <a:xfrm>
            <a:off x="0" y="6418926"/>
            <a:ext cx="3136016" cy="438929"/>
          </a:xfrm>
          <a:prstGeom prst="rect">
            <a:avLst/>
          </a:prstGeom>
          <a:noFill/>
        </p:spPr>
        <p:txBody>
          <a:bodyPr wrap="none" lIns="268927" tIns="143428" rIns="179285" bIns="143428" rtlCol="0">
            <a:spAutoFit/>
          </a:bodyPr>
          <a:lstStyle/>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1078" b="0" i="0" u="none" strike="noStrike" kern="1200" cap="none" spc="0" normalizeH="0" baseline="0" noProof="0">
                <a:ln>
                  <a:noFill/>
                </a:ln>
                <a:gradFill>
                  <a:gsLst>
                    <a:gs pos="83962">
                      <a:srgbClr val="FFFFFF"/>
                    </a:gs>
                    <a:gs pos="55000">
                      <a:srgbClr val="FFFFFF"/>
                    </a:gs>
                  </a:gsLst>
                  <a:lin ang="5400000" scaled="0"/>
                </a:gradFill>
                <a:effectLst/>
                <a:uLnTx/>
                <a:uFillTx/>
                <a:latin typeface="Segoe UI"/>
                <a:ea typeface="+mn-ea"/>
                <a:cs typeface="+mn-cs"/>
              </a:rPr>
              <a:t>Microsoft confidential. For internal use only.</a:t>
            </a:r>
          </a:p>
        </p:txBody>
      </p:sp>
      <p:sp>
        <p:nvSpPr>
          <p:cNvPr id="2" name="Title 1">
            <a:extLst>
              <a:ext uri="{FF2B5EF4-FFF2-40B4-BE49-F238E27FC236}">
                <a16:creationId xmlns:a16="http://schemas.microsoft.com/office/drawing/2014/main" id="{209A491B-C0B9-4F8A-B702-FE4ECE32C5ED}"/>
              </a:ext>
            </a:extLst>
          </p:cNvPr>
          <p:cNvSpPr>
            <a:spLocks noGrp="1"/>
          </p:cNvSpPr>
          <p:nvPr>
            <p:ph type="title"/>
          </p:nvPr>
        </p:nvSpPr>
        <p:spPr>
          <a:xfrm>
            <a:off x="269240" y="3022368"/>
            <a:ext cx="3496080" cy="899665"/>
          </a:xfrm>
        </p:spPr>
        <p:txBody>
          <a:bodyPr vert="horz" wrap="square" lIns="146304" tIns="91440" rIns="146304" bIns="91440" rtlCol="0" anchor="ctr" anchorCtr="0">
            <a:noAutofit/>
          </a:bodyPr>
          <a:lstStyle>
            <a:lvl1pPr>
              <a:defRPr lang="en-US" sz="5294" spc="-98" dirty="0">
                <a:gradFill>
                  <a:gsLst>
                    <a:gs pos="0">
                      <a:schemeClr val="bg1"/>
                    </a:gs>
                    <a:gs pos="100000">
                      <a:schemeClr val="bg1"/>
                    </a:gs>
                  </a:gsLst>
                  <a:lin ang="5400000" scaled="0"/>
                </a:gradFill>
              </a:defRPr>
            </a:lvl1pPr>
          </a:lstStyle>
          <a:p>
            <a:pPr marL="0" lvl="0"/>
            <a:r>
              <a:rPr lang="en-US"/>
              <a:t>Click to edit Master title style</a:t>
            </a:r>
          </a:p>
        </p:txBody>
      </p:sp>
    </p:spTree>
    <p:extLst>
      <p:ext uri="{BB962C8B-B14F-4D97-AF65-F5344CB8AC3E}">
        <p14:creationId xmlns:p14="http://schemas.microsoft.com/office/powerpoint/2010/main" val="1680408368"/>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lternate Divider Slide - Blu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13CD5DE-BD26-4A26-8617-180EA5AEFFA9}"/>
              </a:ext>
            </a:extLst>
          </p:cNvPr>
          <p:cNvSpPr/>
          <p:nvPr userDrawn="1"/>
        </p:nvSpPr>
        <p:spPr bwMode="auto">
          <a:xfrm>
            <a:off x="0" y="6120076"/>
            <a:ext cx="12191377" cy="737925"/>
          </a:xfrm>
          <a:prstGeom prst="rect">
            <a:avLst/>
          </a:prstGeom>
          <a:gradFill>
            <a:gsLst>
              <a:gs pos="72000">
                <a:srgbClr val="070301">
                  <a:alpha val="76000"/>
                </a:srgbClr>
              </a:gs>
              <a:gs pos="0">
                <a:srgbClr val="070301">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 name="Freeform: Shape 14">
            <a:extLst>
              <a:ext uri="{FF2B5EF4-FFF2-40B4-BE49-F238E27FC236}">
                <a16:creationId xmlns:a16="http://schemas.microsoft.com/office/drawing/2014/main" id="{5A87D758-46CF-48CB-ABC9-7BFE23F095AD}"/>
              </a:ext>
            </a:extLst>
          </p:cNvPr>
          <p:cNvSpPr/>
          <p:nvPr userDrawn="1"/>
        </p:nvSpPr>
        <p:spPr bwMode="auto">
          <a:xfrm flipH="1" flipV="1">
            <a:off x="1" y="0"/>
            <a:ext cx="5264913" cy="6858000"/>
          </a:xfrm>
          <a:custGeom>
            <a:avLst/>
            <a:gdLst>
              <a:gd name="connsiteX0" fmla="*/ 5370485 w 5370485"/>
              <a:gd name="connsiteY0" fmla="*/ 6994525 h 6994525"/>
              <a:gd name="connsiteX1" fmla="*/ 0 w 5370485"/>
              <a:gd name="connsiteY1" fmla="*/ 6994525 h 6994525"/>
              <a:gd name="connsiteX2" fmla="*/ 1371475 w 5370485"/>
              <a:gd name="connsiteY2" fmla="*/ 0 h 6994525"/>
              <a:gd name="connsiteX3" fmla="*/ 5370485 w 5370485"/>
              <a:gd name="connsiteY3" fmla="*/ 0 h 6994525"/>
              <a:gd name="connsiteX4" fmla="*/ 5370485 w 5370485"/>
              <a:gd name="connsiteY4" fmla="*/ 6994525 h 6994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485" h="6994525">
                <a:moveTo>
                  <a:pt x="5370485" y="6994525"/>
                </a:moveTo>
                <a:lnTo>
                  <a:pt x="0" y="6994525"/>
                </a:lnTo>
                <a:lnTo>
                  <a:pt x="1371475" y="0"/>
                </a:lnTo>
                <a:lnTo>
                  <a:pt x="5370485" y="0"/>
                </a:lnTo>
                <a:lnTo>
                  <a:pt x="5370485" y="6994525"/>
                </a:lnTo>
                <a:close/>
              </a:path>
            </a:pathLst>
          </a:custGeom>
          <a:solidFill>
            <a:schemeClr val="accent4">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4" name="TextBox 13">
            <a:extLst>
              <a:ext uri="{FF2B5EF4-FFF2-40B4-BE49-F238E27FC236}">
                <a16:creationId xmlns:a16="http://schemas.microsoft.com/office/drawing/2014/main" id="{1712D319-C398-4C37-81E0-DDAAC4F67DFE}"/>
              </a:ext>
            </a:extLst>
          </p:cNvPr>
          <p:cNvSpPr txBox="1"/>
          <p:nvPr userDrawn="1"/>
        </p:nvSpPr>
        <p:spPr>
          <a:xfrm>
            <a:off x="0" y="6418926"/>
            <a:ext cx="3136016" cy="438929"/>
          </a:xfrm>
          <a:prstGeom prst="rect">
            <a:avLst/>
          </a:prstGeom>
          <a:noFill/>
        </p:spPr>
        <p:txBody>
          <a:bodyPr wrap="none" lIns="268927" tIns="143428" rIns="179285" bIns="143428" rtlCol="0">
            <a:spAutoFit/>
          </a:bodyPr>
          <a:lstStyle/>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1078" b="0" i="0" u="none" strike="noStrike" kern="1200" cap="none" spc="0" normalizeH="0" baseline="0" noProof="0">
                <a:ln>
                  <a:noFill/>
                </a:ln>
                <a:gradFill>
                  <a:gsLst>
                    <a:gs pos="83962">
                      <a:srgbClr val="FFFFFF"/>
                    </a:gs>
                    <a:gs pos="55000">
                      <a:srgbClr val="FFFFFF"/>
                    </a:gs>
                  </a:gsLst>
                  <a:lin ang="5400000" scaled="0"/>
                </a:gradFill>
                <a:effectLst/>
                <a:uLnTx/>
                <a:uFillTx/>
                <a:latin typeface="Segoe UI"/>
                <a:ea typeface="+mn-ea"/>
                <a:cs typeface="+mn-cs"/>
              </a:rPr>
              <a:t>Microsoft confidential. For internal use only.</a:t>
            </a:r>
          </a:p>
        </p:txBody>
      </p:sp>
      <p:sp>
        <p:nvSpPr>
          <p:cNvPr id="16" name="TextBox 15">
            <a:extLst>
              <a:ext uri="{FF2B5EF4-FFF2-40B4-BE49-F238E27FC236}">
                <a16:creationId xmlns:a16="http://schemas.microsoft.com/office/drawing/2014/main" id="{B9C7B367-2083-4200-85C3-314815B4B80A}"/>
              </a:ext>
            </a:extLst>
          </p:cNvPr>
          <p:cNvSpPr txBox="1"/>
          <p:nvPr userDrawn="1"/>
        </p:nvSpPr>
        <p:spPr>
          <a:xfrm>
            <a:off x="0" y="6418926"/>
            <a:ext cx="3136016" cy="438929"/>
          </a:xfrm>
          <a:prstGeom prst="rect">
            <a:avLst/>
          </a:prstGeom>
          <a:noFill/>
        </p:spPr>
        <p:txBody>
          <a:bodyPr wrap="none" lIns="268927" tIns="143428" rIns="179285" bIns="143428" rtlCol="0">
            <a:spAutoFit/>
          </a:bodyPr>
          <a:lstStyle/>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1078" b="0" i="0" u="none" strike="noStrike" kern="1200" cap="none" spc="0" normalizeH="0" baseline="0" noProof="0">
                <a:ln>
                  <a:noFill/>
                </a:ln>
                <a:gradFill>
                  <a:gsLst>
                    <a:gs pos="83962">
                      <a:srgbClr val="FFFFFF"/>
                    </a:gs>
                    <a:gs pos="55000">
                      <a:srgbClr val="FFFFFF"/>
                    </a:gs>
                  </a:gsLst>
                  <a:lin ang="5400000" scaled="0"/>
                </a:gradFill>
                <a:effectLst/>
                <a:uLnTx/>
                <a:uFillTx/>
                <a:latin typeface="Segoe UI"/>
                <a:ea typeface="+mn-ea"/>
                <a:cs typeface="+mn-cs"/>
              </a:rPr>
              <a:t>Microsoft confidential. For internal use only.</a:t>
            </a:r>
          </a:p>
        </p:txBody>
      </p:sp>
      <p:sp>
        <p:nvSpPr>
          <p:cNvPr id="2" name="Title 1">
            <a:extLst>
              <a:ext uri="{FF2B5EF4-FFF2-40B4-BE49-F238E27FC236}">
                <a16:creationId xmlns:a16="http://schemas.microsoft.com/office/drawing/2014/main" id="{209A491B-C0B9-4F8A-B702-FE4ECE32C5ED}"/>
              </a:ext>
            </a:extLst>
          </p:cNvPr>
          <p:cNvSpPr>
            <a:spLocks noGrp="1"/>
          </p:cNvSpPr>
          <p:nvPr>
            <p:ph type="title"/>
          </p:nvPr>
        </p:nvSpPr>
        <p:spPr>
          <a:xfrm>
            <a:off x="269240" y="3022368"/>
            <a:ext cx="3496080" cy="899665"/>
          </a:xfrm>
        </p:spPr>
        <p:txBody>
          <a:bodyPr vert="horz" wrap="square" lIns="146304" tIns="91440" rIns="146304" bIns="91440" rtlCol="0" anchor="ctr" anchorCtr="0">
            <a:noAutofit/>
          </a:bodyPr>
          <a:lstStyle>
            <a:lvl1pPr>
              <a:defRPr lang="en-US" sz="5294" spc="-98" dirty="0">
                <a:gradFill>
                  <a:gsLst>
                    <a:gs pos="0">
                      <a:schemeClr val="bg1"/>
                    </a:gs>
                    <a:gs pos="100000">
                      <a:schemeClr val="bg1"/>
                    </a:gs>
                  </a:gsLst>
                  <a:lin ang="5400000" scaled="0"/>
                </a:gradFill>
              </a:defRPr>
            </a:lvl1pPr>
          </a:lstStyle>
          <a:p>
            <a:pPr marL="0" lvl="0"/>
            <a:r>
              <a:rPr lang="en-US"/>
              <a:t>Click to edit Master title style</a:t>
            </a:r>
          </a:p>
        </p:txBody>
      </p:sp>
    </p:spTree>
    <p:extLst>
      <p:ext uri="{BB962C8B-B14F-4D97-AF65-F5344CB8AC3E}">
        <p14:creationId xmlns:p14="http://schemas.microsoft.com/office/powerpoint/2010/main" val="3960510549"/>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lternate Divider Slide - Purpl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C13CD5DE-BD26-4A26-8617-180EA5AEFFA9}"/>
              </a:ext>
            </a:extLst>
          </p:cNvPr>
          <p:cNvSpPr/>
          <p:nvPr userDrawn="1"/>
        </p:nvSpPr>
        <p:spPr bwMode="auto">
          <a:xfrm>
            <a:off x="0" y="6120076"/>
            <a:ext cx="12191377" cy="737925"/>
          </a:xfrm>
          <a:prstGeom prst="rect">
            <a:avLst/>
          </a:prstGeom>
          <a:gradFill>
            <a:gsLst>
              <a:gs pos="72000">
                <a:srgbClr val="070301">
                  <a:alpha val="76000"/>
                </a:srgbClr>
              </a:gs>
              <a:gs pos="0">
                <a:srgbClr val="070301">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5" name="Freeform: Shape 14">
            <a:extLst>
              <a:ext uri="{FF2B5EF4-FFF2-40B4-BE49-F238E27FC236}">
                <a16:creationId xmlns:a16="http://schemas.microsoft.com/office/drawing/2014/main" id="{5A87D758-46CF-48CB-ABC9-7BFE23F095AD}"/>
              </a:ext>
            </a:extLst>
          </p:cNvPr>
          <p:cNvSpPr/>
          <p:nvPr userDrawn="1"/>
        </p:nvSpPr>
        <p:spPr bwMode="auto">
          <a:xfrm flipH="1" flipV="1">
            <a:off x="1" y="0"/>
            <a:ext cx="5264913" cy="6858000"/>
          </a:xfrm>
          <a:custGeom>
            <a:avLst/>
            <a:gdLst>
              <a:gd name="connsiteX0" fmla="*/ 5370485 w 5370485"/>
              <a:gd name="connsiteY0" fmla="*/ 6994525 h 6994525"/>
              <a:gd name="connsiteX1" fmla="*/ 0 w 5370485"/>
              <a:gd name="connsiteY1" fmla="*/ 6994525 h 6994525"/>
              <a:gd name="connsiteX2" fmla="*/ 1371475 w 5370485"/>
              <a:gd name="connsiteY2" fmla="*/ 0 h 6994525"/>
              <a:gd name="connsiteX3" fmla="*/ 5370485 w 5370485"/>
              <a:gd name="connsiteY3" fmla="*/ 0 h 6994525"/>
              <a:gd name="connsiteX4" fmla="*/ 5370485 w 5370485"/>
              <a:gd name="connsiteY4" fmla="*/ 6994525 h 6994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0485" h="6994525">
                <a:moveTo>
                  <a:pt x="5370485" y="6994525"/>
                </a:moveTo>
                <a:lnTo>
                  <a:pt x="0" y="6994525"/>
                </a:lnTo>
                <a:lnTo>
                  <a:pt x="1371475" y="0"/>
                </a:lnTo>
                <a:lnTo>
                  <a:pt x="5370485" y="0"/>
                </a:lnTo>
                <a:lnTo>
                  <a:pt x="5370485" y="6994525"/>
                </a:lnTo>
                <a:close/>
              </a:path>
            </a:pathLst>
          </a:custGeom>
          <a:solidFill>
            <a:schemeClr val="accent1">
              <a:alpha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mn-ea"/>
              <a:cs typeface="Segoe UI" pitchFamily="34" charset="0"/>
            </a:endParaRPr>
          </a:p>
        </p:txBody>
      </p:sp>
      <p:sp>
        <p:nvSpPr>
          <p:cNvPr id="14" name="TextBox 13">
            <a:extLst>
              <a:ext uri="{FF2B5EF4-FFF2-40B4-BE49-F238E27FC236}">
                <a16:creationId xmlns:a16="http://schemas.microsoft.com/office/drawing/2014/main" id="{1712D319-C398-4C37-81E0-DDAAC4F67DFE}"/>
              </a:ext>
            </a:extLst>
          </p:cNvPr>
          <p:cNvSpPr txBox="1"/>
          <p:nvPr userDrawn="1"/>
        </p:nvSpPr>
        <p:spPr>
          <a:xfrm>
            <a:off x="0" y="6418926"/>
            <a:ext cx="3136016" cy="438929"/>
          </a:xfrm>
          <a:prstGeom prst="rect">
            <a:avLst/>
          </a:prstGeom>
          <a:noFill/>
        </p:spPr>
        <p:txBody>
          <a:bodyPr wrap="none" lIns="268927" tIns="143428" rIns="179285" bIns="143428" rtlCol="0">
            <a:spAutoFit/>
          </a:bodyPr>
          <a:lstStyle/>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1078" b="0" i="0" u="none" strike="noStrike" kern="1200" cap="none" spc="0" normalizeH="0" baseline="0" noProof="0">
                <a:ln>
                  <a:noFill/>
                </a:ln>
                <a:gradFill>
                  <a:gsLst>
                    <a:gs pos="83962">
                      <a:srgbClr val="FFFFFF"/>
                    </a:gs>
                    <a:gs pos="55000">
                      <a:srgbClr val="FFFFFF"/>
                    </a:gs>
                  </a:gsLst>
                  <a:lin ang="5400000" scaled="0"/>
                </a:gradFill>
                <a:effectLst/>
                <a:uLnTx/>
                <a:uFillTx/>
                <a:latin typeface="Segoe UI"/>
                <a:ea typeface="+mn-ea"/>
                <a:cs typeface="+mn-cs"/>
              </a:rPr>
              <a:t>Microsoft confidential. For internal use only.</a:t>
            </a:r>
          </a:p>
        </p:txBody>
      </p:sp>
      <p:sp>
        <p:nvSpPr>
          <p:cNvPr id="16" name="TextBox 15">
            <a:extLst>
              <a:ext uri="{FF2B5EF4-FFF2-40B4-BE49-F238E27FC236}">
                <a16:creationId xmlns:a16="http://schemas.microsoft.com/office/drawing/2014/main" id="{B9C7B367-2083-4200-85C3-314815B4B80A}"/>
              </a:ext>
            </a:extLst>
          </p:cNvPr>
          <p:cNvSpPr txBox="1"/>
          <p:nvPr userDrawn="1"/>
        </p:nvSpPr>
        <p:spPr>
          <a:xfrm>
            <a:off x="0" y="6418926"/>
            <a:ext cx="3136016" cy="438929"/>
          </a:xfrm>
          <a:prstGeom prst="rect">
            <a:avLst/>
          </a:prstGeom>
          <a:noFill/>
        </p:spPr>
        <p:txBody>
          <a:bodyPr wrap="none" lIns="268927" tIns="143428" rIns="179285" bIns="143428" rtlCol="0">
            <a:spAutoFit/>
          </a:bodyPr>
          <a:lstStyle/>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1078" b="0" i="0" u="none" strike="noStrike" kern="1200" cap="none" spc="0" normalizeH="0" baseline="0" noProof="0">
                <a:ln>
                  <a:noFill/>
                </a:ln>
                <a:gradFill>
                  <a:gsLst>
                    <a:gs pos="83962">
                      <a:srgbClr val="FFFFFF"/>
                    </a:gs>
                    <a:gs pos="55000">
                      <a:srgbClr val="FFFFFF"/>
                    </a:gs>
                  </a:gsLst>
                  <a:lin ang="5400000" scaled="0"/>
                </a:gradFill>
                <a:effectLst/>
                <a:uLnTx/>
                <a:uFillTx/>
                <a:latin typeface="Segoe UI"/>
                <a:ea typeface="+mn-ea"/>
                <a:cs typeface="+mn-cs"/>
              </a:rPr>
              <a:t>Microsoft confidential. For internal use only.</a:t>
            </a:r>
          </a:p>
        </p:txBody>
      </p:sp>
      <p:sp>
        <p:nvSpPr>
          <p:cNvPr id="2" name="Title 1">
            <a:extLst>
              <a:ext uri="{FF2B5EF4-FFF2-40B4-BE49-F238E27FC236}">
                <a16:creationId xmlns:a16="http://schemas.microsoft.com/office/drawing/2014/main" id="{209A491B-C0B9-4F8A-B702-FE4ECE32C5ED}"/>
              </a:ext>
            </a:extLst>
          </p:cNvPr>
          <p:cNvSpPr>
            <a:spLocks noGrp="1"/>
          </p:cNvSpPr>
          <p:nvPr>
            <p:ph type="title"/>
          </p:nvPr>
        </p:nvSpPr>
        <p:spPr>
          <a:xfrm>
            <a:off x="269240" y="3022368"/>
            <a:ext cx="3496080" cy="899665"/>
          </a:xfrm>
        </p:spPr>
        <p:txBody>
          <a:bodyPr vert="horz" wrap="square" lIns="146304" tIns="91440" rIns="146304" bIns="91440" rtlCol="0" anchor="ctr" anchorCtr="0">
            <a:noAutofit/>
          </a:bodyPr>
          <a:lstStyle>
            <a:lvl1pPr>
              <a:defRPr lang="en-US" sz="5294" spc="-98" dirty="0">
                <a:gradFill>
                  <a:gsLst>
                    <a:gs pos="0">
                      <a:schemeClr val="bg1"/>
                    </a:gs>
                    <a:gs pos="100000">
                      <a:schemeClr val="bg1"/>
                    </a:gs>
                  </a:gsLst>
                  <a:lin ang="5400000" scaled="0"/>
                </a:gradFill>
              </a:defRPr>
            </a:lvl1pPr>
          </a:lstStyle>
          <a:p>
            <a:pPr marL="0" lvl="0"/>
            <a:r>
              <a:rPr lang="en-US"/>
              <a:t>Click to edit Master title style</a:t>
            </a:r>
          </a:p>
        </p:txBody>
      </p:sp>
    </p:spTree>
    <p:extLst>
      <p:ext uri="{BB962C8B-B14F-4D97-AF65-F5344CB8AC3E}">
        <p14:creationId xmlns:p14="http://schemas.microsoft.com/office/powerpoint/2010/main" val="3753618210"/>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Left Title Diagonal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10B2E9-EE4F-4671-A7DF-722EE80B2F79}"/>
              </a:ext>
            </a:extLst>
          </p:cNvPr>
          <p:cNvSpPr/>
          <p:nvPr userDrawn="1"/>
        </p:nvSpPr>
        <p:spPr bwMode="auto">
          <a:xfrm>
            <a:off x="0" y="6120076"/>
            <a:ext cx="12191377" cy="737925"/>
          </a:xfrm>
          <a:prstGeom prst="rect">
            <a:avLst/>
          </a:prstGeom>
          <a:gradFill>
            <a:gsLst>
              <a:gs pos="72000">
                <a:srgbClr val="070301">
                  <a:alpha val="76000"/>
                </a:srgbClr>
              </a:gs>
              <a:gs pos="0">
                <a:srgbClr val="070301">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4" name="Rectangle 3">
            <a:extLst>
              <a:ext uri="{FF2B5EF4-FFF2-40B4-BE49-F238E27FC236}">
                <a16:creationId xmlns:a16="http://schemas.microsoft.com/office/drawing/2014/main" id="{C6CB72F6-E668-4947-954D-EC999CDA1D22}"/>
              </a:ext>
            </a:extLst>
          </p:cNvPr>
          <p:cNvSpPr/>
          <p:nvPr userDrawn="1"/>
        </p:nvSpPr>
        <p:spPr bwMode="auto">
          <a:xfrm>
            <a:off x="0" y="-1"/>
            <a:ext cx="12192000" cy="4773829"/>
          </a:xfrm>
          <a:prstGeom prst="rect">
            <a:avLst/>
          </a:prstGeom>
          <a:gradFill flip="none" rotWithShape="1">
            <a:gsLst>
              <a:gs pos="96000">
                <a:srgbClr val="070301">
                  <a:alpha val="76000"/>
                </a:srgbClr>
              </a:gs>
              <a:gs pos="0">
                <a:srgbClr val="070301">
                  <a:alpha val="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useBgFill="1">
        <p:nvSpPr>
          <p:cNvPr id="5" name="Freeform: Shape 4">
            <a:extLst>
              <a:ext uri="{FF2B5EF4-FFF2-40B4-BE49-F238E27FC236}">
                <a16:creationId xmlns:a16="http://schemas.microsoft.com/office/drawing/2014/main" id="{BED83631-E311-4785-8F8E-6B5D0C3FAF14}"/>
              </a:ext>
            </a:extLst>
          </p:cNvPr>
          <p:cNvSpPr/>
          <p:nvPr userDrawn="1"/>
        </p:nvSpPr>
        <p:spPr bwMode="auto">
          <a:xfrm>
            <a:off x="3406415" y="0"/>
            <a:ext cx="8785586" cy="6858623"/>
          </a:xfrm>
          <a:custGeom>
            <a:avLst/>
            <a:gdLst>
              <a:gd name="connsiteX0" fmla="*/ 4754122 w 12344400"/>
              <a:gd name="connsiteY0" fmla="*/ 0 h 6995160"/>
              <a:gd name="connsiteX1" fmla="*/ 12344400 w 12344400"/>
              <a:gd name="connsiteY1" fmla="*/ 0 h 6995160"/>
              <a:gd name="connsiteX2" fmla="*/ 12344400 w 12344400"/>
              <a:gd name="connsiteY2" fmla="*/ 6995160 h 6995160"/>
              <a:gd name="connsiteX3" fmla="*/ 0 w 12344400"/>
              <a:gd name="connsiteY3" fmla="*/ 6995160 h 6995160"/>
              <a:gd name="connsiteX4" fmla="*/ 0 w 12344400"/>
              <a:gd name="connsiteY4" fmla="*/ 6995143 h 6995160"/>
              <a:gd name="connsiteX5" fmla="*/ 3382645 w 12344400"/>
              <a:gd name="connsiteY5" fmla="*/ 6994525 h 6995160"/>
              <a:gd name="connsiteX0" fmla="*/ 4754122 w 12344400"/>
              <a:gd name="connsiteY0" fmla="*/ 0 h 6995160"/>
              <a:gd name="connsiteX1" fmla="*/ 12344400 w 12344400"/>
              <a:gd name="connsiteY1" fmla="*/ 0 h 6995160"/>
              <a:gd name="connsiteX2" fmla="*/ 12344400 w 12344400"/>
              <a:gd name="connsiteY2" fmla="*/ 6995160 h 6995160"/>
              <a:gd name="connsiteX3" fmla="*/ 0 w 12344400"/>
              <a:gd name="connsiteY3" fmla="*/ 6995160 h 6995160"/>
              <a:gd name="connsiteX4" fmla="*/ 3382645 w 12344400"/>
              <a:gd name="connsiteY4" fmla="*/ 6994525 h 6995160"/>
              <a:gd name="connsiteX5" fmla="*/ 4754122 w 12344400"/>
              <a:gd name="connsiteY5" fmla="*/ 0 h 6995160"/>
              <a:gd name="connsiteX0" fmla="*/ 1371477 w 8961755"/>
              <a:gd name="connsiteY0" fmla="*/ 0 h 6995160"/>
              <a:gd name="connsiteX1" fmla="*/ 8961755 w 8961755"/>
              <a:gd name="connsiteY1" fmla="*/ 0 h 6995160"/>
              <a:gd name="connsiteX2" fmla="*/ 8961755 w 8961755"/>
              <a:gd name="connsiteY2" fmla="*/ 6995160 h 6995160"/>
              <a:gd name="connsiteX3" fmla="*/ 0 w 8961755"/>
              <a:gd name="connsiteY3" fmla="*/ 6994525 h 6995160"/>
              <a:gd name="connsiteX4" fmla="*/ 1371477 w 8961755"/>
              <a:gd name="connsiteY4" fmla="*/ 0 h 6995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1755" h="6995160">
                <a:moveTo>
                  <a:pt x="1371477" y="0"/>
                </a:moveTo>
                <a:lnTo>
                  <a:pt x="8961755" y="0"/>
                </a:lnTo>
                <a:lnTo>
                  <a:pt x="8961755" y="6995160"/>
                </a:lnTo>
                <a:lnTo>
                  <a:pt x="0" y="6994525"/>
                </a:lnTo>
                <a:lnTo>
                  <a:pt x="1371477" y="0"/>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 name="TextBox 5">
            <a:extLst>
              <a:ext uri="{FF2B5EF4-FFF2-40B4-BE49-F238E27FC236}">
                <a16:creationId xmlns:a16="http://schemas.microsoft.com/office/drawing/2014/main" id="{15E1FA5E-6BFC-488A-B687-DC6745249DCE}"/>
              </a:ext>
            </a:extLst>
          </p:cNvPr>
          <p:cNvSpPr txBox="1"/>
          <p:nvPr userDrawn="1"/>
        </p:nvSpPr>
        <p:spPr>
          <a:xfrm>
            <a:off x="6054" y="6415965"/>
            <a:ext cx="3152119" cy="441502"/>
          </a:xfrm>
          <a:prstGeom prst="rect">
            <a:avLst/>
          </a:prstGeom>
          <a:noFill/>
        </p:spPr>
        <p:txBody>
          <a:bodyPr wrap="none" lIns="268927" tIns="143428" rIns="179285" bIns="143428" rtlCol="0">
            <a:spAutoFit/>
          </a:bodyPr>
          <a:lstStyle>
            <a:defPPr>
              <a:defRPr lang="en-US"/>
            </a:defPPr>
            <a:lvl1pPr>
              <a:lnSpc>
                <a:spcPct val="90000"/>
              </a:lnSpc>
              <a:spcAft>
                <a:spcPts val="600"/>
              </a:spcAft>
              <a:defRPr sz="1100">
                <a:gradFill>
                  <a:gsLst>
                    <a:gs pos="83962">
                      <a:schemeClr val="bg1"/>
                    </a:gs>
                    <a:gs pos="55000">
                      <a:schemeClr val="bg1"/>
                    </a:gs>
                  </a:gsLst>
                  <a:lin ang="5400000" scaled="0"/>
                </a:gradFill>
              </a:defRPr>
            </a:lvl1pPr>
          </a:lstStyle>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1078" b="0" i="0" u="none" strike="noStrike" kern="1200" cap="none" spc="0" normalizeH="0" baseline="0" noProof="0">
                <a:ln>
                  <a:noFill/>
                </a:ln>
                <a:gradFill>
                  <a:gsLst>
                    <a:gs pos="83962">
                      <a:srgbClr val="FFFFFF"/>
                    </a:gs>
                    <a:gs pos="55000">
                      <a:srgbClr val="FFFFFF"/>
                    </a:gs>
                  </a:gsLst>
                  <a:lin ang="5400000" scaled="0"/>
                </a:gradFill>
                <a:effectLst/>
                <a:uLnTx/>
                <a:uFillTx/>
                <a:latin typeface="Segoe UI"/>
                <a:ea typeface="+mn-ea"/>
                <a:cs typeface="+mn-cs"/>
              </a:rPr>
              <a:t>Microsoft confidential. For internal use only.</a:t>
            </a:r>
          </a:p>
        </p:txBody>
      </p:sp>
      <p:sp>
        <p:nvSpPr>
          <p:cNvPr id="14" name="Title 13">
            <a:extLst>
              <a:ext uri="{FF2B5EF4-FFF2-40B4-BE49-F238E27FC236}">
                <a16:creationId xmlns:a16="http://schemas.microsoft.com/office/drawing/2014/main" id="{4DBA4FF5-8D1A-4616-B6F1-16E92CC31620}"/>
              </a:ext>
            </a:extLst>
          </p:cNvPr>
          <p:cNvSpPr>
            <a:spLocks noGrp="1"/>
          </p:cNvSpPr>
          <p:nvPr>
            <p:ph type="title"/>
          </p:nvPr>
        </p:nvSpPr>
        <p:spPr>
          <a:xfrm>
            <a:off x="269241" y="289511"/>
            <a:ext cx="4123571" cy="899665"/>
          </a:xfrm>
        </p:spPr>
        <p:txBody>
          <a:bodyPr/>
          <a:lstStyle>
            <a:lvl1pPr>
              <a:defRPr>
                <a:gradFill>
                  <a:gsLst>
                    <a:gs pos="1250">
                      <a:schemeClr val="bg1"/>
                    </a:gs>
                    <a:gs pos="100000">
                      <a:schemeClr val="bg1"/>
                    </a:gs>
                  </a:gsLst>
                  <a:lin ang="5400000" scaled="0"/>
                </a:gradFill>
              </a:defRPr>
            </a:lvl1pPr>
          </a:lstStyle>
          <a:p>
            <a:r>
              <a:rPr lang="en-US"/>
              <a:t>Click to edit Master title style</a:t>
            </a:r>
          </a:p>
        </p:txBody>
      </p:sp>
    </p:spTree>
    <p:extLst>
      <p:ext uri="{BB962C8B-B14F-4D97-AF65-F5344CB8AC3E}">
        <p14:creationId xmlns:p14="http://schemas.microsoft.com/office/powerpoint/2010/main" val="26369597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ight Diagonal Photo with Tit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10B2E9-EE4F-4671-A7DF-722EE80B2F79}"/>
              </a:ext>
            </a:extLst>
          </p:cNvPr>
          <p:cNvSpPr/>
          <p:nvPr userDrawn="1"/>
        </p:nvSpPr>
        <p:spPr bwMode="auto">
          <a:xfrm>
            <a:off x="0" y="6120076"/>
            <a:ext cx="12191377" cy="737925"/>
          </a:xfrm>
          <a:prstGeom prst="rect">
            <a:avLst/>
          </a:prstGeom>
          <a:gradFill>
            <a:gsLst>
              <a:gs pos="72000">
                <a:srgbClr val="070301">
                  <a:alpha val="25000"/>
                </a:srgbClr>
              </a:gs>
              <a:gs pos="0">
                <a:srgbClr val="070301">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7" name="Freeform: Shape 6">
            <a:extLst>
              <a:ext uri="{FF2B5EF4-FFF2-40B4-BE49-F238E27FC236}">
                <a16:creationId xmlns:a16="http://schemas.microsoft.com/office/drawing/2014/main" id="{9934AFB3-45A7-4EC9-8FF3-9930FA85A442}"/>
              </a:ext>
            </a:extLst>
          </p:cNvPr>
          <p:cNvSpPr/>
          <p:nvPr userDrawn="1"/>
        </p:nvSpPr>
        <p:spPr bwMode="auto">
          <a:xfrm>
            <a:off x="0" y="0"/>
            <a:ext cx="8785586" cy="6858623"/>
          </a:xfrm>
          <a:custGeom>
            <a:avLst/>
            <a:gdLst>
              <a:gd name="connsiteX0" fmla="*/ 0 w 8961755"/>
              <a:gd name="connsiteY0" fmla="*/ 0 h 6995160"/>
              <a:gd name="connsiteX1" fmla="*/ 8961755 w 8961755"/>
              <a:gd name="connsiteY1" fmla="*/ 635 h 6995160"/>
              <a:gd name="connsiteX2" fmla="*/ 7590278 w 8961755"/>
              <a:gd name="connsiteY2" fmla="*/ 6995160 h 6995160"/>
              <a:gd name="connsiteX3" fmla="*/ 0 w 8961755"/>
              <a:gd name="connsiteY3" fmla="*/ 6995160 h 6995160"/>
            </a:gdLst>
            <a:ahLst/>
            <a:cxnLst>
              <a:cxn ang="0">
                <a:pos x="connsiteX0" y="connsiteY0"/>
              </a:cxn>
              <a:cxn ang="0">
                <a:pos x="connsiteX1" y="connsiteY1"/>
              </a:cxn>
              <a:cxn ang="0">
                <a:pos x="connsiteX2" y="connsiteY2"/>
              </a:cxn>
              <a:cxn ang="0">
                <a:pos x="connsiteX3" y="connsiteY3"/>
              </a:cxn>
            </a:cxnLst>
            <a:rect l="l" t="t" r="r" b="b"/>
            <a:pathLst>
              <a:path w="8961755" h="6995160">
                <a:moveTo>
                  <a:pt x="0" y="0"/>
                </a:moveTo>
                <a:lnTo>
                  <a:pt x="8961755" y="635"/>
                </a:lnTo>
                <a:lnTo>
                  <a:pt x="7590278" y="6995160"/>
                </a:lnTo>
                <a:lnTo>
                  <a:pt x="0" y="6995160"/>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err="1">
              <a:gradFill>
                <a:gsLst>
                  <a:gs pos="0">
                    <a:srgbClr val="FFFFFF"/>
                  </a:gs>
                  <a:gs pos="100000">
                    <a:srgbClr val="FFFFFF"/>
                  </a:gs>
                </a:gsLst>
                <a:lin ang="5400000" scaled="0"/>
              </a:gradFill>
              <a:cs typeface="Segoe UI" pitchFamily="34" charset="0"/>
            </a:endParaRPr>
          </a:p>
        </p:txBody>
      </p:sp>
      <p:sp>
        <p:nvSpPr>
          <p:cNvPr id="2" name="Title 1">
            <a:extLst>
              <a:ext uri="{FF2B5EF4-FFF2-40B4-BE49-F238E27FC236}">
                <a16:creationId xmlns:a16="http://schemas.microsoft.com/office/drawing/2014/main" id="{F0928457-A6BE-4034-B4D7-7294B60B0D4A}"/>
              </a:ext>
            </a:extLst>
          </p:cNvPr>
          <p:cNvSpPr>
            <a:spLocks noGrp="1"/>
          </p:cNvSpPr>
          <p:nvPr>
            <p:ph type="title"/>
          </p:nvPr>
        </p:nvSpPr>
        <p:spPr>
          <a:xfrm>
            <a:off x="269241" y="289511"/>
            <a:ext cx="8067822" cy="899665"/>
          </a:xfrm>
        </p:spPr>
        <p:txBody>
          <a:bodyPr/>
          <a:lstStyle/>
          <a:p>
            <a:r>
              <a:rPr lang="en-US"/>
              <a:t>Click to edit Master title style</a:t>
            </a:r>
          </a:p>
        </p:txBody>
      </p:sp>
      <p:sp>
        <p:nvSpPr>
          <p:cNvPr id="9" name="TextBox 8">
            <a:extLst>
              <a:ext uri="{FF2B5EF4-FFF2-40B4-BE49-F238E27FC236}">
                <a16:creationId xmlns:a16="http://schemas.microsoft.com/office/drawing/2014/main" id="{23758977-3D32-464A-9903-0E77FBC213C5}"/>
              </a:ext>
            </a:extLst>
          </p:cNvPr>
          <p:cNvSpPr txBox="1"/>
          <p:nvPr userDrawn="1"/>
        </p:nvSpPr>
        <p:spPr>
          <a:xfrm>
            <a:off x="6054" y="6415965"/>
            <a:ext cx="3152119" cy="441502"/>
          </a:xfrm>
          <a:prstGeom prst="rect">
            <a:avLst/>
          </a:prstGeom>
          <a:noFill/>
        </p:spPr>
        <p:txBody>
          <a:bodyPr wrap="none" lIns="268927" tIns="143428" rIns="179285" bIns="143428" rtlCol="0">
            <a:spAutoFit/>
          </a:bodyPr>
          <a:lstStyle>
            <a:defPPr>
              <a:defRPr lang="en-US"/>
            </a:defPPr>
            <a:lvl1pPr>
              <a:lnSpc>
                <a:spcPct val="90000"/>
              </a:lnSpc>
              <a:spcAft>
                <a:spcPts val="600"/>
              </a:spcAft>
              <a:defRPr sz="1100">
                <a:gradFill>
                  <a:gsLst>
                    <a:gs pos="83962">
                      <a:schemeClr val="bg1"/>
                    </a:gs>
                    <a:gs pos="55000">
                      <a:schemeClr val="bg1"/>
                    </a:gs>
                  </a:gsLst>
                  <a:lin ang="5400000" scaled="0"/>
                </a:gradFill>
              </a:defRPr>
            </a:lvl1pPr>
          </a:lstStyle>
          <a:p>
            <a:r>
              <a:rPr lang="en-US" sz="1078">
                <a:gradFill>
                  <a:gsLst>
                    <a:gs pos="100000">
                      <a:schemeClr val="tx1"/>
                    </a:gs>
                    <a:gs pos="0">
                      <a:schemeClr val="tx1"/>
                    </a:gs>
                  </a:gsLst>
                  <a:lin ang="5400000" scaled="0"/>
                </a:gradFill>
              </a:rPr>
              <a:t>Microsoft confidential. For internal use only.</a:t>
            </a:r>
          </a:p>
        </p:txBody>
      </p:sp>
    </p:spTree>
    <p:extLst>
      <p:ext uri="{BB962C8B-B14F-4D97-AF65-F5344CB8AC3E}">
        <p14:creationId xmlns:p14="http://schemas.microsoft.com/office/powerpoint/2010/main" val="1646594895"/>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Left Photo with 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976869-0D6E-4D2D-9C16-B9B865BD32B1}"/>
              </a:ext>
            </a:extLst>
          </p:cNvPr>
          <p:cNvSpPr/>
          <p:nvPr userDrawn="1"/>
        </p:nvSpPr>
        <p:spPr bwMode="auto">
          <a:xfrm>
            <a:off x="0" y="6120076"/>
            <a:ext cx="12191377" cy="737925"/>
          </a:xfrm>
          <a:prstGeom prst="rect">
            <a:avLst/>
          </a:prstGeom>
          <a:gradFill>
            <a:gsLst>
              <a:gs pos="72000">
                <a:srgbClr val="070301">
                  <a:alpha val="76000"/>
                </a:srgbClr>
              </a:gs>
              <a:gs pos="0">
                <a:srgbClr val="070301">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3" name="TextBox 2">
            <a:extLst>
              <a:ext uri="{FF2B5EF4-FFF2-40B4-BE49-F238E27FC236}">
                <a16:creationId xmlns:a16="http://schemas.microsoft.com/office/drawing/2014/main" id="{9FBED168-B900-499A-AA92-8685D2976780}"/>
              </a:ext>
            </a:extLst>
          </p:cNvPr>
          <p:cNvSpPr txBox="1"/>
          <p:nvPr userDrawn="1"/>
        </p:nvSpPr>
        <p:spPr>
          <a:xfrm flipH="1">
            <a:off x="3854626" y="0"/>
            <a:ext cx="8337373" cy="6858623"/>
          </a:xfrm>
          <a:prstGeom prst="rect">
            <a:avLst/>
          </a:prstGeom>
          <a:solidFill>
            <a:schemeClr val="bg1"/>
          </a:solid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448085" tIns="412239" rIns="268927" bIns="725898" numCol="1" spcCol="0" rtlCol="0" fromWordArt="0" anchor="t" anchorCtr="0" forceAA="0" compatLnSpc="1">
            <a:prstTxWarp prst="textNoShape">
              <a:avLst/>
            </a:prstTxWarp>
            <a:noAutofit/>
          </a:bodyPr>
          <a:lstStyle>
            <a:defPPr>
              <a:defRPr lang="en-US"/>
            </a:defPPr>
            <a:lvl1pPr algn="ctr" defTabSz="932472" fontAlgn="base">
              <a:lnSpc>
                <a:spcPct val="90000"/>
              </a:lnSpc>
              <a:spcBef>
                <a:spcPct val="0"/>
              </a:spcBef>
              <a:spcAft>
                <a:spcPct val="0"/>
              </a:spcAft>
              <a:defRPr sz="2400">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defTabSz="913049">
              <a:spcBef>
                <a:spcPts val="588"/>
              </a:spcBef>
              <a:spcAft>
                <a:spcPts val="0"/>
              </a:spcAft>
              <a:defRPr/>
            </a:pPr>
            <a:endParaRPr lang="en-US" sz="4313">
              <a:gradFill>
                <a:gsLst>
                  <a:gs pos="12264">
                    <a:srgbClr val="FFFFFF"/>
                  </a:gs>
                  <a:gs pos="27000">
                    <a:srgbClr val="FFFFFF"/>
                  </a:gs>
                </a:gsLst>
                <a:lin ang="5400000" scaled="0"/>
              </a:gradFill>
              <a:latin typeface="Segoe UI Light"/>
            </a:endParaRPr>
          </a:p>
        </p:txBody>
      </p:sp>
      <p:sp>
        <p:nvSpPr>
          <p:cNvPr id="4" name="TextBox 3">
            <a:extLst>
              <a:ext uri="{FF2B5EF4-FFF2-40B4-BE49-F238E27FC236}">
                <a16:creationId xmlns:a16="http://schemas.microsoft.com/office/drawing/2014/main" id="{325A4E93-C827-4B8A-8C6E-9B0E4975853C}"/>
              </a:ext>
            </a:extLst>
          </p:cNvPr>
          <p:cNvSpPr txBox="1"/>
          <p:nvPr userDrawn="1"/>
        </p:nvSpPr>
        <p:spPr>
          <a:xfrm>
            <a:off x="6054" y="6415965"/>
            <a:ext cx="3152119" cy="441502"/>
          </a:xfrm>
          <a:prstGeom prst="rect">
            <a:avLst/>
          </a:prstGeom>
          <a:noFill/>
        </p:spPr>
        <p:txBody>
          <a:bodyPr wrap="none" lIns="268927" tIns="143428" rIns="179285" bIns="143428" rtlCol="0">
            <a:spAutoFit/>
          </a:bodyPr>
          <a:lstStyle>
            <a:defPPr>
              <a:defRPr lang="en-US"/>
            </a:defPPr>
            <a:lvl1pPr>
              <a:lnSpc>
                <a:spcPct val="90000"/>
              </a:lnSpc>
              <a:spcAft>
                <a:spcPts val="600"/>
              </a:spcAft>
              <a:defRPr sz="1100">
                <a:gradFill>
                  <a:gsLst>
                    <a:gs pos="83962">
                      <a:schemeClr val="bg1"/>
                    </a:gs>
                    <a:gs pos="55000">
                      <a:schemeClr val="bg1"/>
                    </a:gs>
                  </a:gsLst>
                  <a:lin ang="5400000" scaled="0"/>
                </a:gradFill>
              </a:defRPr>
            </a:lvl1pPr>
          </a:lstStyle>
          <a:p>
            <a:r>
              <a:rPr lang="en-US" sz="1078"/>
              <a:t>Microsoft confidential. For internal use only.</a:t>
            </a:r>
          </a:p>
        </p:txBody>
      </p:sp>
      <p:sp>
        <p:nvSpPr>
          <p:cNvPr id="5" name="Title 4">
            <a:extLst>
              <a:ext uri="{FF2B5EF4-FFF2-40B4-BE49-F238E27FC236}">
                <a16:creationId xmlns:a16="http://schemas.microsoft.com/office/drawing/2014/main" id="{20B832A2-656D-4FC4-B77F-24540E3D3A86}"/>
              </a:ext>
            </a:extLst>
          </p:cNvPr>
          <p:cNvSpPr>
            <a:spLocks noGrp="1"/>
          </p:cNvSpPr>
          <p:nvPr>
            <p:ph type="title"/>
          </p:nvPr>
        </p:nvSpPr>
        <p:spPr>
          <a:xfrm>
            <a:off x="4034245" y="289511"/>
            <a:ext cx="7890835" cy="899665"/>
          </a:xfrm>
        </p:spPr>
        <p:txBody>
          <a:bodyPr/>
          <a:lstStyle/>
          <a:p>
            <a:r>
              <a:rPr lang="en-US"/>
              <a:t>Click to edit Master title style</a:t>
            </a:r>
          </a:p>
        </p:txBody>
      </p:sp>
    </p:spTree>
    <p:extLst>
      <p:ext uri="{BB962C8B-B14F-4D97-AF65-F5344CB8AC3E}">
        <p14:creationId xmlns:p14="http://schemas.microsoft.com/office/powerpoint/2010/main" val="222148985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606898-4E4D-4FAA-B036-3B89ED77B1AA}" type="datetimeFigureOut">
              <a:rPr lang="en-US" smtClean="0"/>
              <a:t>4/2/2019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5CB113-91F4-428B-85C3-ED3AAAFD507D}" type="slidenum">
              <a:rPr lang="en-US" smtClean="0"/>
              <a:t>‹#›</a:t>
            </a:fld>
            <a:endParaRPr lang="en-US"/>
          </a:p>
        </p:txBody>
      </p:sp>
    </p:spTree>
    <p:extLst>
      <p:ext uri="{BB962C8B-B14F-4D97-AF65-F5344CB8AC3E}">
        <p14:creationId xmlns:p14="http://schemas.microsoft.com/office/powerpoint/2010/main" val="1466498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eft Side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243D6AB-EB5F-4DFC-B22E-82A5102A4BC8}"/>
              </a:ext>
            </a:extLst>
          </p:cNvPr>
          <p:cNvSpPr/>
          <p:nvPr/>
        </p:nvSpPr>
        <p:spPr bwMode="auto">
          <a:xfrm>
            <a:off x="0" y="6120076"/>
            <a:ext cx="12191377" cy="737925"/>
          </a:xfrm>
          <a:prstGeom prst="rect">
            <a:avLst/>
          </a:prstGeom>
          <a:gradFill>
            <a:gsLst>
              <a:gs pos="72000">
                <a:srgbClr val="070301">
                  <a:alpha val="76000"/>
                </a:srgbClr>
              </a:gs>
              <a:gs pos="0">
                <a:srgbClr val="070301">
                  <a:alpha val="0"/>
                </a:srgbClr>
              </a:gs>
            </a:gsLst>
            <a:lin ang="5400000" scaled="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5" name="Rectangle 4">
            <a:extLst>
              <a:ext uri="{FF2B5EF4-FFF2-40B4-BE49-F238E27FC236}">
                <a16:creationId xmlns:a16="http://schemas.microsoft.com/office/drawing/2014/main" id="{E6F3818D-3F0C-49B1-BA56-00001FB032F0}"/>
              </a:ext>
            </a:extLst>
          </p:cNvPr>
          <p:cNvSpPr/>
          <p:nvPr/>
        </p:nvSpPr>
        <p:spPr bwMode="auto">
          <a:xfrm>
            <a:off x="0" y="-1"/>
            <a:ext cx="12192000" cy="4773829"/>
          </a:xfrm>
          <a:prstGeom prst="rect">
            <a:avLst/>
          </a:prstGeom>
          <a:gradFill flip="none" rotWithShape="1">
            <a:gsLst>
              <a:gs pos="96000">
                <a:srgbClr val="070301">
                  <a:alpha val="76000"/>
                </a:srgbClr>
              </a:gs>
              <a:gs pos="0">
                <a:srgbClr val="070301">
                  <a:alpha val="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6" name="TextBox 5">
            <a:extLst>
              <a:ext uri="{FF2B5EF4-FFF2-40B4-BE49-F238E27FC236}">
                <a16:creationId xmlns:a16="http://schemas.microsoft.com/office/drawing/2014/main" id="{045093F2-9D5C-48C7-965D-EE0995C4EFB4}"/>
              </a:ext>
            </a:extLst>
          </p:cNvPr>
          <p:cNvSpPr txBox="1"/>
          <p:nvPr/>
        </p:nvSpPr>
        <p:spPr>
          <a:xfrm>
            <a:off x="6054" y="6415965"/>
            <a:ext cx="3152119" cy="441502"/>
          </a:xfrm>
          <a:prstGeom prst="rect">
            <a:avLst/>
          </a:prstGeom>
          <a:noFill/>
        </p:spPr>
        <p:txBody>
          <a:bodyPr wrap="none" lIns="268927" tIns="143428" rIns="179285" bIns="143428" rtlCol="0">
            <a:spAutoFit/>
          </a:bodyPr>
          <a:lstStyle>
            <a:defPPr>
              <a:defRPr lang="en-US"/>
            </a:defPPr>
            <a:lvl1pPr>
              <a:lnSpc>
                <a:spcPct val="90000"/>
              </a:lnSpc>
              <a:spcAft>
                <a:spcPts val="600"/>
              </a:spcAft>
              <a:defRPr sz="1100">
                <a:gradFill>
                  <a:gsLst>
                    <a:gs pos="83962">
                      <a:schemeClr val="bg1"/>
                    </a:gs>
                    <a:gs pos="55000">
                      <a:schemeClr val="bg1"/>
                    </a:gs>
                  </a:gsLst>
                  <a:lin ang="5400000" scaled="0"/>
                </a:gradFill>
              </a:defRPr>
            </a:lvl1pPr>
          </a:lstStyle>
          <a:p>
            <a:pPr marL="0" marR="0" lvl="0" indent="0" algn="l" defTabSz="914367" rtl="0" eaLnBrk="1" fontAlgn="auto" latinLnBrk="0" hangingPunct="1">
              <a:lnSpc>
                <a:spcPct val="90000"/>
              </a:lnSpc>
              <a:spcBef>
                <a:spcPts val="0"/>
              </a:spcBef>
              <a:spcAft>
                <a:spcPts val="588"/>
              </a:spcAft>
              <a:buClrTx/>
              <a:buSzTx/>
              <a:buFontTx/>
              <a:buNone/>
              <a:tabLst/>
              <a:defRPr/>
            </a:pPr>
            <a:r>
              <a:rPr kumimoji="0" lang="en-US" sz="1078" b="0" i="0" u="none" strike="noStrike" kern="1200" cap="none" spc="0" normalizeH="0" baseline="0" noProof="0">
                <a:ln>
                  <a:noFill/>
                </a:ln>
                <a:gradFill>
                  <a:gsLst>
                    <a:gs pos="83962">
                      <a:srgbClr val="FFFFFF"/>
                    </a:gs>
                    <a:gs pos="55000">
                      <a:srgbClr val="FFFFFF"/>
                    </a:gs>
                  </a:gsLst>
                  <a:lin ang="5400000" scaled="0"/>
                </a:gradFill>
                <a:effectLst/>
                <a:uLnTx/>
                <a:uFillTx/>
                <a:latin typeface="Segoe UI"/>
                <a:ea typeface="+mn-ea"/>
                <a:cs typeface="+mn-cs"/>
              </a:rPr>
              <a:t>Microsoft confidential. For internal use only.</a:t>
            </a:r>
          </a:p>
        </p:txBody>
      </p:sp>
      <p:sp useBgFill="1">
        <p:nvSpPr>
          <p:cNvPr id="7" name="Rectangle 6">
            <a:extLst>
              <a:ext uri="{FF2B5EF4-FFF2-40B4-BE49-F238E27FC236}">
                <a16:creationId xmlns:a16="http://schemas.microsoft.com/office/drawing/2014/main" id="{5177CB22-EBD4-4C8A-A656-5867EB0B0CCB}"/>
              </a:ext>
            </a:extLst>
          </p:cNvPr>
          <p:cNvSpPr/>
          <p:nvPr userDrawn="1"/>
        </p:nvSpPr>
        <p:spPr bwMode="auto">
          <a:xfrm>
            <a:off x="3855249" y="0"/>
            <a:ext cx="8336751" cy="6858623"/>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7" name="Title 16">
            <a:extLst>
              <a:ext uri="{FF2B5EF4-FFF2-40B4-BE49-F238E27FC236}">
                <a16:creationId xmlns:a16="http://schemas.microsoft.com/office/drawing/2014/main" id="{D86D3281-884F-4183-91D8-9D12D4C86687}"/>
              </a:ext>
            </a:extLst>
          </p:cNvPr>
          <p:cNvSpPr>
            <a:spLocks noGrp="1"/>
          </p:cNvSpPr>
          <p:nvPr>
            <p:ph type="title"/>
          </p:nvPr>
        </p:nvSpPr>
        <p:spPr>
          <a:xfrm>
            <a:off x="269241" y="289511"/>
            <a:ext cx="3406101" cy="899665"/>
          </a:xfrm>
        </p:spPr>
        <p:txBody>
          <a:bodyPr lIns="146304" tIns="91440" rIns="146304" bIns="91440"/>
          <a:lstStyle>
            <a:lvl1pPr>
              <a:defRPr kumimoji="0" lang="en-US" i="0" u="none" strike="noStrike" normalizeH="0" dirty="0">
                <a:gradFill>
                  <a:gsLst>
                    <a:gs pos="57576">
                      <a:srgbClr val="FFFFFF"/>
                    </a:gs>
                    <a:gs pos="35000">
                      <a:srgbClr val="FFFFFF"/>
                    </a:gs>
                  </a:gsLst>
                  <a:lin ang="5400000" scaled="0"/>
                </a:gradFill>
                <a:uLnTx/>
                <a:uFillTx/>
                <a:latin typeface="Segoe UI Light"/>
              </a:defRPr>
            </a:lvl1pPr>
          </a:lstStyle>
          <a:p>
            <a:pPr marL="0" marR="0" lvl="0" indent="0" fontAlgn="auto">
              <a:spcAft>
                <a:spcPts val="0"/>
              </a:spcAft>
              <a:buClrTx/>
              <a:buSzTx/>
              <a:buFontTx/>
              <a:tabLst/>
            </a:pPr>
            <a:r>
              <a:rPr lang="en-US"/>
              <a:t>Click to edit Master title style</a:t>
            </a:r>
          </a:p>
        </p:txBody>
      </p:sp>
      <p:sp>
        <p:nvSpPr>
          <p:cNvPr id="19" name="Text Placeholder 18">
            <a:extLst>
              <a:ext uri="{FF2B5EF4-FFF2-40B4-BE49-F238E27FC236}">
                <a16:creationId xmlns:a16="http://schemas.microsoft.com/office/drawing/2014/main" id="{8A176B14-2987-45CD-BC9C-B0C1C0B98C15}"/>
              </a:ext>
            </a:extLst>
          </p:cNvPr>
          <p:cNvSpPr>
            <a:spLocks noGrp="1"/>
          </p:cNvSpPr>
          <p:nvPr>
            <p:ph type="body" sz="quarter" idx="12"/>
          </p:nvPr>
        </p:nvSpPr>
        <p:spPr>
          <a:xfrm>
            <a:off x="4123553" y="484303"/>
            <a:ext cx="7620234" cy="914360"/>
          </a:xfrm>
        </p:spPr>
        <p:txBody>
          <a:bodyPr/>
          <a:lstStyle>
            <a:lvl1pPr marL="0" indent="0">
              <a:buNone/>
              <a:defRPr kumimoji="0" lang="en-US" sz="3137" b="0" i="0" u="none" strike="noStrike" kern="1200" cap="none" spc="0" normalizeH="0" baseline="0" dirty="0" smtClean="0">
                <a:ln>
                  <a:noFill/>
                </a:ln>
                <a:gradFill>
                  <a:gsLst>
                    <a:gs pos="19771">
                      <a:srgbClr val="5C2D91"/>
                    </a:gs>
                    <a:gs pos="38000">
                      <a:srgbClr val="5C2D91"/>
                    </a:gs>
                  </a:gsLst>
                  <a:lin ang="5400000" scaled="1"/>
                </a:gradFill>
                <a:effectLst/>
                <a:uLnTx/>
                <a:uFillTx/>
                <a:latin typeface="Segoe UI Semilight" panose="020B0402040204020203" pitchFamily="34" charset="0"/>
                <a:ea typeface="+mn-ea"/>
                <a:cs typeface="Segoe UI Semilight" panose="020B0402040204020203" pitchFamily="34" charset="0"/>
              </a:defRPr>
            </a:lvl1pPr>
            <a:lvl2pPr marL="0" indent="0">
              <a:buNone/>
              <a:defRPr lang="en-US" sz="1765" kern="1200" spc="0" baseline="0" dirty="0" smtClean="0">
                <a:gradFill>
                  <a:gsLst>
                    <a:gs pos="1250">
                      <a:srgbClr val="505050"/>
                    </a:gs>
                    <a:gs pos="100000">
                      <a:srgbClr val="505050"/>
                    </a:gs>
                  </a:gsLst>
                  <a:lin ang="5400000" scaled="0"/>
                </a:gradFill>
                <a:latin typeface="+mn-lt"/>
                <a:ea typeface="+mn-ea"/>
                <a:cs typeface="+mn-cs"/>
              </a:defRPr>
            </a:lvl2pPr>
            <a:lvl3pPr marL="560241" indent="0">
              <a:buNone/>
              <a:defRPr/>
            </a:lvl3pPr>
            <a:lvl4pPr marL="784338" indent="0">
              <a:buNone/>
              <a:defRPr/>
            </a:lvl4pPr>
            <a:lvl5pPr marL="1008435" indent="0">
              <a:buNone/>
              <a:defRPr/>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254017816"/>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Right Side 50/50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91CA7EB-6F46-4F68-8033-861BF187A52E}"/>
              </a:ext>
            </a:extLst>
          </p:cNvPr>
          <p:cNvSpPr/>
          <p:nvPr userDrawn="1"/>
        </p:nvSpPr>
        <p:spPr bwMode="auto">
          <a:xfrm>
            <a:off x="0" y="6028378"/>
            <a:ext cx="12192000" cy="828999"/>
          </a:xfrm>
          <a:prstGeom prst="rect">
            <a:avLst/>
          </a:prstGeom>
          <a:gradFill>
            <a:gsLst>
              <a:gs pos="0">
                <a:srgbClr val="000000">
                  <a:alpha val="0"/>
                </a:srgbClr>
              </a:gs>
              <a:gs pos="100000">
                <a:srgbClr val="000000">
                  <a:alpha val="70000"/>
                </a:srgbClr>
              </a:gs>
            </a:gsLst>
            <a:lin ang="540000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useBgFill="1">
        <p:nvSpPr>
          <p:cNvPr id="7" name="Rectangle 6">
            <a:extLst>
              <a:ext uri="{FF2B5EF4-FFF2-40B4-BE49-F238E27FC236}">
                <a16:creationId xmlns:a16="http://schemas.microsoft.com/office/drawing/2014/main" id="{5177CB22-EBD4-4C8A-A656-5867EB0B0CCB}"/>
              </a:ext>
            </a:extLst>
          </p:cNvPr>
          <p:cNvSpPr/>
          <p:nvPr userDrawn="1"/>
        </p:nvSpPr>
        <p:spPr bwMode="auto">
          <a:xfrm>
            <a:off x="0" y="0"/>
            <a:ext cx="6095689" cy="6858623"/>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marL="0" marR="0" lvl="0" indent="0" algn="ctr" defTabSz="914102" rtl="0" eaLnBrk="1" fontAlgn="base" latinLnBrk="0" hangingPunct="1">
              <a:lnSpc>
                <a:spcPct val="90000"/>
              </a:lnSpc>
              <a:spcBef>
                <a:spcPct val="0"/>
              </a:spcBef>
              <a:spcAft>
                <a:spcPct val="0"/>
              </a:spcAft>
              <a:buClrTx/>
              <a:buSzTx/>
              <a:buFontTx/>
              <a:buNone/>
              <a:tabLst/>
              <a:defRPr/>
            </a:pPr>
            <a:endParaRPr kumimoji="0" lang="en-US" sz="2353" b="0" i="0" u="none" strike="noStrike" kern="1200" cap="none" spc="0" normalizeH="0" baseline="0" noProof="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9" name="TextBox 8">
            <a:extLst>
              <a:ext uri="{FF2B5EF4-FFF2-40B4-BE49-F238E27FC236}">
                <a16:creationId xmlns:a16="http://schemas.microsoft.com/office/drawing/2014/main" id="{7B5FA788-8618-4D6D-B83F-950615A76639}"/>
              </a:ext>
            </a:extLst>
          </p:cNvPr>
          <p:cNvSpPr txBox="1"/>
          <p:nvPr userDrawn="1"/>
        </p:nvSpPr>
        <p:spPr>
          <a:xfrm>
            <a:off x="0" y="6418926"/>
            <a:ext cx="3102124" cy="439074"/>
          </a:xfrm>
          <a:prstGeom prst="rect">
            <a:avLst/>
          </a:prstGeom>
          <a:noFill/>
        </p:spPr>
        <p:txBody>
          <a:bodyPr wrap="none" lIns="268927" tIns="143428" rIns="179285" bIns="143428" rtlCol="0">
            <a:spAutoFit/>
          </a:bodyPr>
          <a:lstStyle/>
          <a:p>
            <a:pPr>
              <a:lnSpc>
                <a:spcPct val="90000"/>
              </a:lnSpc>
              <a:spcAft>
                <a:spcPts val="588"/>
              </a:spcAft>
            </a:pPr>
            <a:r>
              <a:rPr lang="en-US" sz="1078"/>
              <a:t>Microsoft confidential. For internal</a:t>
            </a:r>
            <a:r>
              <a:rPr lang="en-US" sz="1078" baseline="0"/>
              <a:t> use only</a:t>
            </a:r>
            <a:endParaRPr lang="en-US" sz="1078"/>
          </a:p>
        </p:txBody>
      </p:sp>
      <p:sp>
        <p:nvSpPr>
          <p:cNvPr id="2" name="Title 1">
            <a:extLst>
              <a:ext uri="{FF2B5EF4-FFF2-40B4-BE49-F238E27FC236}">
                <a16:creationId xmlns:a16="http://schemas.microsoft.com/office/drawing/2014/main" id="{56B6BE4C-4123-4E93-B042-78AE751BCD8A}"/>
              </a:ext>
            </a:extLst>
          </p:cNvPr>
          <p:cNvSpPr>
            <a:spLocks noGrp="1"/>
          </p:cNvSpPr>
          <p:nvPr>
            <p:ph type="title"/>
          </p:nvPr>
        </p:nvSpPr>
        <p:spPr>
          <a:xfrm>
            <a:off x="269241" y="1184508"/>
            <a:ext cx="5646901" cy="899665"/>
          </a:xfrm>
        </p:spPr>
        <p:txBody>
          <a:bodyPr lIns="0" anchor="b" anchorCtr="0"/>
          <a:lstStyle>
            <a:lvl1pPr marL="172742" indent="-7782" algn="l" defTabSz="914367" rtl="0" eaLnBrk="1" fontAlgn="auto" latinLnBrk="0" hangingPunct="1">
              <a:lnSpc>
                <a:spcPct val="100000"/>
              </a:lnSpc>
              <a:spcBef>
                <a:spcPts val="0"/>
              </a:spcBef>
              <a:spcAft>
                <a:spcPts val="0"/>
              </a:spcAft>
              <a:defRPr lang="en-US" sz="4705" kern="1200" dirty="0">
                <a:gradFill>
                  <a:gsLst>
                    <a:gs pos="1770">
                      <a:schemeClr val="accent1"/>
                    </a:gs>
                    <a:gs pos="12264">
                      <a:schemeClr val="accent1"/>
                    </a:gs>
                  </a:gsLst>
                  <a:lin ang="5400000" scaled="0"/>
                </a:gradFill>
                <a:latin typeface="Segoe UI Light"/>
                <a:ea typeface="+mn-ea"/>
                <a:cs typeface="+mn-cs"/>
              </a:defRPr>
            </a:lvl1pPr>
          </a:lstStyle>
          <a:p>
            <a:r>
              <a:rPr lang="en-US"/>
              <a:t>Click to edit Master title style</a:t>
            </a:r>
          </a:p>
        </p:txBody>
      </p:sp>
      <p:sp>
        <p:nvSpPr>
          <p:cNvPr id="11" name="Text Placeholder 10">
            <a:extLst>
              <a:ext uri="{FF2B5EF4-FFF2-40B4-BE49-F238E27FC236}">
                <a16:creationId xmlns:a16="http://schemas.microsoft.com/office/drawing/2014/main" id="{7FA85706-E83E-41EC-A5A2-8B7EA5210F11}"/>
              </a:ext>
            </a:extLst>
          </p:cNvPr>
          <p:cNvSpPr>
            <a:spLocks noGrp="1"/>
          </p:cNvSpPr>
          <p:nvPr>
            <p:ph type="body" sz="quarter" idx="10"/>
          </p:nvPr>
        </p:nvSpPr>
        <p:spPr>
          <a:xfrm>
            <a:off x="287917" y="2372129"/>
            <a:ext cx="5628801" cy="591957"/>
          </a:xfrm>
        </p:spPr>
        <p:txBody>
          <a:bodyPr/>
          <a:lstStyle>
            <a:lvl1pPr marL="0" indent="0">
              <a:buNone/>
              <a:defRPr lang="en-US" sz="2941" kern="1200" dirty="0" smtClean="0">
                <a:gradFill>
                  <a:gsLst>
                    <a:gs pos="12264">
                      <a:schemeClr val="tx1"/>
                    </a:gs>
                    <a:gs pos="27000">
                      <a:schemeClr val="tx1"/>
                    </a:gs>
                  </a:gsLst>
                  <a:lin ang="5400000" scaled="0"/>
                </a:gradFill>
                <a:latin typeface="Segoe UI Semilight" panose="020B0402040204020203" pitchFamily="34" charset="0"/>
                <a:ea typeface="Verdana" panose="020B0604030504040204" pitchFamily="34" charset="0"/>
                <a:cs typeface="Segoe UI Semilight" panose="020B0402040204020203" pitchFamily="34" charset="0"/>
              </a:defRPr>
            </a:lvl1pPr>
            <a:lvl2pPr marL="336145" indent="0">
              <a:buNone/>
              <a:defRPr/>
            </a:lvl2pPr>
            <a:lvl3pPr marL="560241" indent="0">
              <a:buNone/>
              <a:defRPr/>
            </a:lvl3pPr>
            <a:lvl4pPr marL="784338" indent="0">
              <a:buNone/>
              <a:defRPr/>
            </a:lvl4pPr>
            <a:lvl5pPr marL="1008435" indent="0">
              <a:buNone/>
              <a:defRPr/>
            </a:lvl5pPr>
          </a:lstStyle>
          <a:p>
            <a:pPr lvl="0"/>
            <a:r>
              <a:rPr lang="en-US"/>
              <a:t>Edit Master text styles</a:t>
            </a:r>
          </a:p>
        </p:txBody>
      </p:sp>
    </p:spTree>
    <p:extLst>
      <p:ext uri="{BB962C8B-B14F-4D97-AF65-F5344CB8AC3E}">
        <p14:creationId xmlns:p14="http://schemas.microsoft.com/office/powerpoint/2010/main" val="29235479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Dark">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185973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202575"/>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ck Notes slide Layout">
    <p:bg>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a:t>Use this Layout for Speaker Notes slides</a:t>
            </a:r>
          </a:p>
          <a:p>
            <a:pPr lvl="1"/>
            <a:r>
              <a:rPr lang="en-US"/>
              <a:t>Second level</a:t>
            </a:r>
          </a:p>
          <a:p>
            <a:pPr lvl="2"/>
            <a:r>
              <a:rPr lang="en-US"/>
              <a:t>Third level</a:t>
            </a:r>
          </a:p>
          <a:p>
            <a:pPr lvl="3"/>
            <a:r>
              <a:rPr lang="en-US"/>
              <a:t>Fourth level</a:t>
            </a:r>
          </a:p>
          <a:p>
            <a:pPr lvl="4"/>
            <a:r>
              <a:rPr lang="en-US"/>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p>
        </p:txBody>
      </p:sp>
    </p:spTree>
    <p:extLst>
      <p:ext uri="{BB962C8B-B14F-4D97-AF65-F5344CB8AC3E}">
        <p14:creationId xmlns:p14="http://schemas.microsoft.com/office/powerpoint/2010/main" val="399550385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Blank layout">
    <p:bg>
      <p:bgPr>
        <a:solidFill>
          <a:schemeClr val="bg1"/>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A8A4C5F-4CE6-43AF-86EC-19C64E7EECDE}"/>
              </a:ext>
            </a:extLst>
          </p:cNvPr>
          <p:cNvSpPr>
            <a:spLocks noGrp="1"/>
          </p:cNvSpPr>
          <p:nvPr>
            <p:ph type="sldNum" sz="quarter" idx="10"/>
          </p:nvPr>
        </p:nvSpPr>
        <p:spPr>
          <a:xfrm>
            <a:off x="11430003" y="6553201"/>
            <a:ext cx="761999" cy="304801"/>
          </a:xfrm>
          <a:prstGeom prst="rect">
            <a:avLst/>
          </a:prstGeom>
        </p:spPr>
        <p:txBody>
          <a:bodyPr/>
          <a:lstStyle/>
          <a:p>
            <a:fld id="{BDDF45EA-DB7A-4439-ABD0-0BA1DF4EB58E}" type="slidenum">
              <a:rPr lang="en-US" smtClean="0"/>
              <a:pPr/>
              <a:t>‹#›</a:t>
            </a:fld>
            <a:endParaRPr lang="en-US"/>
          </a:p>
        </p:txBody>
      </p:sp>
    </p:spTree>
    <p:extLst>
      <p:ext uri="{BB962C8B-B14F-4D97-AF65-F5344CB8AC3E}">
        <p14:creationId xmlns:p14="http://schemas.microsoft.com/office/powerpoint/2010/main" val="3230041876"/>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2D307-AE34-4C46-9795-5E3C3C8E8A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E1F740-1726-432C-9BCC-7B1CD09606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E8DABA-D688-43AD-8709-664009E239D0}"/>
              </a:ext>
            </a:extLst>
          </p:cNvPr>
          <p:cNvSpPr>
            <a:spLocks noGrp="1"/>
          </p:cNvSpPr>
          <p:nvPr>
            <p:ph type="dt" sz="half" idx="10"/>
          </p:nvPr>
        </p:nvSpPr>
        <p:spPr/>
        <p:txBody>
          <a:bodyPr/>
          <a:lstStyle/>
          <a:p>
            <a:fld id="{2B000E51-9D43-4360-8A8B-7717215C622F}" type="datetimeFigureOut">
              <a:rPr lang="en-US" smtClean="0"/>
              <a:t>4/2/2019</a:t>
            </a:fld>
            <a:endParaRPr lang="en-US"/>
          </a:p>
        </p:txBody>
      </p:sp>
      <p:sp>
        <p:nvSpPr>
          <p:cNvPr id="5" name="Footer Placeholder 4">
            <a:extLst>
              <a:ext uri="{FF2B5EF4-FFF2-40B4-BE49-F238E27FC236}">
                <a16:creationId xmlns:a16="http://schemas.microsoft.com/office/drawing/2014/main" id="{2913F7D3-48F4-45B3-9145-E2AC121DD8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15D6A9-D3AF-46E6-9450-4E8AFD9426BA}"/>
              </a:ext>
            </a:extLst>
          </p:cNvPr>
          <p:cNvSpPr>
            <a:spLocks noGrp="1"/>
          </p:cNvSpPr>
          <p:nvPr>
            <p:ph type="sldNum" sz="quarter" idx="12"/>
          </p:nvPr>
        </p:nvSpPr>
        <p:spPr/>
        <p:txBody>
          <a:bodyPr/>
          <a:lstStyle/>
          <a:p>
            <a:fld id="{FCC5C1D6-956B-46AC-AEBE-E6D2EC6969CA}" type="slidenum">
              <a:rPr lang="en-US" smtClean="0"/>
              <a:t>‹#›</a:t>
            </a:fld>
            <a:endParaRPr lang="en-US"/>
          </a:p>
        </p:txBody>
      </p:sp>
    </p:spTree>
    <p:extLst>
      <p:ext uri="{BB962C8B-B14F-4D97-AF65-F5344CB8AC3E}">
        <p14:creationId xmlns:p14="http://schemas.microsoft.com/office/powerpoint/2010/main" val="7412236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7F4F-A7B0-4DC9-B5FF-0830135DB1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u-RU"/>
          </a:p>
        </p:txBody>
      </p:sp>
      <p:sp>
        <p:nvSpPr>
          <p:cNvPr id="3" name="Subtitle 2">
            <a:extLst>
              <a:ext uri="{FF2B5EF4-FFF2-40B4-BE49-F238E27FC236}">
                <a16:creationId xmlns:a16="http://schemas.microsoft.com/office/drawing/2014/main" id="{D208A2BB-4957-4C4F-AD7D-BCBFB276F6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u-RU"/>
          </a:p>
        </p:txBody>
      </p:sp>
      <p:sp>
        <p:nvSpPr>
          <p:cNvPr id="4" name="Date Placeholder 3">
            <a:extLst>
              <a:ext uri="{FF2B5EF4-FFF2-40B4-BE49-F238E27FC236}">
                <a16:creationId xmlns:a16="http://schemas.microsoft.com/office/drawing/2014/main" id="{9C091E51-2113-431C-88A1-7B0F8DEB2832}"/>
              </a:ext>
            </a:extLst>
          </p:cNvPr>
          <p:cNvSpPr>
            <a:spLocks noGrp="1"/>
          </p:cNvSpPr>
          <p:nvPr>
            <p:ph type="dt" sz="half" idx="10"/>
          </p:nvPr>
        </p:nvSpPr>
        <p:spPr/>
        <p:txBody>
          <a:bodyPr/>
          <a:lstStyle/>
          <a:p>
            <a:fld id="{EC2158DF-DAA0-4FE3-98F1-2A19944F45D2}" type="datetimeFigureOut">
              <a:rPr lang="ru-RU" smtClean="0"/>
              <a:t>02.04.2019</a:t>
            </a:fld>
            <a:endParaRPr lang="ru-RU"/>
          </a:p>
        </p:txBody>
      </p:sp>
      <p:sp>
        <p:nvSpPr>
          <p:cNvPr id="5" name="Footer Placeholder 4">
            <a:extLst>
              <a:ext uri="{FF2B5EF4-FFF2-40B4-BE49-F238E27FC236}">
                <a16:creationId xmlns:a16="http://schemas.microsoft.com/office/drawing/2014/main" id="{57614A95-BC7E-4956-A3E6-711203743FB6}"/>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A6C617CE-8192-46AB-9450-0368A4CEE539}"/>
              </a:ext>
            </a:extLst>
          </p:cNvPr>
          <p:cNvSpPr>
            <a:spLocks noGrp="1"/>
          </p:cNvSpPr>
          <p:nvPr>
            <p:ph type="sldNum" sz="quarter" idx="12"/>
          </p:nvPr>
        </p:nvSpPr>
        <p:spPr/>
        <p:txBody>
          <a:bodyPr/>
          <a:lstStyle/>
          <a:p>
            <a:fld id="{96A2C33E-BD34-4C31-93BB-F942F3723D5D}" type="slidenum">
              <a:rPr lang="ru-RU" smtClean="0"/>
              <a:t>‹#›</a:t>
            </a:fld>
            <a:endParaRPr lang="ru-RU"/>
          </a:p>
        </p:txBody>
      </p:sp>
    </p:spTree>
    <p:extLst>
      <p:ext uri="{BB962C8B-B14F-4D97-AF65-F5344CB8AC3E}">
        <p14:creationId xmlns:p14="http://schemas.microsoft.com/office/powerpoint/2010/main" val="24682706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A23A7-EED7-4B79-AC0E-C7227FC6E0B7}"/>
              </a:ext>
            </a:extLst>
          </p:cNvPr>
          <p:cNvSpPr>
            <a:spLocks noGrp="1"/>
          </p:cNvSpPr>
          <p:nvPr>
            <p:ph type="title"/>
          </p:nvPr>
        </p:nvSpPr>
        <p:spPr/>
        <p:txBody>
          <a:bodyPr/>
          <a:lstStyle/>
          <a:p>
            <a:r>
              <a:rPr lang="en-US"/>
              <a:t>Click to edit Master title style</a:t>
            </a:r>
            <a:endParaRPr lang="ru-RU"/>
          </a:p>
        </p:txBody>
      </p:sp>
      <p:sp>
        <p:nvSpPr>
          <p:cNvPr id="3" name="Content Placeholder 2">
            <a:extLst>
              <a:ext uri="{FF2B5EF4-FFF2-40B4-BE49-F238E27FC236}">
                <a16:creationId xmlns:a16="http://schemas.microsoft.com/office/drawing/2014/main" id="{6CC7D46E-9DE0-4B5F-93E8-8D34A79D38C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E557420D-39B4-4129-8669-A27C53876455}"/>
              </a:ext>
            </a:extLst>
          </p:cNvPr>
          <p:cNvSpPr>
            <a:spLocks noGrp="1"/>
          </p:cNvSpPr>
          <p:nvPr>
            <p:ph type="dt" sz="half" idx="10"/>
          </p:nvPr>
        </p:nvSpPr>
        <p:spPr/>
        <p:txBody>
          <a:bodyPr/>
          <a:lstStyle/>
          <a:p>
            <a:fld id="{EC2158DF-DAA0-4FE3-98F1-2A19944F45D2}" type="datetimeFigureOut">
              <a:rPr lang="ru-RU" smtClean="0"/>
              <a:t>02.04.2019</a:t>
            </a:fld>
            <a:endParaRPr lang="ru-RU"/>
          </a:p>
        </p:txBody>
      </p:sp>
      <p:sp>
        <p:nvSpPr>
          <p:cNvPr id="5" name="Footer Placeholder 4">
            <a:extLst>
              <a:ext uri="{FF2B5EF4-FFF2-40B4-BE49-F238E27FC236}">
                <a16:creationId xmlns:a16="http://schemas.microsoft.com/office/drawing/2014/main" id="{0AFCF175-EBEE-4631-918F-EA2F85DF5B1A}"/>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066A4A27-5D95-4D47-8D8C-AA8AE59DFB44}"/>
              </a:ext>
            </a:extLst>
          </p:cNvPr>
          <p:cNvSpPr>
            <a:spLocks noGrp="1"/>
          </p:cNvSpPr>
          <p:nvPr>
            <p:ph type="sldNum" sz="quarter" idx="12"/>
          </p:nvPr>
        </p:nvSpPr>
        <p:spPr/>
        <p:txBody>
          <a:bodyPr/>
          <a:lstStyle/>
          <a:p>
            <a:fld id="{96A2C33E-BD34-4C31-93BB-F942F3723D5D}" type="slidenum">
              <a:rPr lang="ru-RU" smtClean="0"/>
              <a:t>‹#›</a:t>
            </a:fld>
            <a:endParaRPr lang="ru-RU"/>
          </a:p>
        </p:txBody>
      </p:sp>
    </p:spTree>
    <p:extLst>
      <p:ext uri="{BB962C8B-B14F-4D97-AF65-F5344CB8AC3E}">
        <p14:creationId xmlns:p14="http://schemas.microsoft.com/office/powerpoint/2010/main" val="20237714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F394C-5021-40E7-BCD8-08BCF18617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u-RU"/>
          </a:p>
        </p:txBody>
      </p:sp>
      <p:sp>
        <p:nvSpPr>
          <p:cNvPr id="3" name="Text Placeholder 2">
            <a:extLst>
              <a:ext uri="{FF2B5EF4-FFF2-40B4-BE49-F238E27FC236}">
                <a16:creationId xmlns:a16="http://schemas.microsoft.com/office/drawing/2014/main" id="{9D280D4D-2C4D-459B-A217-18E728BC8E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3164FD5-4A91-40D6-93F1-1C8AB0024EEB}"/>
              </a:ext>
            </a:extLst>
          </p:cNvPr>
          <p:cNvSpPr>
            <a:spLocks noGrp="1"/>
          </p:cNvSpPr>
          <p:nvPr>
            <p:ph type="dt" sz="half" idx="10"/>
          </p:nvPr>
        </p:nvSpPr>
        <p:spPr/>
        <p:txBody>
          <a:bodyPr/>
          <a:lstStyle/>
          <a:p>
            <a:fld id="{EC2158DF-DAA0-4FE3-98F1-2A19944F45D2}" type="datetimeFigureOut">
              <a:rPr lang="ru-RU" smtClean="0"/>
              <a:t>02.04.2019</a:t>
            </a:fld>
            <a:endParaRPr lang="ru-RU"/>
          </a:p>
        </p:txBody>
      </p:sp>
      <p:sp>
        <p:nvSpPr>
          <p:cNvPr id="5" name="Footer Placeholder 4">
            <a:extLst>
              <a:ext uri="{FF2B5EF4-FFF2-40B4-BE49-F238E27FC236}">
                <a16:creationId xmlns:a16="http://schemas.microsoft.com/office/drawing/2014/main" id="{1BCF1FF8-4ED4-4C20-A16E-78895549C0A6}"/>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17157F2B-CA51-4D5D-99C4-83C6CF363A34}"/>
              </a:ext>
            </a:extLst>
          </p:cNvPr>
          <p:cNvSpPr>
            <a:spLocks noGrp="1"/>
          </p:cNvSpPr>
          <p:nvPr>
            <p:ph type="sldNum" sz="quarter" idx="12"/>
          </p:nvPr>
        </p:nvSpPr>
        <p:spPr/>
        <p:txBody>
          <a:bodyPr/>
          <a:lstStyle/>
          <a:p>
            <a:fld id="{96A2C33E-BD34-4C31-93BB-F942F3723D5D}" type="slidenum">
              <a:rPr lang="ru-RU" smtClean="0"/>
              <a:t>‹#›</a:t>
            </a:fld>
            <a:endParaRPr lang="ru-RU"/>
          </a:p>
        </p:txBody>
      </p:sp>
    </p:spTree>
    <p:extLst>
      <p:ext uri="{BB962C8B-B14F-4D97-AF65-F5344CB8AC3E}">
        <p14:creationId xmlns:p14="http://schemas.microsoft.com/office/powerpoint/2010/main" val="365995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606898-4E4D-4FAA-B036-3B89ED77B1AA}" type="datetimeFigureOut">
              <a:rPr lang="en-US" smtClean="0"/>
              <a:t>4/2/2019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5CB113-91F4-428B-85C3-ED3AAAFD507D}" type="slidenum">
              <a:rPr lang="en-US" smtClean="0"/>
              <a:t>‹#›</a:t>
            </a:fld>
            <a:endParaRPr lang="en-US"/>
          </a:p>
        </p:txBody>
      </p:sp>
    </p:spTree>
    <p:extLst>
      <p:ext uri="{BB962C8B-B14F-4D97-AF65-F5344CB8AC3E}">
        <p14:creationId xmlns:p14="http://schemas.microsoft.com/office/powerpoint/2010/main" val="60785837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69D237-2312-4EF2-84F9-1BDC90BFC0D0}"/>
              </a:ext>
            </a:extLst>
          </p:cNvPr>
          <p:cNvSpPr>
            <a:spLocks noGrp="1"/>
          </p:cNvSpPr>
          <p:nvPr>
            <p:ph type="title"/>
          </p:nvPr>
        </p:nvSpPr>
        <p:spPr/>
        <p:txBody>
          <a:bodyPr/>
          <a:lstStyle/>
          <a:p>
            <a:r>
              <a:rPr lang="en-US"/>
              <a:t>Click to edit Master title style</a:t>
            </a:r>
            <a:endParaRPr lang="ru-RU"/>
          </a:p>
        </p:txBody>
      </p:sp>
      <p:sp>
        <p:nvSpPr>
          <p:cNvPr id="3" name="Content Placeholder 2">
            <a:extLst>
              <a:ext uri="{FF2B5EF4-FFF2-40B4-BE49-F238E27FC236}">
                <a16:creationId xmlns:a16="http://schemas.microsoft.com/office/drawing/2014/main" id="{BFB4CD37-C4EF-4682-880C-4E833CF5AF0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a:extLst>
              <a:ext uri="{FF2B5EF4-FFF2-40B4-BE49-F238E27FC236}">
                <a16:creationId xmlns:a16="http://schemas.microsoft.com/office/drawing/2014/main" id="{10D23576-24C7-44B2-A3C3-A57A6B1E785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Date Placeholder 4">
            <a:extLst>
              <a:ext uri="{FF2B5EF4-FFF2-40B4-BE49-F238E27FC236}">
                <a16:creationId xmlns:a16="http://schemas.microsoft.com/office/drawing/2014/main" id="{28534D40-4969-4DBD-984A-F553C0A08795}"/>
              </a:ext>
            </a:extLst>
          </p:cNvPr>
          <p:cNvSpPr>
            <a:spLocks noGrp="1"/>
          </p:cNvSpPr>
          <p:nvPr>
            <p:ph type="dt" sz="half" idx="10"/>
          </p:nvPr>
        </p:nvSpPr>
        <p:spPr/>
        <p:txBody>
          <a:bodyPr/>
          <a:lstStyle/>
          <a:p>
            <a:fld id="{EC2158DF-DAA0-4FE3-98F1-2A19944F45D2}" type="datetimeFigureOut">
              <a:rPr lang="ru-RU" smtClean="0"/>
              <a:t>02.04.2019</a:t>
            </a:fld>
            <a:endParaRPr lang="ru-RU"/>
          </a:p>
        </p:txBody>
      </p:sp>
      <p:sp>
        <p:nvSpPr>
          <p:cNvPr id="6" name="Footer Placeholder 5">
            <a:extLst>
              <a:ext uri="{FF2B5EF4-FFF2-40B4-BE49-F238E27FC236}">
                <a16:creationId xmlns:a16="http://schemas.microsoft.com/office/drawing/2014/main" id="{A322C97D-2B0D-4499-BABF-849FD42A9589}"/>
              </a:ext>
            </a:extLst>
          </p:cNvPr>
          <p:cNvSpPr>
            <a:spLocks noGrp="1"/>
          </p:cNvSpPr>
          <p:nvPr>
            <p:ph type="ftr" sz="quarter" idx="11"/>
          </p:nvPr>
        </p:nvSpPr>
        <p:spPr/>
        <p:txBody>
          <a:bodyPr/>
          <a:lstStyle/>
          <a:p>
            <a:endParaRPr lang="ru-RU"/>
          </a:p>
        </p:txBody>
      </p:sp>
      <p:sp>
        <p:nvSpPr>
          <p:cNvPr id="7" name="Slide Number Placeholder 6">
            <a:extLst>
              <a:ext uri="{FF2B5EF4-FFF2-40B4-BE49-F238E27FC236}">
                <a16:creationId xmlns:a16="http://schemas.microsoft.com/office/drawing/2014/main" id="{99DCF9BB-94D5-473B-BDBD-C5A782DA7F23}"/>
              </a:ext>
            </a:extLst>
          </p:cNvPr>
          <p:cNvSpPr>
            <a:spLocks noGrp="1"/>
          </p:cNvSpPr>
          <p:nvPr>
            <p:ph type="sldNum" sz="quarter" idx="12"/>
          </p:nvPr>
        </p:nvSpPr>
        <p:spPr/>
        <p:txBody>
          <a:bodyPr/>
          <a:lstStyle/>
          <a:p>
            <a:fld id="{96A2C33E-BD34-4C31-93BB-F942F3723D5D}" type="slidenum">
              <a:rPr lang="ru-RU" smtClean="0"/>
              <a:t>‹#›</a:t>
            </a:fld>
            <a:endParaRPr lang="ru-RU"/>
          </a:p>
        </p:txBody>
      </p:sp>
    </p:spTree>
    <p:extLst>
      <p:ext uri="{BB962C8B-B14F-4D97-AF65-F5344CB8AC3E}">
        <p14:creationId xmlns:p14="http://schemas.microsoft.com/office/powerpoint/2010/main" val="91240034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3FD8F-1061-451D-9072-A1418D9BF429}"/>
              </a:ext>
            </a:extLst>
          </p:cNvPr>
          <p:cNvSpPr>
            <a:spLocks noGrp="1"/>
          </p:cNvSpPr>
          <p:nvPr>
            <p:ph type="title"/>
          </p:nvPr>
        </p:nvSpPr>
        <p:spPr>
          <a:xfrm>
            <a:off x="839788" y="365125"/>
            <a:ext cx="10515600" cy="1325563"/>
          </a:xfrm>
        </p:spPr>
        <p:txBody>
          <a:bodyPr/>
          <a:lstStyle/>
          <a:p>
            <a:r>
              <a:rPr lang="en-US"/>
              <a:t>Click to edit Master title style</a:t>
            </a:r>
            <a:endParaRPr lang="ru-RU"/>
          </a:p>
        </p:txBody>
      </p:sp>
      <p:sp>
        <p:nvSpPr>
          <p:cNvPr id="3" name="Text Placeholder 2">
            <a:extLst>
              <a:ext uri="{FF2B5EF4-FFF2-40B4-BE49-F238E27FC236}">
                <a16:creationId xmlns:a16="http://schemas.microsoft.com/office/drawing/2014/main" id="{831B2EBD-E5C1-4FC1-A0FD-8393A3A1BE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297E9CF-C4BE-46CA-B156-F751C425F9C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a:extLst>
              <a:ext uri="{FF2B5EF4-FFF2-40B4-BE49-F238E27FC236}">
                <a16:creationId xmlns:a16="http://schemas.microsoft.com/office/drawing/2014/main" id="{DFB6DECD-F68E-4DF8-AD73-8F0CE635BE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CCEC9-7A5A-41C1-BCF8-6FD5E3A29DB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Date Placeholder 6">
            <a:extLst>
              <a:ext uri="{FF2B5EF4-FFF2-40B4-BE49-F238E27FC236}">
                <a16:creationId xmlns:a16="http://schemas.microsoft.com/office/drawing/2014/main" id="{15AAD512-E7A9-4ABB-98BA-9398441A5318}"/>
              </a:ext>
            </a:extLst>
          </p:cNvPr>
          <p:cNvSpPr>
            <a:spLocks noGrp="1"/>
          </p:cNvSpPr>
          <p:nvPr>
            <p:ph type="dt" sz="half" idx="10"/>
          </p:nvPr>
        </p:nvSpPr>
        <p:spPr/>
        <p:txBody>
          <a:bodyPr/>
          <a:lstStyle/>
          <a:p>
            <a:fld id="{EC2158DF-DAA0-4FE3-98F1-2A19944F45D2}" type="datetimeFigureOut">
              <a:rPr lang="ru-RU" smtClean="0"/>
              <a:t>02.04.2019</a:t>
            </a:fld>
            <a:endParaRPr lang="ru-RU"/>
          </a:p>
        </p:txBody>
      </p:sp>
      <p:sp>
        <p:nvSpPr>
          <p:cNvPr id="8" name="Footer Placeholder 7">
            <a:extLst>
              <a:ext uri="{FF2B5EF4-FFF2-40B4-BE49-F238E27FC236}">
                <a16:creationId xmlns:a16="http://schemas.microsoft.com/office/drawing/2014/main" id="{D57F7E2E-61EF-447A-A0CD-ED257957192C}"/>
              </a:ext>
            </a:extLst>
          </p:cNvPr>
          <p:cNvSpPr>
            <a:spLocks noGrp="1"/>
          </p:cNvSpPr>
          <p:nvPr>
            <p:ph type="ftr" sz="quarter" idx="11"/>
          </p:nvPr>
        </p:nvSpPr>
        <p:spPr/>
        <p:txBody>
          <a:bodyPr/>
          <a:lstStyle/>
          <a:p>
            <a:endParaRPr lang="ru-RU"/>
          </a:p>
        </p:txBody>
      </p:sp>
      <p:sp>
        <p:nvSpPr>
          <p:cNvPr id="9" name="Slide Number Placeholder 8">
            <a:extLst>
              <a:ext uri="{FF2B5EF4-FFF2-40B4-BE49-F238E27FC236}">
                <a16:creationId xmlns:a16="http://schemas.microsoft.com/office/drawing/2014/main" id="{069842EE-80E2-44AE-B6F8-504AA848A2F7}"/>
              </a:ext>
            </a:extLst>
          </p:cNvPr>
          <p:cNvSpPr>
            <a:spLocks noGrp="1"/>
          </p:cNvSpPr>
          <p:nvPr>
            <p:ph type="sldNum" sz="quarter" idx="12"/>
          </p:nvPr>
        </p:nvSpPr>
        <p:spPr/>
        <p:txBody>
          <a:bodyPr/>
          <a:lstStyle/>
          <a:p>
            <a:fld id="{96A2C33E-BD34-4C31-93BB-F942F3723D5D}" type="slidenum">
              <a:rPr lang="ru-RU" smtClean="0"/>
              <a:t>‹#›</a:t>
            </a:fld>
            <a:endParaRPr lang="ru-RU"/>
          </a:p>
        </p:txBody>
      </p:sp>
    </p:spTree>
    <p:extLst>
      <p:ext uri="{BB962C8B-B14F-4D97-AF65-F5344CB8AC3E}">
        <p14:creationId xmlns:p14="http://schemas.microsoft.com/office/powerpoint/2010/main" val="11025252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8B199-F8F4-47CE-BC64-A1A8B7FC42BC}"/>
              </a:ext>
            </a:extLst>
          </p:cNvPr>
          <p:cNvSpPr>
            <a:spLocks noGrp="1"/>
          </p:cNvSpPr>
          <p:nvPr>
            <p:ph type="title"/>
          </p:nvPr>
        </p:nvSpPr>
        <p:spPr/>
        <p:txBody>
          <a:bodyPr/>
          <a:lstStyle/>
          <a:p>
            <a:r>
              <a:rPr lang="en-US"/>
              <a:t>Click to edit Master title style</a:t>
            </a:r>
            <a:endParaRPr lang="ru-RU"/>
          </a:p>
        </p:txBody>
      </p:sp>
      <p:sp>
        <p:nvSpPr>
          <p:cNvPr id="3" name="Date Placeholder 2">
            <a:extLst>
              <a:ext uri="{FF2B5EF4-FFF2-40B4-BE49-F238E27FC236}">
                <a16:creationId xmlns:a16="http://schemas.microsoft.com/office/drawing/2014/main" id="{83DB6DAE-0E78-4C0B-B3C1-B27EC096AE47}"/>
              </a:ext>
            </a:extLst>
          </p:cNvPr>
          <p:cNvSpPr>
            <a:spLocks noGrp="1"/>
          </p:cNvSpPr>
          <p:nvPr>
            <p:ph type="dt" sz="half" idx="10"/>
          </p:nvPr>
        </p:nvSpPr>
        <p:spPr/>
        <p:txBody>
          <a:bodyPr/>
          <a:lstStyle/>
          <a:p>
            <a:fld id="{EC2158DF-DAA0-4FE3-98F1-2A19944F45D2}" type="datetimeFigureOut">
              <a:rPr lang="ru-RU" smtClean="0"/>
              <a:t>02.04.2019</a:t>
            </a:fld>
            <a:endParaRPr lang="ru-RU"/>
          </a:p>
        </p:txBody>
      </p:sp>
      <p:sp>
        <p:nvSpPr>
          <p:cNvPr id="4" name="Footer Placeholder 3">
            <a:extLst>
              <a:ext uri="{FF2B5EF4-FFF2-40B4-BE49-F238E27FC236}">
                <a16:creationId xmlns:a16="http://schemas.microsoft.com/office/drawing/2014/main" id="{62B8AC53-17BA-42B3-9D1B-44150397D915}"/>
              </a:ext>
            </a:extLst>
          </p:cNvPr>
          <p:cNvSpPr>
            <a:spLocks noGrp="1"/>
          </p:cNvSpPr>
          <p:nvPr>
            <p:ph type="ftr" sz="quarter" idx="11"/>
          </p:nvPr>
        </p:nvSpPr>
        <p:spPr/>
        <p:txBody>
          <a:bodyPr/>
          <a:lstStyle/>
          <a:p>
            <a:endParaRPr lang="ru-RU"/>
          </a:p>
        </p:txBody>
      </p:sp>
      <p:sp>
        <p:nvSpPr>
          <p:cNvPr id="5" name="Slide Number Placeholder 4">
            <a:extLst>
              <a:ext uri="{FF2B5EF4-FFF2-40B4-BE49-F238E27FC236}">
                <a16:creationId xmlns:a16="http://schemas.microsoft.com/office/drawing/2014/main" id="{DC9448CB-E791-4AAD-ADA8-D10BC8440199}"/>
              </a:ext>
            </a:extLst>
          </p:cNvPr>
          <p:cNvSpPr>
            <a:spLocks noGrp="1"/>
          </p:cNvSpPr>
          <p:nvPr>
            <p:ph type="sldNum" sz="quarter" idx="12"/>
          </p:nvPr>
        </p:nvSpPr>
        <p:spPr/>
        <p:txBody>
          <a:bodyPr/>
          <a:lstStyle/>
          <a:p>
            <a:fld id="{96A2C33E-BD34-4C31-93BB-F942F3723D5D}" type="slidenum">
              <a:rPr lang="ru-RU" smtClean="0"/>
              <a:t>‹#›</a:t>
            </a:fld>
            <a:endParaRPr lang="ru-RU"/>
          </a:p>
        </p:txBody>
      </p:sp>
    </p:spTree>
    <p:extLst>
      <p:ext uri="{BB962C8B-B14F-4D97-AF65-F5344CB8AC3E}">
        <p14:creationId xmlns:p14="http://schemas.microsoft.com/office/powerpoint/2010/main" val="25306367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609E8E-E404-4709-871B-DB454C055DDE}"/>
              </a:ext>
            </a:extLst>
          </p:cNvPr>
          <p:cNvSpPr>
            <a:spLocks noGrp="1"/>
          </p:cNvSpPr>
          <p:nvPr>
            <p:ph type="dt" sz="half" idx="10"/>
          </p:nvPr>
        </p:nvSpPr>
        <p:spPr/>
        <p:txBody>
          <a:bodyPr/>
          <a:lstStyle/>
          <a:p>
            <a:fld id="{EC2158DF-DAA0-4FE3-98F1-2A19944F45D2}" type="datetimeFigureOut">
              <a:rPr lang="ru-RU" smtClean="0"/>
              <a:t>02.04.2019</a:t>
            </a:fld>
            <a:endParaRPr lang="ru-RU"/>
          </a:p>
        </p:txBody>
      </p:sp>
      <p:sp>
        <p:nvSpPr>
          <p:cNvPr id="3" name="Footer Placeholder 2">
            <a:extLst>
              <a:ext uri="{FF2B5EF4-FFF2-40B4-BE49-F238E27FC236}">
                <a16:creationId xmlns:a16="http://schemas.microsoft.com/office/drawing/2014/main" id="{DA36FD2C-BFBE-4683-BB0D-50837DB93DD1}"/>
              </a:ext>
            </a:extLst>
          </p:cNvPr>
          <p:cNvSpPr>
            <a:spLocks noGrp="1"/>
          </p:cNvSpPr>
          <p:nvPr>
            <p:ph type="ftr" sz="quarter" idx="11"/>
          </p:nvPr>
        </p:nvSpPr>
        <p:spPr/>
        <p:txBody>
          <a:bodyPr/>
          <a:lstStyle/>
          <a:p>
            <a:endParaRPr lang="ru-RU"/>
          </a:p>
        </p:txBody>
      </p:sp>
      <p:sp>
        <p:nvSpPr>
          <p:cNvPr id="4" name="Slide Number Placeholder 3">
            <a:extLst>
              <a:ext uri="{FF2B5EF4-FFF2-40B4-BE49-F238E27FC236}">
                <a16:creationId xmlns:a16="http://schemas.microsoft.com/office/drawing/2014/main" id="{90C58667-E164-45CE-BF97-D9B0EBC32209}"/>
              </a:ext>
            </a:extLst>
          </p:cNvPr>
          <p:cNvSpPr>
            <a:spLocks noGrp="1"/>
          </p:cNvSpPr>
          <p:nvPr>
            <p:ph type="sldNum" sz="quarter" idx="12"/>
          </p:nvPr>
        </p:nvSpPr>
        <p:spPr/>
        <p:txBody>
          <a:bodyPr/>
          <a:lstStyle/>
          <a:p>
            <a:fld id="{96A2C33E-BD34-4C31-93BB-F942F3723D5D}" type="slidenum">
              <a:rPr lang="ru-RU" smtClean="0"/>
              <a:t>‹#›</a:t>
            </a:fld>
            <a:endParaRPr lang="ru-RU"/>
          </a:p>
        </p:txBody>
      </p:sp>
    </p:spTree>
    <p:extLst>
      <p:ext uri="{BB962C8B-B14F-4D97-AF65-F5344CB8AC3E}">
        <p14:creationId xmlns:p14="http://schemas.microsoft.com/office/powerpoint/2010/main" val="104494481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5DFAA-D548-46ED-B7E5-4E178DC4D7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Content Placeholder 2">
            <a:extLst>
              <a:ext uri="{FF2B5EF4-FFF2-40B4-BE49-F238E27FC236}">
                <a16:creationId xmlns:a16="http://schemas.microsoft.com/office/drawing/2014/main" id="{5F387DCC-709A-45A7-BCF8-0A55DCDC76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a:extLst>
              <a:ext uri="{FF2B5EF4-FFF2-40B4-BE49-F238E27FC236}">
                <a16:creationId xmlns:a16="http://schemas.microsoft.com/office/drawing/2014/main" id="{18593645-C35E-438C-83E4-F5186E3EF4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7C2043-DF9F-462E-8D17-0F56DAFFDADF}"/>
              </a:ext>
            </a:extLst>
          </p:cNvPr>
          <p:cNvSpPr>
            <a:spLocks noGrp="1"/>
          </p:cNvSpPr>
          <p:nvPr>
            <p:ph type="dt" sz="half" idx="10"/>
          </p:nvPr>
        </p:nvSpPr>
        <p:spPr/>
        <p:txBody>
          <a:bodyPr/>
          <a:lstStyle/>
          <a:p>
            <a:fld id="{EC2158DF-DAA0-4FE3-98F1-2A19944F45D2}" type="datetimeFigureOut">
              <a:rPr lang="ru-RU" smtClean="0"/>
              <a:t>02.04.2019</a:t>
            </a:fld>
            <a:endParaRPr lang="ru-RU"/>
          </a:p>
        </p:txBody>
      </p:sp>
      <p:sp>
        <p:nvSpPr>
          <p:cNvPr id="6" name="Footer Placeholder 5">
            <a:extLst>
              <a:ext uri="{FF2B5EF4-FFF2-40B4-BE49-F238E27FC236}">
                <a16:creationId xmlns:a16="http://schemas.microsoft.com/office/drawing/2014/main" id="{9C346635-1B26-4716-8E8A-639883EA981A}"/>
              </a:ext>
            </a:extLst>
          </p:cNvPr>
          <p:cNvSpPr>
            <a:spLocks noGrp="1"/>
          </p:cNvSpPr>
          <p:nvPr>
            <p:ph type="ftr" sz="quarter" idx="11"/>
          </p:nvPr>
        </p:nvSpPr>
        <p:spPr/>
        <p:txBody>
          <a:bodyPr/>
          <a:lstStyle/>
          <a:p>
            <a:endParaRPr lang="ru-RU"/>
          </a:p>
        </p:txBody>
      </p:sp>
      <p:sp>
        <p:nvSpPr>
          <p:cNvPr id="7" name="Slide Number Placeholder 6">
            <a:extLst>
              <a:ext uri="{FF2B5EF4-FFF2-40B4-BE49-F238E27FC236}">
                <a16:creationId xmlns:a16="http://schemas.microsoft.com/office/drawing/2014/main" id="{916FB00E-8114-4334-8D85-EDB73B04B38A}"/>
              </a:ext>
            </a:extLst>
          </p:cNvPr>
          <p:cNvSpPr>
            <a:spLocks noGrp="1"/>
          </p:cNvSpPr>
          <p:nvPr>
            <p:ph type="sldNum" sz="quarter" idx="12"/>
          </p:nvPr>
        </p:nvSpPr>
        <p:spPr/>
        <p:txBody>
          <a:bodyPr/>
          <a:lstStyle/>
          <a:p>
            <a:fld id="{96A2C33E-BD34-4C31-93BB-F942F3723D5D}" type="slidenum">
              <a:rPr lang="ru-RU" smtClean="0"/>
              <a:t>‹#›</a:t>
            </a:fld>
            <a:endParaRPr lang="ru-RU"/>
          </a:p>
        </p:txBody>
      </p:sp>
    </p:spTree>
    <p:extLst>
      <p:ext uri="{BB962C8B-B14F-4D97-AF65-F5344CB8AC3E}">
        <p14:creationId xmlns:p14="http://schemas.microsoft.com/office/powerpoint/2010/main" val="52922003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7A4AD-B0C5-446E-AE25-B3C8413D24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u-RU"/>
          </a:p>
        </p:txBody>
      </p:sp>
      <p:sp>
        <p:nvSpPr>
          <p:cNvPr id="3" name="Picture Placeholder 2">
            <a:extLst>
              <a:ext uri="{FF2B5EF4-FFF2-40B4-BE49-F238E27FC236}">
                <a16:creationId xmlns:a16="http://schemas.microsoft.com/office/drawing/2014/main" id="{0CF9611C-1AFA-4899-812A-79A6A212C7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a:extLst>
              <a:ext uri="{FF2B5EF4-FFF2-40B4-BE49-F238E27FC236}">
                <a16:creationId xmlns:a16="http://schemas.microsoft.com/office/drawing/2014/main" id="{40D13907-0258-4452-8ED4-CE6DE3B3F0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43AFF1-081D-46D8-93F1-2136F2056894}"/>
              </a:ext>
            </a:extLst>
          </p:cNvPr>
          <p:cNvSpPr>
            <a:spLocks noGrp="1"/>
          </p:cNvSpPr>
          <p:nvPr>
            <p:ph type="dt" sz="half" idx="10"/>
          </p:nvPr>
        </p:nvSpPr>
        <p:spPr/>
        <p:txBody>
          <a:bodyPr/>
          <a:lstStyle/>
          <a:p>
            <a:fld id="{EC2158DF-DAA0-4FE3-98F1-2A19944F45D2}" type="datetimeFigureOut">
              <a:rPr lang="ru-RU" smtClean="0"/>
              <a:t>02.04.2019</a:t>
            </a:fld>
            <a:endParaRPr lang="ru-RU"/>
          </a:p>
        </p:txBody>
      </p:sp>
      <p:sp>
        <p:nvSpPr>
          <p:cNvPr id="6" name="Footer Placeholder 5">
            <a:extLst>
              <a:ext uri="{FF2B5EF4-FFF2-40B4-BE49-F238E27FC236}">
                <a16:creationId xmlns:a16="http://schemas.microsoft.com/office/drawing/2014/main" id="{6B997F90-9116-4F16-BA13-51D10B1CF756}"/>
              </a:ext>
            </a:extLst>
          </p:cNvPr>
          <p:cNvSpPr>
            <a:spLocks noGrp="1"/>
          </p:cNvSpPr>
          <p:nvPr>
            <p:ph type="ftr" sz="quarter" idx="11"/>
          </p:nvPr>
        </p:nvSpPr>
        <p:spPr/>
        <p:txBody>
          <a:bodyPr/>
          <a:lstStyle/>
          <a:p>
            <a:endParaRPr lang="ru-RU"/>
          </a:p>
        </p:txBody>
      </p:sp>
      <p:sp>
        <p:nvSpPr>
          <p:cNvPr id="7" name="Slide Number Placeholder 6">
            <a:extLst>
              <a:ext uri="{FF2B5EF4-FFF2-40B4-BE49-F238E27FC236}">
                <a16:creationId xmlns:a16="http://schemas.microsoft.com/office/drawing/2014/main" id="{D1820C04-EFAD-4C30-BC99-38AF82474CD9}"/>
              </a:ext>
            </a:extLst>
          </p:cNvPr>
          <p:cNvSpPr>
            <a:spLocks noGrp="1"/>
          </p:cNvSpPr>
          <p:nvPr>
            <p:ph type="sldNum" sz="quarter" idx="12"/>
          </p:nvPr>
        </p:nvSpPr>
        <p:spPr/>
        <p:txBody>
          <a:bodyPr/>
          <a:lstStyle/>
          <a:p>
            <a:fld id="{96A2C33E-BD34-4C31-93BB-F942F3723D5D}" type="slidenum">
              <a:rPr lang="ru-RU" smtClean="0"/>
              <a:t>‹#›</a:t>
            </a:fld>
            <a:endParaRPr lang="ru-RU"/>
          </a:p>
        </p:txBody>
      </p:sp>
    </p:spTree>
    <p:extLst>
      <p:ext uri="{BB962C8B-B14F-4D97-AF65-F5344CB8AC3E}">
        <p14:creationId xmlns:p14="http://schemas.microsoft.com/office/powerpoint/2010/main" val="40629082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EB04A-62EB-470A-A8CC-40E75B423391}"/>
              </a:ext>
            </a:extLst>
          </p:cNvPr>
          <p:cNvSpPr>
            <a:spLocks noGrp="1"/>
          </p:cNvSpPr>
          <p:nvPr>
            <p:ph type="title"/>
          </p:nvPr>
        </p:nvSpPr>
        <p:spPr/>
        <p:txBody>
          <a:bodyPr/>
          <a:lstStyle/>
          <a:p>
            <a:r>
              <a:rPr lang="en-US"/>
              <a:t>Click to edit Master title style</a:t>
            </a:r>
            <a:endParaRPr lang="ru-RU"/>
          </a:p>
        </p:txBody>
      </p:sp>
      <p:sp>
        <p:nvSpPr>
          <p:cNvPr id="3" name="Vertical Text Placeholder 2">
            <a:extLst>
              <a:ext uri="{FF2B5EF4-FFF2-40B4-BE49-F238E27FC236}">
                <a16:creationId xmlns:a16="http://schemas.microsoft.com/office/drawing/2014/main" id="{61417091-D635-44BF-A466-1CE76EEB778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1CDDE9A6-F165-4A77-8AC6-F9456A13D347}"/>
              </a:ext>
            </a:extLst>
          </p:cNvPr>
          <p:cNvSpPr>
            <a:spLocks noGrp="1"/>
          </p:cNvSpPr>
          <p:nvPr>
            <p:ph type="dt" sz="half" idx="10"/>
          </p:nvPr>
        </p:nvSpPr>
        <p:spPr/>
        <p:txBody>
          <a:bodyPr/>
          <a:lstStyle/>
          <a:p>
            <a:fld id="{EC2158DF-DAA0-4FE3-98F1-2A19944F45D2}" type="datetimeFigureOut">
              <a:rPr lang="ru-RU" smtClean="0"/>
              <a:t>02.04.2019</a:t>
            </a:fld>
            <a:endParaRPr lang="ru-RU"/>
          </a:p>
        </p:txBody>
      </p:sp>
      <p:sp>
        <p:nvSpPr>
          <p:cNvPr id="5" name="Footer Placeholder 4">
            <a:extLst>
              <a:ext uri="{FF2B5EF4-FFF2-40B4-BE49-F238E27FC236}">
                <a16:creationId xmlns:a16="http://schemas.microsoft.com/office/drawing/2014/main" id="{7BF7AD0E-509E-493A-A5EC-0A16530D6CDB}"/>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1ABF081B-0C89-42CE-A269-CADA9D622860}"/>
              </a:ext>
            </a:extLst>
          </p:cNvPr>
          <p:cNvSpPr>
            <a:spLocks noGrp="1"/>
          </p:cNvSpPr>
          <p:nvPr>
            <p:ph type="sldNum" sz="quarter" idx="12"/>
          </p:nvPr>
        </p:nvSpPr>
        <p:spPr/>
        <p:txBody>
          <a:bodyPr/>
          <a:lstStyle/>
          <a:p>
            <a:fld id="{96A2C33E-BD34-4C31-93BB-F942F3723D5D}" type="slidenum">
              <a:rPr lang="ru-RU" smtClean="0"/>
              <a:t>‹#›</a:t>
            </a:fld>
            <a:endParaRPr lang="ru-RU"/>
          </a:p>
        </p:txBody>
      </p:sp>
    </p:spTree>
    <p:extLst>
      <p:ext uri="{BB962C8B-B14F-4D97-AF65-F5344CB8AC3E}">
        <p14:creationId xmlns:p14="http://schemas.microsoft.com/office/powerpoint/2010/main" val="27439480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B23ED3-7274-48E6-922F-5422B471E98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u-RU"/>
          </a:p>
        </p:txBody>
      </p:sp>
      <p:sp>
        <p:nvSpPr>
          <p:cNvPr id="3" name="Vertical Text Placeholder 2">
            <a:extLst>
              <a:ext uri="{FF2B5EF4-FFF2-40B4-BE49-F238E27FC236}">
                <a16:creationId xmlns:a16="http://schemas.microsoft.com/office/drawing/2014/main" id="{CED4069D-23A0-424D-9EC4-8224DE0B288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696D03A0-556E-4945-9BEA-F24F54908802}"/>
              </a:ext>
            </a:extLst>
          </p:cNvPr>
          <p:cNvSpPr>
            <a:spLocks noGrp="1"/>
          </p:cNvSpPr>
          <p:nvPr>
            <p:ph type="dt" sz="half" idx="10"/>
          </p:nvPr>
        </p:nvSpPr>
        <p:spPr/>
        <p:txBody>
          <a:bodyPr/>
          <a:lstStyle/>
          <a:p>
            <a:fld id="{EC2158DF-DAA0-4FE3-98F1-2A19944F45D2}" type="datetimeFigureOut">
              <a:rPr lang="ru-RU" smtClean="0"/>
              <a:t>02.04.2019</a:t>
            </a:fld>
            <a:endParaRPr lang="ru-RU"/>
          </a:p>
        </p:txBody>
      </p:sp>
      <p:sp>
        <p:nvSpPr>
          <p:cNvPr id="5" name="Footer Placeholder 4">
            <a:extLst>
              <a:ext uri="{FF2B5EF4-FFF2-40B4-BE49-F238E27FC236}">
                <a16:creationId xmlns:a16="http://schemas.microsoft.com/office/drawing/2014/main" id="{EF6D9C36-9E62-4F4F-978D-4CC9BABFDC02}"/>
              </a:ext>
            </a:extLst>
          </p:cNvPr>
          <p:cNvSpPr>
            <a:spLocks noGrp="1"/>
          </p:cNvSpPr>
          <p:nvPr>
            <p:ph type="ftr" sz="quarter" idx="11"/>
          </p:nvPr>
        </p:nvSpPr>
        <p:spPr/>
        <p:txBody>
          <a:bodyPr/>
          <a:lstStyle/>
          <a:p>
            <a:endParaRPr lang="ru-RU"/>
          </a:p>
        </p:txBody>
      </p:sp>
      <p:sp>
        <p:nvSpPr>
          <p:cNvPr id="6" name="Slide Number Placeholder 5">
            <a:extLst>
              <a:ext uri="{FF2B5EF4-FFF2-40B4-BE49-F238E27FC236}">
                <a16:creationId xmlns:a16="http://schemas.microsoft.com/office/drawing/2014/main" id="{0221E122-7B00-45C9-A495-7D5EC10C9277}"/>
              </a:ext>
            </a:extLst>
          </p:cNvPr>
          <p:cNvSpPr>
            <a:spLocks noGrp="1"/>
          </p:cNvSpPr>
          <p:nvPr>
            <p:ph type="sldNum" sz="quarter" idx="12"/>
          </p:nvPr>
        </p:nvSpPr>
        <p:spPr/>
        <p:txBody>
          <a:bodyPr/>
          <a:lstStyle/>
          <a:p>
            <a:fld id="{96A2C33E-BD34-4C31-93BB-F942F3723D5D}" type="slidenum">
              <a:rPr lang="ru-RU" smtClean="0"/>
              <a:t>‹#›</a:t>
            </a:fld>
            <a:endParaRPr lang="ru-RU"/>
          </a:p>
        </p:txBody>
      </p:sp>
    </p:spTree>
    <p:extLst>
      <p:ext uri="{BB962C8B-B14F-4D97-AF65-F5344CB8AC3E}">
        <p14:creationId xmlns:p14="http://schemas.microsoft.com/office/powerpoint/2010/main" val="34275088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tx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4004441" y="6492875"/>
            <a:ext cx="4109545" cy="365125"/>
          </a:xfrm>
          <a:prstGeom prst="rect">
            <a:avLst/>
          </a:prstGeom>
        </p:spPr>
        <p:txBody>
          <a:bodyPr/>
          <a:lstStyle>
            <a:lvl1pPr algn="ctr">
              <a:defRPr sz="1600">
                <a:solidFill>
                  <a:schemeClr val="tx1">
                    <a:lumMod val="85000"/>
                  </a:schemeClr>
                </a:solidFill>
                <a:latin typeface="+mn-lt"/>
              </a:defRPr>
            </a:lvl1pPr>
          </a:lstStyle>
          <a:p>
            <a:r>
              <a:rPr lang="en-US">
                <a:latin typeface="MetaPro-Normal" panose="02000503040000020004" pitchFamily="50" charset="0"/>
              </a:rPr>
              <a:t>Microsoft Digital Advisory Services</a:t>
            </a:r>
            <a:endParaRPr lang="en-US" dirty="0">
              <a:latin typeface="MetaPro-Normal" panose="02000503040000020004" pitchFamily="50" charset="0"/>
            </a:endParaRPr>
          </a:p>
        </p:txBody>
      </p:sp>
    </p:spTree>
    <p:extLst>
      <p:ext uri="{BB962C8B-B14F-4D97-AF65-F5344CB8AC3E}">
        <p14:creationId xmlns:p14="http://schemas.microsoft.com/office/powerpoint/2010/main" val="210442599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90841" y="3232430"/>
            <a:ext cx="9144000" cy="513510"/>
          </a:xfrm>
        </p:spPr>
        <p:txBody>
          <a:bodyPr wrap="square">
            <a:spAutoFit/>
          </a:bodyPr>
          <a:lstStyle>
            <a:lvl1pPr marL="0" indent="0">
              <a:buNone/>
              <a:defRPr lang="en-GB" sz="1600" kern="1200" dirty="0">
                <a:solidFill>
                  <a:srgbClr val="0C9CCE"/>
                </a:solidFill>
                <a:latin typeface="+mj-lt"/>
                <a:ea typeface="+mn-ea"/>
                <a:cs typeface="Segoe UI Light" panose="020B0502040204020203" pitchFamily="34" charset="0"/>
              </a:defRPr>
            </a:lvl1pPr>
          </a:lstStyle>
          <a:p>
            <a:pPr marL="0" lvl="0" algn="l" defTabSz="914400" rtl="0" latinLnBrk="0"/>
            <a:r>
              <a:rPr lang="en-US" dirty="0"/>
              <a:t>CLICK TO EDIT MASTER SUBTITLE STYLE</a:t>
            </a:r>
            <a:endParaRPr lang="en-GB"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66484" y="2391718"/>
            <a:ext cx="2951439" cy="840712"/>
          </a:xfrm>
          <a:prstGeom prst="rect">
            <a:avLst/>
          </a:prstGeom>
        </p:spPr>
      </p:pic>
      <p:sp>
        <p:nvSpPr>
          <p:cNvPr id="12" name="Title 11"/>
          <p:cNvSpPr>
            <a:spLocks noGrp="1"/>
          </p:cNvSpPr>
          <p:nvPr>
            <p:ph type="title" hasCustomPrompt="1"/>
          </p:nvPr>
        </p:nvSpPr>
        <p:spPr>
          <a:xfrm>
            <a:off x="90841" y="2401064"/>
            <a:ext cx="6005159" cy="461665"/>
          </a:xfrm>
          <a:prstGeom prst="rect">
            <a:avLst/>
          </a:prstGeom>
        </p:spPr>
        <p:txBody>
          <a:bodyPr wrap="square">
            <a:spAutoFit/>
          </a:bodyPr>
          <a:lstStyle>
            <a:lvl1pPr>
              <a:defRPr lang="en-US" sz="2400" kern="1200">
                <a:solidFill>
                  <a:srgbClr val="00446D"/>
                </a:solidFill>
                <a:latin typeface="+mj-lt"/>
                <a:ea typeface="+mn-ea"/>
                <a:cs typeface="+mn-cs"/>
              </a:defRPr>
            </a:lvl1pPr>
          </a:lstStyle>
          <a:p>
            <a:pPr marL="0" lvl="0" algn="l" defTabSz="914400" rtl="0" latinLnBrk="0"/>
            <a:r>
              <a:rPr lang="en-US" dirty="0"/>
              <a:t>CLICK TO EDIT MASTER TITLE STYLE</a:t>
            </a:r>
          </a:p>
        </p:txBody>
      </p:sp>
    </p:spTree>
    <p:extLst>
      <p:ext uri="{BB962C8B-B14F-4D97-AF65-F5344CB8AC3E}">
        <p14:creationId xmlns:p14="http://schemas.microsoft.com/office/powerpoint/2010/main" val="170727257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04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606898-4E4D-4FAA-B036-3B89ED77B1AA}" type="datetimeFigureOut">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CB113-91F4-428B-85C3-ED3AAAFD507D}" type="slidenum">
              <a:rPr lang="en-US" smtClean="0"/>
              <a:t>‹#›</a:t>
            </a:fld>
            <a:endParaRPr lang="en-US"/>
          </a:p>
        </p:txBody>
      </p:sp>
    </p:spTree>
    <p:extLst>
      <p:ext uri="{BB962C8B-B14F-4D97-AF65-F5344CB8AC3E}">
        <p14:creationId xmlns:p14="http://schemas.microsoft.com/office/powerpoint/2010/main" val="2573545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723900" y="640080"/>
            <a:ext cx="1828800" cy="365760"/>
          </a:xfrm>
          <a:prstGeom prst="rect">
            <a:avLst/>
          </a:prstGeom>
        </p:spPr>
        <p:txBody>
          <a:bodyPr wrap="none" lIns="0" tIns="0" rIns="0" bIns="0">
            <a:spAutoFit/>
          </a:bodyPr>
          <a:lstStyle>
            <a:lvl1pPr>
              <a:defRPr lang="en-US" sz="2800" kern="1200" dirty="0">
                <a:solidFill>
                  <a:srgbClr val="00446D"/>
                </a:solidFill>
                <a:latin typeface="Segoe UI Semibold"/>
                <a:ea typeface="+mn-ea"/>
                <a:cs typeface="Segoe UI Light" panose="020B0502040204020203" pitchFamily="34" charset="0"/>
              </a:defRPr>
            </a:lvl1pPr>
          </a:lstStyle>
          <a:p>
            <a:pPr marL="0" lvl="0" algn="l" defTabSz="914400" rtl="0" latinLnBrk="0"/>
            <a:r>
              <a:rPr lang="en-US" dirty="0"/>
              <a:t>TITLE</a:t>
            </a:r>
          </a:p>
        </p:txBody>
      </p:sp>
      <p:sp>
        <p:nvSpPr>
          <p:cNvPr id="12" name="Subtitle 2"/>
          <p:cNvSpPr>
            <a:spLocks noGrp="1"/>
          </p:cNvSpPr>
          <p:nvPr>
            <p:ph type="subTitle" idx="1" hasCustomPrompt="1"/>
          </p:nvPr>
        </p:nvSpPr>
        <p:spPr>
          <a:xfrm>
            <a:off x="731520" y="995564"/>
            <a:ext cx="5457181" cy="182880"/>
          </a:xfrm>
        </p:spPr>
        <p:txBody>
          <a:bodyPr wrap="square" lIns="0" tIns="0" rIns="0" bIns="0">
            <a:noAutofit/>
          </a:bodyPr>
          <a:lstStyle>
            <a:lvl1pPr marL="0" indent="0">
              <a:buNone/>
              <a:defRPr lang="en-GB" sz="1600" kern="1200" dirty="0">
                <a:solidFill>
                  <a:srgbClr val="0072C6"/>
                </a:solidFill>
                <a:latin typeface="Segoe UI Semibold" panose="020B0702040204020203" pitchFamily="34" charset="0"/>
                <a:ea typeface="+mn-ea"/>
                <a:cs typeface="Segoe UI Semibold" panose="020B0702040204020203" pitchFamily="34" charset="0"/>
              </a:defRPr>
            </a:lvl1pPr>
          </a:lstStyle>
          <a:p>
            <a:pPr marL="0" lvl="0" algn="l" defTabSz="914400" rtl="0" latinLnBrk="0"/>
            <a:r>
              <a:rPr lang="en-US" dirty="0"/>
              <a:t>SUBTITLE STYLE</a:t>
            </a:r>
            <a:endParaRPr lang="en-GB" dirty="0"/>
          </a:p>
        </p:txBody>
      </p:sp>
      <p:sp>
        <p:nvSpPr>
          <p:cNvPr id="15" name="Content Placeholder 14"/>
          <p:cNvSpPr>
            <a:spLocks noGrp="1"/>
          </p:cNvSpPr>
          <p:nvPr>
            <p:ph sz="quarter" idx="10"/>
          </p:nvPr>
        </p:nvSpPr>
        <p:spPr>
          <a:xfrm>
            <a:off x="731838" y="1574800"/>
            <a:ext cx="10829925" cy="4598988"/>
          </a:xfrm>
          <a:prstGeom prst="rect">
            <a:avLst/>
          </a:prstGeom>
        </p:spPr>
        <p:txBody>
          <a:bodyPr/>
          <a:lstStyle>
            <a:lvl1pPr marL="457200" indent="-457200">
              <a:buClr>
                <a:srgbClr val="4B9BD7"/>
              </a:buClr>
              <a:buFont typeface="+mj-lt"/>
              <a:buAutoNum type="arabicPeriod"/>
              <a:defRPr>
                <a:solidFill>
                  <a:schemeClr val="bg1">
                    <a:lumMod val="75000"/>
                  </a:schemeClr>
                </a:solidFill>
                <a:latin typeface="+mj-lt"/>
              </a:defRPr>
            </a:lvl1pPr>
            <a:lvl2pPr marL="836075" indent="-457200">
              <a:buClr>
                <a:srgbClr val="4B9BD7"/>
              </a:buClr>
              <a:buFont typeface="+mj-lt"/>
              <a:buAutoNum type="arabicPeriod"/>
              <a:defRPr>
                <a:solidFill>
                  <a:schemeClr val="bg1">
                    <a:lumMod val="75000"/>
                  </a:schemeClr>
                </a:solidFill>
                <a:latin typeface="+mj-lt"/>
              </a:defRPr>
            </a:lvl2pPr>
            <a:lvl3pPr marL="1221299" indent="-457200">
              <a:buClr>
                <a:srgbClr val="4B9BD7"/>
              </a:buClr>
              <a:buFont typeface="+mj-lt"/>
              <a:buAutoNum type="arabicPeriod"/>
              <a:defRPr>
                <a:solidFill>
                  <a:schemeClr val="bg1">
                    <a:lumMod val="75000"/>
                  </a:schemeClr>
                </a:solidFill>
                <a:latin typeface="+mj-lt"/>
              </a:defRPr>
            </a:lvl3pPr>
            <a:lvl4pPr marL="1598056" indent="-457200">
              <a:buClr>
                <a:srgbClr val="4B9BD7"/>
              </a:buClr>
              <a:buFont typeface="+mj-lt"/>
              <a:buAutoNum type="arabicPeriod"/>
              <a:defRPr>
                <a:solidFill>
                  <a:schemeClr val="bg1">
                    <a:lumMod val="75000"/>
                  </a:schemeClr>
                </a:solidFill>
                <a:latin typeface="+mj-lt"/>
              </a:defRPr>
            </a:lvl4pPr>
            <a:lvl5pPr marL="1983280" indent="-457200">
              <a:buClr>
                <a:srgbClr val="4B9BD7"/>
              </a:buClr>
              <a:buFont typeface="+mj-lt"/>
              <a:buAutoNum type="arabicPeriod"/>
              <a:defRPr>
                <a:solidFill>
                  <a:schemeClr val="bg1">
                    <a:lumMod val="75000"/>
                  </a:schemeClr>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1417831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4664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Last">
    <p:bg>
      <p:bgPr>
        <a:solidFill>
          <a:schemeClr val="tx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0" y="1219200"/>
            <a:ext cx="2438400" cy="2438400"/>
          </a:xfrm>
        </p:spPr>
        <p:txBody>
          <a:bodyPr/>
          <a:lstStyle/>
          <a:p>
            <a:r>
              <a:rPr lang="en-US"/>
              <a:t>Click to edit Master title style</a:t>
            </a:r>
            <a:endParaRPr lang="ru-RU"/>
          </a:p>
        </p:txBody>
      </p:sp>
      <p:graphicFrame>
        <p:nvGraphicFramePr>
          <p:cNvPr id="6" name="Content Placeholder 4"/>
          <p:cNvGraphicFramePr>
            <a:graphicFrameLocks/>
          </p:cNvGraphicFramePr>
          <p:nvPr>
            <p:extLst/>
          </p:nvPr>
        </p:nvGraphicFramePr>
        <p:xfrm>
          <a:off x="-3013" y="1600203"/>
          <a:ext cx="12195013" cy="1385145"/>
        </p:xfrm>
        <a:graphic>
          <a:graphicData uri="http://schemas.openxmlformats.org/drawingml/2006/table">
            <a:tbl>
              <a:tblPr firstRow="1" bandRow="1">
                <a:tableStyleId>{5C22544A-7EE6-4342-B048-85BDC9FD1C3A}</a:tableStyleId>
              </a:tblPr>
              <a:tblGrid>
                <a:gridCol w="765013">
                  <a:extLst>
                    <a:ext uri="{9D8B030D-6E8A-4147-A177-3AD203B41FA5}">
                      <a16:colId xmlns:a16="http://schemas.microsoft.com/office/drawing/2014/main" val="20000"/>
                    </a:ext>
                  </a:extLst>
                </a:gridCol>
                <a:gridCol w="3581459">
                  <a:extLst>
                    <a:ext uri="{9D8B030D-6E8A-4147-A177-3AD203B41FA5}">
                      <a16:colId xmlns:a16="http://schemas.microsoft.com/office/drawing/2014/main" val="20001"/>
                    </a:ext>
                  </a:extLst>
                </a:gridCol>
                <a:gridCol w="2829011">
                  <a:extLst>
                    <a:ext uri="{9D8B030D-6E8A-4147-A177-3AD203B41FA5}">
                      <a16:colId xmlns:a16="http://schemas.microsoft.com/office/drawing/2014/main" val="20002"/>
                    </a:ext>
                  </a:extLst>
                </a:gridCol>
                <a:gridCol w="1397245">
                  <a:extLst>
                    <a:ext uri="{9D8B030D-6E8A-4147-A177-3AD203B41FA5}">
                      <a16:colId xmlns:a16="http://schemas.microsoft.com/office/drawing/2014/main" val="20003"/>
                    </a:ext>
                  </a:extLst>
                </a:gridCol>
                <a:gridCol w="2546673">
                  <a:extLst>
                    <a:ext uri="{9D8B030D-6E8A-4147-A177-3AD203B41FA5}">
                      <a16:colId xmlns:a16="http://schemas.microsoft.com/office/drawing/2014/main" val="20004"/>
                    </a:ext>
                  </a:extLst>
                </a:gridCol>
                <a:gridCol w="1075612">
                  <a:extLst>
                    <a:ext uri="{9D8B030D-6E8A-4147-A177-3AD203B41FA5}">
                      <a16:colId xmlns:a16="http://schemas.microsoft.com/office/drawing/2014/main" val="20005"/>
                    </a:ext>
                  </a:extLst>
                </a:gridCol>
              </a:tblGrid>
              <a:tr h="457200">
                <a:tc>
                  <a:txBody>
                    <a:bodyPr/>
                    <a:lstStyle/>
                    <a:p>
                      <a:pPr algn="l">
                        <a:spcBef>
                          <a:spcPts val="0"/>
                        </a:spcBef>
                        <a:spcAft>
                          <a:spcPts val="400"/>
                        </a:spcAft>
                      </a:pPr>
                      <a:endParaRPr lang="en-US" sz="900" b="0" dirty="0">
                        <a:solidFill>
                          <a:schemeClr val="tx2"/>
                        </a:solidFill>
                        <a:latin typeface="+mn-lt"/>
                      </a:endParaRPr>
                    </a:p>
                  </a:txBody>
                  <a:tcPr marT="91439" marB="914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4">
                  <a:txBody>
                    <a:bodyPr/>
                    <a:lstStyle/>
                    <a:p>
                      <a:pPr algn="l">
                        <a:spcBef>
                          <a:spcPts val="0"/>
                        </a:spcBef>
                        <a:spcAft>
                          <a:spcPts val="0"/>
                        </a:spcAft>
                      </a:pPr>
                      <a:r>
                        <a:rPr lang="en-US" sz="1800" kern="1200" dirty="0">
                          <a:solidFill>
                            <a:srgbClr val="004565"/>
                          </a:solidFill>
                          <a:latin typeface="+mj-lt"/>
                          <a:ea typeface="+mn-ea"/>
                          <a:cs typeface="Segoe UI Light" panose="020B0502040204020203" pitchFamily="34" charset="0"/>
                        </a:rPr>
                        <a:t>СТАРШЕЕ РУКОВОДСТВО</a:t>
                      </a:r>
                    </a:p>
                  </a:txBody>
                  <a:tcPr marT="91439" marB="9143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l" defTabSz="914400" rtl="0" eaLnBrk="1" latinLnBrk="0" hangingPunct="1">
                        <a:spcBef>
                          <a:spcPts val="0"/>
                        </a:spcBef>
                        <a:spcAft>
                          <a:spcPts val="0"/>
                        </a:spcAft>
                      </a:pPr>
                      <a:endParaRPr lang="en-US" sz="900" b="0" kern="1200" dirty="0">
                        <a:solidFill>
                          <a:srgbClr val="505050"/>
                        </a:solidFill>
                        <a:latin typeface="+mj-lt"/>
                        <a:ea typeface="+mn-ea"/>
                        <a:cs typeface="+mn-cs"/>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l" defTabSz="914400" rtl="0" eaLnBrk="1" latinLnBrk="0" hangingPunct="1">
                        <a:spcBef>
                          <a:spcPts val="0"/>
                        </a:spcBef>
                        <a:spcAft>
                          <a:spcPts val="0"/>
                        </a:spcAft>
                      </a:pPr>
                      <a:endParaRPr lang="en-US" sz="900" b="0" kern="1200" dirty="0">
                        <a:solidFill>
                          <a:srgbClr val="505050"/>
                        </a:solidFill>
                        <a:latin typeface="+mj-lt"/>
                        <a:ea typeface="+mn-ea"/>
                        <a:cs typeface="+mn-cs"/>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l" defTabSz="914400" rtl="0" eaLnBrk="1" latinLnBrk="0" hangingPunct="1">
                        <a:spcBef>
                          <a:spcPts val="0"/>
                        </a:spcBef>
                        <a:spcAft>
                          <a:spcPts val="0"/>
                        </a:spcAft>
                      </a:pPr>
                      <a:endParaRPr lang="en-US" sz="900" b="0" kern="1200" dirty="0">
                        <a:solidFill>
                          <a:srgbClr val="505050"/>
                        </a:solidFill>
                        <a:latin typeface="+mj-lt"/>
                        <a:ea typeface="+mn-ea"/>
                        <a:cs typeface="+mn-cs"/>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spcAft>
                          <a:spcPts val="400"/>
                        </a:spcAft>
                      </a:pPr>
                      <a:endParaRPr lang="en-US" sz="900" b="0" dirty="0">
                        <a:solidFill>
                          <a:schemeClr val="tx2"/>
                        </a:solidFill>
                        <a:latin typeface="+mn-lt"/>
                      </a:endParaRPr>
                    </a:p>
                  </a:txBody>
                  <a:tcPr marT="91439" marB="914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27945">
                <a:tc>
                  <a:txBody>
                    <a:bodyPr/>
                    <a:lstStyle/>
                    <a:p>
                      <a:pPr algn="l">
                        <a:spcBef>
                          <a:spcPts val="0"/>
                        </a:spcBef>
                        <a:spcAft>
                          <a:spcPts val="400"/>
                        </a:spcAft>
                      </a:pPr>
                      <a:endParaRPr lang="en-US" sz="900" b="0" dirty="0">
                        <a:solidFill>
                          <a:schemeClr val="bg1">
                            <a:lumMod val="85000"/>
                            <a:lumOff val="15000"/>
                          </a:schemeClr>
                        </a:solidFill>
                        <a:latin typeface="+mn-lt"/>
                      </a:endParaRPr>
                    </a:p>
                  </a:txBody>
                  <a:tcPr marT="91439" marB="914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l">
                        <a:spcBef>
                          <a:spcPts val="0"/>
                        </a:spcBef>
                        <a:spcAft>
                          <a:spcPts val="400"/>
                        </a:spcAft>
                      </a:pPr>
                      <a:r>
                        <a:rPr lang="ru-RU" sz="900" dirty="0">
                          <a:solidFill>
                            <a:srgbClr val="000000">
                              <a:lumMod val="65000"/>
                              <a:lumOff val="35000"/>
                            </a:srgbClr>
                          </a:solidFill>
                          <a:latin typeface="Segoe UI Semibold" panose="020B0702040204020203" pitchFamily="34" charset="0"/>
                          <a:cs typeface="Segoe UI Semibold" panose="020B0702040204020203" pitchFamily="34" charset="0"/>
                        </a:rPr>
                        <a:t>АРСЕНИЙ ТАРАСОВ</a:t>
                      </a:r>
                      <a:endParaRPr lang="ru-RU" sz="900" b="1" dirty="0">
                        <a:solidFill>
                          <a:schemeClr val="bg1">
                            <a:lumMod val="85000"/>
                            <a:lumOff val="15000"/>
                          </a:schemeClr>
                        </a:solidFill>
                        <a:latin typeface="+mn-lt"/>
                      </a:endParaRPr>
                    </a:p>
                    <a:p>
                      <a:pPr marL="0" algn="l" defTabSz="914400" rtl="0" eaLnBrk="1" latinLnBrk="0" hangingPunct="1">
                        <a:spcBef>
                          <a:spcPts val="0"/>
                        </a:spcBef>
                        <a:spcAft>
                          <a:spcPts val="0"/>
                        </a:spcAft>
                      </a:pPr>
                      <a:r>
                        <a:rPr lang="ru-RU" sz="900" dirty="0">
                          <a:solidFill>
                            <a:srgbClr val="000000">
                              <a:lumMod val="65000"/>
                              <a:lumOff val="35000"/>
                            </a:srgbClr>
                          </a:solidFill>
                          <a:latin typeface="Segoe UI Semibold" panose="020B0702040204020203" pitchFamily="34" charset="0"/>
                          <a:ea typeface="+mn-ea"/>
                          <a:cs typeface="Segoe UI Semibold" panose="020B0702040204020203" pitchFamily="34" charset="0"/>
                        </a:rPr>
                        <a:t>Директор</a:t>
                      </a:r>
                      <a:r>
                        <a:rPr lang="ru-RU" sz="900" baseline="0" dirty="0">
                          <a:solidFill>
                            <a:srgbClr val="000000">
                              <a:lumMod val="65000"/>
                              <a:lumOff val="35000"/>
                            </a:srgbClr>
                          </a:solidFill>
                          <a:latin typeface="Segoe UI Semibold" panose="020B0702040204020203" pitchFamily="34" charset="0"/>
                          <a:ea typeface="+mn-ea"/>
                          <a:cs typeface="Segoe UI Semibold" panose="020B0702040204020203" pitchFamily="34" charset="0"/>
                        </a:rPr>
                        <a:t> департамента</a:t>
                      </a:r>
                    </a:p>
                    <a:p>
                      <a:pPr marL="0" algn="l" defTabSz="914400" rtl="0" eaLnBrk="1" latinLnBrk="0" hangingPunct="1">
                        <a:spcBef>
                          <a:spcPts val="0"/>
                        </a:spcBef>
                        <a:spcAft>
                          <a:spcPts val="0"/>
                        </a:spcAft>
                      </a:pPr>
                      <a:r>
                        <a:rPr lang="ru-RU" sz="900" baseline="0" dirty="0">
                          <a:solidFill>
                            <a:srgbClr val="000000">
                              <a:lumMod val="65000"/>
                              <a:lumOff val="35000"/>
                            </a:srgbClr>
                          </a:solidFill>
                          <a:latin typeface="Segoe UI Semibold" panose="020B0702040204020203" pitchFamily="34" charset="0"/>
                          <a:ea typeface="+mn-ea"/>
                          <a:cs typeface="Segoe UI Semibold" panose="020B0702040204020203" pitchFamily="34" charset="0"/>
                        </a:rPr>
                        <a:t>корпоративных продаж</a:t>
                      </a:r>
                      <a:endParaRPr lang="ru-RU" sz="900" dirty="0">
                        <a:solidFill>
                          <a:srgbClr val="000000">
                            <a:lumMod val="65000"/>
                            <a:lumOff val="35000"/>
                          </a:srgbClr>
                        </a:solidFill>
                        <a:latin typeface="Segoe UI Semibold" panose="020B0702040204020203" pitchFamily="34" charset="0"/>
                        <a:ea typeface="+mn-ea"/>
                        <a:cs typeface="Segoe UI Semibold" panose="020B0702040204020203" pitchFamily="34" charset="0"/>
                      </a:endParaRPr>
                    </a:p>
                    <a:p>
                      <a:pPr marL="0" algn="l" defTabSz="914400" rtl="0" eaLnBrk="1" latinLnBrk="0" hangingPunct="1">
                        <a:spcBef>
                          <a:spcPts val="0"/>
                        </a:spcBef>
                        <a:spcAft>
                          <a:spcPts val="0"/>
                        </a:spcAft>
                      </a:pPr>
                      <a:r>
                        <a:rPr lang="en-US" sz="900" dirty="0">
                          <a:solidFill>
                            <a:srgbClr val="000000">
                              <a:lumMod val="65000"/>
                              <a:lumOff val="35000"/>
                            </a:srgbClr>
                          </a:solidFill>
                          <a:latin typeface="Segoe UI Semibold" panose="020B0702040204020203" pitchFamily="34" charset="0"/>
                          <a:ea typeface="+mn-ea"/>
                          <a:cs typeface="Segoe UI Semibold" panose="020B0702040204020203" pitchFamily="34" charset="0"/>
                        </a:rPr>
                        <a:t>atarasov@microsoft.com</a:t>
                      </a:r>
                      <a:r>
                        <a:rPr lang="ru-RU" sz="900" dirty="0">
                          <a:solidFill>
                            <a:srgbClr val="000000">
                              <a:lumMod val="65000"/>
                              <a:lumOff val="35000"/>
                            </a:srgbClr>
                          </a:solidFill>
                          <a:latin typeface="Segoe UI Semibold" panose="020B0702040204020203" pitchFamily="34" charset="0"/>
                          <a:ea typeface="+mn-ea"/>
                          <a:cs typeface="Segoe UI Semibold" panose="020B0702040204020203" pitchFamily="34" charset="0"/>
                        </a:rPr>
                        <a:t>  </a:t>
                      </a:r>
                    </a:p>
                    <a:p>
                      <a:pPr marL="0" algn="l" defTabSz="914400" rtl="0" eaLnBrk="1" latinLnBrk="0" hangingPunct="1">
                        <a:spcBef>
                          <a:spcPts val="0"/>
                        </a:spcBef>
                        <a:spcAft>
                          <a:spcPts val="0"/>
                        </a:spcAft>
                      </a:pPr>
                      <a:r>
                        <a:rPr lang="ru-RU" sz="900" dirty="0">
                          <a:solidFill>
                            <a:srgbClr val="000000">
                              <a:lumMod val="65000"/>
                              <a:lumOff val="35000"/>
                            </a:srgbClr>
                          </a:solidFill>
                          <a:latin typeface="Segoe UI Semibold" panose="020B0702040204020203" pitchFamily="34" charset="0"/>
                          <a:ea typeface="+mn-ea"/>
                          <a:cs typeface="Segoe UI Semibold" panose="020B0702040204020203" pitchFamily="34" charset="0"/>
                        </a:rPr>
                        <a:t>+7 (499) </a:t>
                      </a:r>
                      <a:r>
                        <a:rPr lang="en-US" sz="900" dirty="0">
                          <a:solidFill>
                            <a:srgbClr val="000000">
                              <a:lumMod val="65000"/>
                              <a:lumOff val="35000"/>
                            </a:srgbClr>
                          </a:solidFill>
                          <a:latin typeface="Segoe UI Semibold" panose="020B0702040204020203" pitchFamily="34" charset="0"/>
                          <a:ea typeface="+mn-ea"/>
                          <a:cs typeface="Segoe UI Semibold" panose="020B0702040204020203" pitchFamily="34" charset="0"/>
                        </a:rPr>
                        <a:t>2725858</a:t>
                      </a:r>
                      <a:endParaRPr lang="ru-RU" sz="900" dirty="0">
                        <a:solidFill>
                          <a:srgbClr val="000000">
                            <a:lumMod val="65000"/>
                            <a:lumOff val="35000"/>
                          </a:srgbClr>
                        </a:solidFill>
                        <a:latin typeface="Segoe UI Semibold" panose="020B0702040204020203" pitchFamily="34" charset="0"/>
                        <a:ea typeface="+mn-ea"/>
                        <a:cs typeface="Segoe UI Semibold" panose="020B0702040204020203" pitchFamily="34" charset="0"/>
                      </a:endParaRPr>
                    </a:p>
                  </a:txBody>
                  <a:tcPr marT="91439" marB="914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l">
                        <a:spcBef>
                          <a:spcPts val="0"/>
                        </a:spcBef>
                        <a:spcAft>
                          <a:spcPts val="400"/>
                        </a:spcAft>
                      </a:pPr>
                      <a:r>
                        <a:rPr lang="ru-RU" sz="900" dirty="0">
                          <a:solidFill>
                            <a:srgbClr val="000000">
                              <a:lumMod val="65000"/>
                              <a:lumOff val="35000"/>
                            </a:srgbClr>
                          </a:solidFill>
                          <a:latin typeface="Segoe UI Semibold" panose="020B0702040204020203" pitchFamily="34" charset="0"/>
                          <a:cs typeface="Segoe UI Semibold" panose="020B0702040204020203" pitchFamily="34" charset="0"/>
                        </a:rPr>
                        <a:t>АЛЕНА</a:t>
                      </a:r>
                      <a:r>
                        <a:rPr lang="ru-RU" sz="900" baseline="0" dirty="0">
                          <a:solidFill>
                            <a:srgbClr val="000000">
                              <a:lumMod val="65000"/>
                              <a:lumOff val="35000"/>
                            </a:srgbClr>
                          </a:solidFill>
                          <a:latin typeface="Segoe UI Semibold" panose="020B0702040204020203" pitchFamily="34" charset="0"/>
                          <a:cs typeface="Segoe UI Semibold" panose="020B0702040204020203" pitchFamily="34" charset="0"/>
                        </a:rPr>
                        <a:t> ГЕКЛЕР</a:t>
                      </a:r>
                      <a:r>
                        <a:rPr lang="ru-RU" sz="900" dirty="0">
                          <a:solidFill>
                            <a:srgbClr val="000000">
                              <a:lumMod val="65000"/>
                              <a:lumOff val="35000"/>
                            </a:srgbClr>
                          </a:solidFill>
                          <a:latin typeface="Segoe UI Semibold" panose="020B0702040204020203" pitchFamily="34" charset="0"/>
                          <a:cs typeface="Segoe UI Semibold" panose="020B0702040204020203" pitchFamily="34" charset="0"/>
                        </a:rPr>
                        <a:t> </a:t>
                      </a:r>
                    </a:p>
                    <a:p>
                      <a:pPr marL="0" algn="l" defTabSz="914400" rtl="0" eaLnBrk="1" latinLnBrk="0" hangingPunct="1">
                        <a:spcBef>
                          <a:spcPts val="0"/>
                        </a:spcBef>
                        <a:spcAft>
                          <a:spcPts val="0"/>
                        </a:spcAft>
                      </a:pPr>
                      <a:r>
                        <a:rPr lang="ru-RU" sz="900" dirty="0">
                          <a:solidFill>
                            <a:srgbClr val="000000">
                              <a:lumMod val="65000"/>
                              <a:lumOff val="35000"/>
                            </a:srgbClr>
                          </a:solidFill>
                          <a:latin typeface="Segoe UI Semibold" panose="020B0702040204020203" pitchFamily="34" charset="0"/>
                          <a:ea typeface="+mn-ea"/>
                          <a:cs typeface="Segoe UI Semibold" panose="020B0702040204020203" pitchFamily="34" charset="0"/>
                        </a:rPr>
                        <a:t>Директор департамента консалтинга</a:t>
                      </a:r>
                      <a:endParaRPr lang="en-US" sz="900" dirty="0">
                        <a:solidFill>
                          <a:srgbClr val="000000">
                            <a:lumMod val="65000"/>
                            <a:lumOff val="35000"/>
                          </a:srgbClr>
                        </a:solidFill>
                        <a:latin typeface="Segoe UI Semibold" panose="020B0702040204020203" pitchFamily="34" charset="0"/>
                        <a:ea typeface="+mn-ea"/>
                        <a:cs typeface="Segoe UI Semibold" panose="020B0702040204020203" pitchFamily="34" charset="0"/>
                      </a:endParaRPr>
                    </a:p>
                    <a:p>
                      <a:pPr marL="0" algn="l" defTabSz="914400" rtl="0" eaLnBrk="1" latinLnBrk="0" hangingPunct="1">
                        <a:spcBef>
                          <a:spcPts val="0"/>
                        </a:spcBef>
                        <a:spcAft>
                          <a:spcPts val="0"/>
                        </a:spcAft>
                      </a:pPr>
                      <a:r>
                        <a:rPr lang="ru-RU" sz="900" baseline="0" dirty="0">
                          <a:solidFill>
                            <a:srgbClr val="000000">
                              <a:lumMod val="65000"/>
                              <a:lumOff val="35000"/>
                            </a:srgbClr>
                          </a:solidFill>
                          <a:latin typeface="Segoe UI Semibold" panose="020B0702040204020203" pitchFamily="34" charset="0"/>
                          <a:ea typeface="+mn-ea"/>
                          <a:cs typeface="Segoe UI Semibold" panose="020B0702040204020203" pitchFamily="34" charset="0"/>
                        </a:rPr>
                        <a:t>и технической поддержки</a:t>
                      </a:r>
                      <a:endParaRPr lang="ru-RU" sz="900" dirty="0">
                        <a:solidFill>
                          <a:srgbClr val="000000">
                            <a:lumMod val="65000"/>
                            <a:lumOff val="35000"/>
                          </a:srgbClr>
                        </a:solidFill>
                        <a:latin typeface="Segoe UI Semibold" panose="020B0702040204020203" pitchFamily="34" charset="0"/>
                        <a:ea typeface="+mn-ea"/>
                        <a:cs typeface="Segoe UI Semibold" panose="020B0702040204020203" pitchFamily="34" charset="0"/>
                      </a:endParaRPr>
                    </a:p>
                    <a:p>
                      <a:pPr marL="0" algn="l" defTabSz="914400" rtl="0" eaLnBrk="1" latinLnBrk="0" hangingPunct="1">
                        <a:spcBef>
                          <a:spcPts val="0"/>
                        </a:spcBef>
                        <a:spcAft>
                          <a:spcPts val="0"/>
                        </a:spcAft>
                      </a:pPr>
                      <a:r>
                        <a:rPr lang="en-US" sz="900" dirty="0">
                          <a:solidFill>
                            <a:srgbClr val="000000">
                              <a:lumMod val="65000"/>
                              <a:lumOff val="35000"/>
                            </a:srgbClr>
                          </a:solidFill>
                          <a:latin typeface="Segoe UI Semibold" panose="020B0702040204020203" pitchFamily="34" charset="0"/>
                          <a:ea typeface="+mn-ea"/>
                          <a:cs typeface="Segoe UI Semibold" panose="020B0702040204020203" pitchFamily="34" charset="0"/>
                        </a:rPr>
                        <a:t>ageckler@microsoft.com</a:t>
                      </a:r>
                      <a:r>
                        <a:rPr lang="ru-RU" sz="900" dirty="0">
                          <a:solidFill>
                            <a:srgbClr val="000000">
                              <a:lumMod val="65000"/>
                              <a:lumOff val="35000"/>
                            </a:srgbClr>
                          </a:solidFill>
                          <a:latin typeface="Segoe UI Semibold" panose="020B0702040204020203" pitchFamily="34" charset="0"/>
                          <a:ea typeface="+mn-ea"/>
                          <a:cs typeface="Segoe UI Semibold" panose="020B0702040204020203" pitchFamily="34" charset="0"/>
                        </a:rPr>
                        <a:t>  </a:t>
                      </a:r>
                    </a:p>
                    <a:p>
                      <a:pPr marL="0" algn="l" defTabSz="914400" rtl="0" eaLnBrk="1" latinLnBrk="0" hangingPunct="1">
                        <a:spcBef>
                          <a:spcPts val="0"/>
                        </a:spcBef>
                        <a:spcAft>
                          <a:spcPts val="0"/>
                        </a:spcAft>
                      </a:pPr>
                      <a:r>
                        <a:rPr lang="ru-RU" sz="900" dirty="0">
                          <a:solidFill>
                            <a:srgbClr val="000000">
                              <a:lumMod val="65000"/>
                              <a:lumOff val="35000"/>
                            </a:srgbClr>
                          </a:solidFill>
                          <a:latin typeface="Segoe UI Semibold" panose="020B0702040204020203" pitchFamily="34" charset="0"/>
                          <a:ea typeface="+mn-ea"/>
                          <a:cs typeface="Segoe UI Semibold" panose="020B0702040204020203" pitchFamily="34" charset="0"/>
                        </a:rPr>
                        <a:t>+7 (499) </a:t>
                      </a:r>
                      <a:r>
                        <a:rPr lang="en-US" sz="900" dirty="0">
                          <a:solidFill>
                            <a:srgbClr val="000000">
                              <a:lumMod val="65000"/>
                              <a:lumOff val="35000"/>
                            </a:srgbClr>
                          </a:solidFill>
                          <a:latin typeface="Segoe UI Semibold" panose="020B0702040204020203" pitchFamily="34" charset="0"/>
                          <a:ea typeface="+mn-ea"/>
                          <a:cs typeface="Segoe UI Semibold" panose="020B0702040204020203" pitchFamily="34" charset="0"/>
                        </a:rPr>
                        <a:t>9269492 </a:t>
                      </a:r>
                      <a:endParaRPr lang="ru-RU" sz="900" dirty="0">
                        <a:solidFill>
                          <a:srgbClr val="000000">
                            <a:lumMod val="65000"/>
                            <a:lumOff val="35000"/>
                          </a:srgbClr>
                        </a:solidFill>
                        <a:latin typeface="Segoe UI Semibold" panose="020B0702040204020203" pitchFamily="34" charset="0"/>
                        <a:ea typeface="+mn-ea"/>
                        <a:cs typeface="Segoe UI Semibold" panose="020B0702040204020203" pitchFamily="34" charset="0"/>
                      </a:endParaRPr>
                    </a:p>
                  </a:txBody>
                  <a:tcPr marT="91439" marB="914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endParaRPr lang="ru-RU" dirty="0">
                        <a:solidFill>
                          <a:schemeClr val="bg1">
                            <a:lumMod val="85000"/>
                            <a:lumOff val="15000"/>
                          </a:schemeClr>
                        </a:solidFill>
                      </a:endParaRPr>
                    </a:p>
                  </a:txBody>
                  <a:tcPr marT="91439" marB="914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l">
                        <a:spcBef>
                          <a:spcPts val="0"/>
                        </a:spcBef>
                        <a:spcAft>
                          <a:spcPts val="400"/>
                        </a:spcAft>
                      </a:pPr>
                      <a:endParaRPr lang="en-US" sz="900" b="0" kern="1200" dirty="0">
                        <a:solidFill>
                          <a:schemeClr val="bg1">
                            <a:lumMod val="85000"/>
                            <a:lumOff val="15000"/>
                          </a:schemeClr>
                        </a:solidFill>
                        <a:latin typeface="+mj-lt"/>
                        <a:ea typeface="+mn-ea"/>
                        <a:cs typeface="+mn-cs"/>
                      </a:endParaRPr>
                    </a:p>
                  </a:txBody>
                  <a:tcPr marT="91439" marB="914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tc>
                  <a:txBody>
                    <a:bodyPr/>
                    <a:lstStyle/>
                    <a:p>
                      <a:pPr algn="l">
                        <a:spcBef>
                          <a:spcPts val="0"/>
                        </a:spcBef>
                        <a:spcAft>
                          <a:spcPts val="400"/>
                        </a:spcAft>
                      </a:pPr>
                      <a:endParaRPr lang="en-US" sz="900" b="0" dirty="0">
                        <a:solidFill>
                          <a:schemeClr val="bg1">
                            <a:lumMod val="85000"/>
                            <a:lumOff val="15000"/>
                          </a:schemeClr>
                        </a:solidFill>
                        <a:latin typeface="+mn-lt"/>
                      </a:endParaRPr>
                    </a:p>
                  </a:txBody>
                  <a:tcPr marT="91439" marB="914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95000"/>
                      </a:schemeClr>
                    </a:solidFill>
                  </a:tcPr>
                </a:tc>
                <a:extLst>
                  <a:ext uri="{0D108BD9-81ED-4DB2-BD59-A6C34878D82A}">
                    <a16:rowId xmlns:a16="http://schemas.microsoft.com/office/drawing/2014/main" val="10001"/>
                  </a:ext>
                </a:extLst>
              </a:tr>
            </a:tbl>
          </a:graphicData>
        </a:graphic>
      </p:graphicFrame>
      <p:graphicFrame>
        <p:nvGraphicFramePr>
          <p:cNvPr id="7" name="Content Placeholder 4"/>
          <p:cNvGraphicFramePr>
            <a:graphicFrameLocks/>
          </p:cNvGraphicFramePr>
          <p:nvPr>
            <p:extLst/>
          </p:nvPr>
        </p:nvGraphicFramePr>
        <p:xfrm>
          <a:off x="-3013" y="3388924"/>
          <a:ext cx="12195013" cy="1385145"/>
        </p:xfrm>
        <a:graphic>
          <a:graphicData uri="http://schemas.openxmlformats.org/drawingml/2006/table">
            <a:tbl>
              <a:tblPr firstRow="1" bandRow="1">
                <a:tableStyleId>{5C22544A-7EE6-4342-B048-85BDC9FD1C3A}</a:tableStyleId>
              </a:tblPr>
              <a:tblGrid>
                <a:gridCol w="752313">
                  <a:extLst>
                    <a:ext uri="{9D8B030D-6E8A-4147-A177-3AD203B41FA5}">
                      <a16:colId xmlns:a16="http://schemas.microsoft.com/office/drawing/2014/main" val="20000"/>
                    </a:ext>
                  </a:extLst>
                </a:gridCol>
                <a:gridCol w="3645451">
                  <a:extLst>
                    <a:ext uri="{9D8B030D-6E8A-4147-A177-3AD203B41FA5}">
                      <a16:colId xmlns:a16="http://schemas.microsoft.com/office/drawing/2014/main" val="20001"/>
                    </a:ext>
                  </a:extLst>
                </a:gridCol>
                <a:gridCol w="3218865">
                  <a:extLst>
                    <a:ext uri="{9D8B030D-6E8A-4147-A177-3AD203B41FA5}">
                      <a16:colId xmlns:a16="http://schemas.microsoft.com/office/drawing/2014/main" val="20002"/>
                    </a:ext>
                  </a:extLst>
                </a:gridCol>
                <a:gridCol w="3218865">
                  <a:extLst>
                    <a:ext uri="{9D8B030D-6E8A-4147-A177-3AD203B41FA5}">
                      <a16:colId xmlns:a16="http://schemas.microsoft.com/office/drawing/2014/main" val="20003"/>
                    </a:ext>
                  </a:extLst>
                </a:gridCol>
                <a:gridCol w="1359519">
                  <a:extLst>
                    <a:ext uri="{9D8B030D-6E8A-4147-A177-3AD203B41FA5}">
                      <a16:colId xmlns:a16="http://schemas.microsoft.com/office/drawing/2014/main" val="20004"/>
                    </a:ext>
                  </a:extLst>
                </a:gridCol>
              </a:tblGrid>
              <a:tr h="457200">
                <a:tc>
                  <a:txBody>
                    <a:bodyPr/>
                    <a:lstStyle/>
                    <a:p>
                      <a:pPr algn="l">
                        <a:spcBef>
                          <a:spcPts val="0"/>
                        </a:spcBef>
                        <a:spcAft>
                          <a:spcPts val="400"/>
                        </a:spcAft>
                      </a:pPr>
                      <a:endParaRPr lang="en-US" sz="900" b="0" dirty="0">
                        <a:solidFill>
                          <a:schemeClr val="tx2"/>
                        </a:solidFill>
                        <a:latin typeface="+mn-lt"/>
                      </a:endParaRPr>
                    </a:p>
                  </a:txBody>
                  <a:tcPr marT="91439" marB="914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algn="l" defTabSz="509412" rtl="0" eaLnBrk="1" latinLnBrk="0" hangingPunct="1">
                        <a:spcBef>
                          <a:spcPts val="0"/>
                        </a:spcBef>
                        <a:spcAft>
                          <a:spcPts val="0"/>
                        </a:spcAft>
                      </a:pPr>
                      <a:r>
                        <a:rPr lang="en-US" sz="1800" b="1" kern="1200" dirty="0">
                          <a:solidFill>
                            <a:srgbClr val="004565"/>
                          </a:solidFill>
                          <a:latin typeface="+mj-lt"/>
                          <a:ea typeface="+mn-ea"/>
                          <a:cs typeface="Segoe UI Light" panose="020B0502040204020203" pitchFamily="34" charset="0"/>
                        </a:rPr>
                        <a:t>ГРУППА ПО РАБОТЕ С </a:t>
                      </a:r>
                      <a:r>
                        <a:rPr lang="ru-RU" sz="1800" b="1" kern="1200" dirty="0">
                          <a:solidFill>
                            <a:srgbClr val="004565"/>
                          </a:solidFill>
                          <a:latin typeface="+mj-lt"/>
                          <a:ea typeface="+mn-ea"/>
                          <a:cs typeface="Segoe UI Light" panose="020B0502040204020203" pitchFamily="34" charset="0"/>
                        </a:rPr>
                        <a:t>ГАЗПРОМБАНКОМ</a:t>
                      </a:r>
                      <a:endParaRPr lang="en-US" sz="1800" b="1" kern="1200" dirty="0">
                        <a:solidFill>
                          <a:srgbClr val="004565"/>
                        </a:solidFill>
                        <a:latin typeface="+mj-lt"/>
                        <a:ea typeface="+mn-ea"/>
                        <a:cs typeface="Segoe UI Light" panose="020B0502040204020203" pitchFamily="34" charset="0"/>
                      </a:endParaRPr>
                    </a:p>
                  </a:txBody>
                  <a:tcPr marT="91439" marB="91439"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l" defTabSz="914400" rtl="0" eaLnBrk="1" latinLnBrk="0" hangingPunct="1">
                        <a:spcBef>
                          <a:spcPts val="0"/>
                        </a:spcBef>
                        <a:spcAft>
                          <a:spcPts val="0"/>
                        </a:spcAft>
                      </a:pPr>
                      <a:endParaRPr lang="en-US" sz="900" b="0" kern="1200" dirty="0">
                        <a:solidFill>
                          <a:srgbClr val="505050"/>
                        </a:solidFill>
                        <a:latin typeface="+mj-lt"/>
                        <a:ea typeface="+mn-ea"/>
                        <a:cs typeface="+mn-cs"/>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l" defTabSz="914400" rtl="0" eaLnBrk="1" latinLnBrk="0" hangingPunct="1">
                        <a:spcBef>
                          <a:spcPts val="0"/>
                        </a:spcBef>
                        <a:spcAft>
                          <a:spcPts val="0"/>
                        </a:spcAft>
                      </a:pPr>
                      <a:endParaRPr lang="en-US" sz="900" b="0" kern="1200" dirty="0">
                        <a:solidFill>
                          <a:srgbClr val="505050"/>
                        </a:solidFill>
                        <a:latin typeface="+mj-lt"/>
                        <a:ea typeface="+mn-ea"/>
                        <a:cs typeface="+mn-cs"/>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spcBef>
                          <a:spcPts val="0"/>
                        </a:spcBef>
                        <a:spcAft>
                          <a:spcPts val="400"/>
                        </a:spcAft>
                      </a:pPr>
                      <a:endParaRPr lang="en-US" sz="900" b="0" dirty="0">
                        <a:solidFill>
                          <a:schemeClr val="tx2"/>
                        </a:solidFill>
                        <a:latin typeface="+mn-lt"/>
                      </a:endParaRPr>
                    </a:p>
                  </a:txBody>
                  <a:tcPr marT="91439" marB="914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27945">
                <a:tc>
                  <a:txBody>
                    <a:bodyPr/>
                    <a:lstStyle/>
                    <a:p>
                      <a:pPr algn="l">
                        <a:spcBef>
                          <a:spcPts val="0"/>
                        </a:spcBef>
                        <a:spcAft>
                          <a:spcPts val="400"/>
                        </a:spcAft>
                      </a:pPr>
                      <a:endParaRPr lang="en-US" sz="900" b="0" dirty="0">
                        <a:solidFill>
                          <a:schemeClr val="bg1">
                            <a:lumMod val="85000"/>
                            <a:lumOff val="15000"/>
                          </a:schemeClr>
                        </a:solidFill>
                        <a:latin typeface="+mn-lt"/>
                      </a:endParaRPr>
                    </a:p>
                  </a:txBody>
                  <a:tcPr marT="91439" marB="914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alpha val="14902"/>
                      </a:schemeClr>
                    </a:solidFill>
                  </a:tcPr>
                </a:tc>
                <a:tc>
                  <a:txBody>
                    <a:bodyPr/>
                    <a:lstStyle/>
                    <a:p>
                      <a:pPr marL="0" algn="l" defTabSz="914400" rtl="0" eaLnBrk="1" latinLnBrk="0" hangingPunct="1">
                        <a:spcBef>
                          <a:spcPts val="0"/>
                        </a:spcBef>
                        <a:spcAft>
                          <a:spcPts val="400"/>
                        </a:spcAft>
                      </a:pPr>
                      <a:r>
                        <a:rPr lang="ru-RU" sz="900" dirty="0">
                          <a:solidFill>
                            <a:srgbClr val="000000">
                              <a:lumMod val="65000"/>
                              <a:lumOff val="35000"/>
                            </a:srgbClr>
                          </a:solidFill>
                          <a:latin typeface="Segoe UI Semibold" panose="020B0702040204020203" pitchFamily="34" charset="0"/>
                          <a:ea typeface="+mn-ea"/>
                          <a:cs typeface="Segoe UI Semibold" panose="020B0702040204020203" pitchFamily="34" charset="0"/>
                        </a:rPr>
                        <a:t>АРТУР АБРАМЯН</a:t>
                      </a:r>
                    </a:p>
                    <a:p>
                      <a:pPr marL="0" algn="l" defTabSz="914400" rtl="0" eaLnBrk="1" latinLnBrk="0" hangingPunct="1">
                        <a:spcBef>
                          <a:spcPts val="0"/>
                        </a:spcBef>
                        <a:spcAft>
                          <a:spcPts val="0"/>
                        </a:spcAft>
                      </a:pPr>
                      <a:r>
                        <a:rPr lang="fi-FI" sz="900" dirty="0">
                          <a:solidFill>
                            <a:srgbClr val="000000">
                              <a:lumMod val="65000"/>
                              <a:lumOff val="35000"/>
                            </a:srgbClr>
                          </a:solidFill>
                          <a:latin typeface="Segoe UI Semibold" panose="020B0702040204020203" pitchFamily="34" charset="0"/>
                          <a:ea typeface="+mn-ea"/>
                          <a:cs typeface="Segoe UI Semibold" panose="020B0702040204020203" pitchFamily="34" charset="0"/>
                        </a:rPr>
                        <a:t>Руководитель по работе с клиентами</a:t>
                      </a:r>
                    </a:p>
                    <a:p>
                      <a:pPr marL="0" algn="l" defTabSz="914400" rtl="0" eaLnBrk="1" latinLnBrk="0" hangingPunct="1">
                        <a:spcBef>
                          <a:spcPts val="0"/>
                        </a:spcBef>
                        <a:spcAft>
                          <a:spcPts val="0"/>
                        </a:spcAft>
                      </a:pPr>
                      <a:r>
                        <a:rPr lang="it-IT" sz="900" dirty="0">
                          <a:solidFill>
                            <a:srgbClr val="000000">
                              <a:lumMod val="65000"/>
                              <a:lumOff val="35000"/>
                            </a:srgbClr>
                          </a:solidFill>
                          <a:latin typeface="Segoe UI Semibold" panose="020B0702040204020203" pitchFamily="34" charset="0"/>
                          <a:ea typeface="+mn-ea"/>
                          <a:cs typeface="Segoe UI Semibold" panose="020B0702040204020203" pitchFamily="34" charset="0"/>
                        </a:rPr>
                        <a:t>aabramya@microsoft.com  </a:t>
                      </a:r>
                    </a:p>
                    <a:p>
                      <a:pPr marL="0" algn="l" defTabSz="914400" rtl="0" eaLnBrk="1" latinLnBrk="0" hangingPunct="1">
                        <a:spcBef>
                          <a:spcPts val="0"/>
                        </a:spcBef>
                        <a:spcAft>
                          <a:spcPts val="0"/>
                        </a:spcAft>
                      </a:pPr>
                      <a:r>
                        <a:rPr lang="it-IT" sz="900" dirty="0">
                          <a:solidFill>
                            <a:srgbClr val="000000">
                              <a:lumMod val="65000"/>
                              <a:lumOff val="35000"/>
                            </a:srgbClr>
                          </a:solidFill>
                          <a:latin typeface="Segoe UI Semibold" panose="020B0702040204020203" pitchFamily="34" charset="0"/>
                          <a:ea typeface="+mn-ea"/>
                          <a:cs typeface="Segoe UI Semibold" panose="020B0702040204020203" pitchFamily="34" charset="0"/>
                        </a:rPr>
                        <a:t>+7 (499) 9269123</a:t>
                      </a:r>
                      <a:endParaRPr lang="ru-RU" sz="900" dirty="0">
                        <a:solidFill>
                          <a:srgbClr val="000000">
                            <a:lumMod val="65000"/>
                            <a:lumOff val="35000"/>
                          </a:srgbClr>
                        </a:solidFill>
                        <a:latin typeface="Segoe UI Semibold" panose="020B0702040204020203" pitchFamily="34" charset="0"/>
                        <a:ea typeface="+mn-ea"/>
                        <a:cs typeface="Segoe UI Semibold" panose="020B0702040204020203" pitchFamily="34" charset="0"/>
                      </a:endParaRPr>
                    </a:p>
                  </a:txBody>
                  <a:tcPr marT="91439" marB="914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alpha val="14902"/>
                      </a:schemeClr>
                    </a:solidFill>
                  </a:tcPr>
                </a:tc>
                <a:tc>
                  <a:txBody>
                    <a:bodyPr/>
                    <a:lstStyle/>
                    <a:p>
                      <a:pPr marL="0" algn="l" defTabSz="914400" rtl="0" eaLnBrk="1" latinLnBrk="0" hangingPunct="1">
                        <a:spcBef>
                          <a:spcPts val="0"/>
                        </a:spcBef>
                        <a:spcAft>
                          <a:spcPts val="400"/>
                        </a:spcAft>
                      </a:pPr>
                      <a:r>
                        <a:rPr lang="ru-RU" sz="900" dirty="0">
                          <a:solidFill>
                            <a:srgbClr val="000000">
                              <a:lumMod val="65000"/>
                              <a:lumOff val="35000"/>
                            </a:srgbClr>
                          </a:solidFill>
                          <a:latin typeface="Segoe UI Semibold" panose="020B0702040204020203" pitchFamily="34" charset="0"/>
                          <a:ea typeface="+mn-ea"/>
                          <a:cs typeface="Segoe UI Semibold" panose="020B0702040204020203" pitchFamily="34" charset="0"/>
                        </a:rPr>
                        <a:t>ЕВГЕНИЙ ПУШКОВ</a:t>
                      </a:r>
                    </a:p>
                    <a:p>
                      <a:pPr marL="0" algn="l" defTabSz="914400" rtl="0" eaLnBrk="1" latinLnBrk="0" hangingPunct="1">
                        <a:spcBef>
                          <a:spcPts val="0"/>
                        </a:spcBef>
                        <a:spcAft>
                          <a:spcPts val="0"/>
                        </a:spcAft>
                      </a:pPr>
                      <a:r>
                        <a:rPr lang="ru-RU" sz="900" dirty="0">
                          <a:solidFill>
                            <a:srgbClr val="000000">
                              <a:lumMod val="65000"/>
                              <a:lumOff val="35000"/>
                            </a:srgbClr>
                          </a:solidFill>
                          <a:latin typeface="Segoe UI Semibold" panose="020B0702040204020203" pitchFamily="34" charset="0"/>
                          <a:ea typeface="+mn-ea"/>
                          <a:cs typeface="Segoe UI Semibold" panose="020B0702040204020203" pitchFamily="34" charset="0"/>
                        </a:rPr>
                        <a:t>Менеджер по продаже комплексных сервисных услуг</a:t>
                      </a:r>
                      <a:endParaRPr lang="en-US" sz="900" dirty="0">
                        <a:solidFill>
                          <a:srgbClr val="000000">
                            <a:lumMod val="65000"/>
                            <a:lumOff val="35000"/>
                          </a:srgbClr>
                        </a:solidFill>
                        <a:latin typeface="Segoe UI Semibold" panose="020B0702040204020203" pitchFamily="34" charset="0"/>
                        <a:ea typeface="+mn-ea"/>
                        <a:cs typeface="Segoe UI Semibold" panose="020B0702040204020203" pitchFamily="34" charset="0"/>
                      </a:endParaRPr>
                    </a:p>
                    <a:p>
                      <a:pPr marL="0" algn="l" defTabSz="914400" rtl="0" eaLnBrk="1" latinLnBrk="0" hangingPunct="1">
                        <a:spcBef>
                          <a:spcPts val="0"/>
                        </a:spcBef>
                        <a:spcAft>
                          <a:spcPts val="0"/>
                        </a:spcAft>
                      </a:pPr>
                      <a:r>
                        <a:rPr lang="de-DE" sz="900" dirty="0">
                          <a:solidFill>
                            <a:srgbClr val="000000">
                              <a:lumMod val="65000"/>
                              <a:lumOff val="35000"/>
                            </a:srgbClr>
                          </a:solidFill>
                          <a:latin typeface="Segoe UI Semibold" panose="020B0702040204020203" pitchFamily="34" charset="0"/>
                          <a:ea typeface="+mn-ea"/>
                          <a:cs typeface="Segoe UI Semibold" panose="020B0702040204020203" pitchFamily="34" charset="0"/>
                        </a:rPr>
                        <a:t>epushkov</a:t>
                      </a:r>
                      <a:r>
                        <a:rPr lang="it-IT" sz="900" dirty="0">
                          <a:solidFill>
                            <a:srgbClr val="000000">
                              <a:lumMod val="65000"/>
                              <a:lumOff val="35000"/>
                            </a:srgbClr>
                          </a:solidFill>
                          <a:latin typeface="Segoe UI Semibold" panose="020B0702040204020203" pitchFamily="34" charset="0"/>
                          <a:ea typeface="+mn-ea"/>
                          <a:cs typeface="Segoe UI Semibold" panose="020B0702040204020203" pitchFamily="34" charset="0"/>
                        </a:rPr>
                        <a:t>@microsoft.com  </a:t>
                      </a:r>
                    </a:p>
                    <a:p>
                      <a:pPr marL="0" algn="l" defTabSz="914400" rtl="0" eaLnBrk="1" latinLnBrk="0" hangingPunct="1">
                        <a:spcBef>
                          <a:spcPts val="0"/>
                        </a:spcBef>
                        <a:spcAft>
                          <a:spcPts val="0"/>
                        </a:spcAft>
                      </a:pPr>
                      <a:r>
                        <a:rPr lang="it-IT" sz="900" dirty="0">
                          <a:solidFill>
                            <a:srgbClr val="000000">
                              <a:lumMod val="65000"/>
                              <a:lumOff val="35000"/>
                            </a:srgbClr>
                          </a:solidFill>
                          <a:latin typeface="Segoe UI Semibold" panose="020B0702040204020203" pitchFamily="34" charset="0"/>
                          <a:ea typeface="+mn-ea"/>
                          <a:cs typeface="Segoe UI Semibold" panose="020B0702040204020203" pitchFamily="34" charset="0"/>
                        </a:rPr>
                        <a:t>+7 (499) 9269308</a:t>
                      </a:r>
                      <a:endParaRPr lang="ru-RU" sz="900" noProof="0" dirty="0">
                        <a:solidFill>
                          <a:srgbClr val="000000">
                            <a:lumMod val="65000"/>
                            <a:lumOff val="35000"/>
                          </a:srgbClr>
                        </a:solidFill>
                        <a:latin typeface="Segoe UI Semibold" panose="020B0702040204020203" pitchFamily="34" charset="0"/>
                        <a:ea typeface="+mn-ea"/>
                        <a:cs typeface="Segoe UI Semibold" panose="020B0702040204020203" pitchFamily="34" charset="0"/>
                      </a:endParaRPr>
                    </a:p>
                  </a:txBody>
                  <a:tcPr marT="91439" marB="914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alpha val="14902"/>
                      </a:schemeClr>
                    </a:solidFill>
                  </a:tcPr>
                </a:tc>
                <a:tc>
                  <a:txBody>
                    <a:bodyPr/>
                    <a:lstStyle/>
                    <a:p>
                      <a:pPr marL="0" algn="l" defTabSz="914400" rtl="0" eaLnBrk="1" latinLnBrk="0" hangingPunct="1">
                        <a:spcBef>
                          <a:spcPts val="0"/>
                        </a:spcBef>
                        <a:spcAft>
                          <a:spcPts val="400"/>
                        </a:spcAft>
                      </a:pPr>
                      <a:r>
                        <a:rPr lang="ru-RU" sz="900" dirty="0">
                          <a:solidFill>
                            <a:srgbClr val="000000">
                              <a:lumMod val="65000"/>
                              <a:lumOff val="35000"/>
                            </a:srgbClr>
                          </a:solidFill>
                          <a:latin typeface="Segoe UI Semibold" panose="020B0702040204020203" pitchFamily="34" charset="0"/>
                          <a:ea typeface="+mn-ea"/>
                          <a:cs typeface="Segoe UI Semibold" panose="020B0702040204020203" pitchFamily="34" charset="0"/>
                        </a:rPr>
                        <a:t>МАКСИМ КАРЗАЕВ</a:t>
                      </a:r>
                    </a:p>
                    <a:p>
                      <a:pPr marL="0" algn="l" defTabSz="914400" rtl="0" eaLnBrk="1" latinLnBrk="0" hangingPunct="1">
                        <a:spcBef>
                          <a:spcPts val="0"/>
                        </a:spcBef>
                        <a:spcAft>
                          <a:spcPts val="0"/>
                        </a:spcAft>
                      </a:pPr>
                      <a:r>
                        <a:rPr lang="ru-RU" sz="900" dirty="0">
                          <a:solidFill>
                            <a:srgbClr val="000000">
                              <a:lumMod val="65000"/>
                              <a:lumOff val="35000"/>
                            </a:srgbClr>
                          </a:solidFill>
                          <a:latin typeface="Segoe UI Semibold" panose="020B0702040204020203" pitchFamily="34" charset="0"/>
                          <a:ea typeface="+mn-ea"/>
                          <a:cs typeface="Segoe UI Semibold" panose="020B0702040204020203" pitchFamily="34" charset="0"/>
                        </a:rPr>
                        <a:t>Архитектор по корпоративной стратегии и решениям</a:t>
                      </a:r>
                      <a:endParaRPr lang="en-US" sz="900" dirty="0">
                        <a:solidFill>
                          <a:srgbClr val="000000">
                            <a:lumMod val="65000"/>
                            <a:lumOff val="35000"/>
                          </a:srgbClr>
                        </a:solidFill>
                        <a:latin typeface="Segoe UI Semibold" panose="020B0702040204020203" pitchFamily="34" charset="0"/>
                        <a:ea typeface="+mn-ea"/>
                        <a:cs typeface="Segoe UI Semibold" panose="020B0702040204020203" pitchFamily="34" charset="0"/>
                      </a:endParaRPr>
                    </a:p>
                    <a:p>
                      <a:pPr marL="0" algn="l" defTabSz="914400" rtl="0" eaLnBrk="1" latinLnBrk="0" hangingPunct="1">
                        <a:spcBef>
                          <a:spcPts val="0"/>
                        </a:spcBef>
                        <a:spcAft>
                          <a:spcPts val="0"/>
                        </a:spcAft>
                      </a:pPr>
                      <a:r>
                        <a:rPr lang="en-US" sz="900" dirty="0">
                          <a:solidFill>
                            <a:srgbClr val="000000">
                              <a:lumMod val="65000"/>
                              <a:lumOff val="35000"/>
                            </a:srgbClr>
                          </a:solidFill>
                          <a:latin typeface="Segoe UI Semibold" panose="020B0702040204020203" pitchFamily="34" charset="0"/>
                          <a:ea typeface="+mn-ea"/>
                          <a:cs typeface="Segoe UI Semibold" panose="020B0702040204020203" pitchFamily="34" charset="0"/>
                        </a:rPr>
                        <a:t>mkarzaev</a:t>
                      </a:r>
                      <a:r>
                        <a:rPr lang="it-IT" sz="900" dirty="0">
                          <a:solidFill>
                            <a:srgbClr val="000000">
                              <a:lumMod val="65000"/>
                              <a:lumOff val="35000"/>
                            </a:srgbClr>
                          </a:solidFill>
                          <a:latin typeface="Segoe UI Semibold" panose="020B0702040204020203" pitchFamily="34" charset="0"/>
                          <a:ea typeface="+mn-ea"/>
                          <a:cs typeface="Segoe UI Semibold" panose="020B0702040204020203" pitchFamily="34" charset="0"/>
                        </a:rPr>
                        <a:t>@microsoft.com  </a:t>
                      </a:r>
                    </a:p>
                    <a:p>
                      <a:pPr marL="0" algn="l" defTabSz="914400" rtl="0" eaLnBrk="1" latinLnBrk="0" hangingPunct="1">
                        <a:spcBef>
                          <a:spcPts val="0"/>
                        </a:spcBef>
                        <a:spcAft>
                          <a:spcPts val="0"/>
                        </a:spcAft>
                      </a:pPr>
                      <a:r>
                        <a:rPr lang="it-IT" sz="900" dirty="0">
                          <a:solidFill>
                            <a:srgbClr val="000000">
                              <a:lumMod val="65000"/>
                              <a:lumOff val="35000"/>
                            </a:srgbClr>
                          </a:solidFill>
                          <a:latin typeface="Segoe UI Semibold" panose="020B0702040204020203" pitchFamily="34" charset="0"/>
                          <a:ea typeface="+mn-ea"/>
                          <a:cs typeface="Segoe UI Semibold" panose="020B0702040204020203" pitchFamily="34" charset="0"/>
                        </a:rPr>
                        <a:t>+7 (499) 9269201</a:t>
                      </a:r>
                      <a:endParaRPr lang="ru-RU" sz="900" noProof="0" dirty="0">
                        <a:solidFill>
                          <a:srgbClr val="000000">
                            <a:lumMod val="65000"/>
                            <a:lumOff val="35000"/>
                          </a:srgbClr>
                        </a:solidFill>
                        <a:latin typeface="Segoe UI Semibold" panose="020B0702040204020203" pitchFamily="34" charset="0"/>
                        <a:ea typeface="+mn-ea"/>
                        <a:cs typeface="Segoe UI Semibold" panose="020B0702040204020203" pitchFamily="34" charset="0"/>
                      </a:endParaRPr>
                    </a:p>
                  </a:txBody>
                  <a:tcPr marT="91439" marB="914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alpha val="14902"/>
                      </a:schemeClr>
                    </a:solidFill>
                  </a:tcPr>
                </a:tc>
                <a:tc>
                  <a:txBody>
                    <a:bodyPr/>
                    <a:lstStyle/>
                    <a:p>
                      <a:pPr algn="l">
                        <a:spcBef>
                          <a:spcPts val="0"/>
                        </a:spcBef>
                        <a:spcAft>
                          <a:spcPts val="400"/>
                        </a:spcAft>
                      </a:pPr>
                      <a:endParaRPr lang="en-US" sz="900" b="0" dirty="0">
                        <a:solidFill>
                          <a:schemeClr val="tx2"/>
                        </a:solidFill>
                        <a:latin typeface="+mn-lt"/>
                      </a:endParaRPr>
                    </a:p>
                  </a:txBody>
                  <a:tcPr marT="91439" marB="9143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lumMod val="85000"/>
                        <a:alpha val="14902"/>
                      </a:schemeClr>
                    </a:solidFill>
                  </a:tcPr>
                </a:tc>
                <a:extLst>
                  <a:ext uri="{0D108BD9-81ED-4DB2-BD59-A6C34878D82A}">
                    <a16:rowId xmlns:a16="http://schemas.microsoft.com/office/drawing/2014/main" val="10001"/>
                  </a:ext>
                </a:extLst>
              </a:tr>
            </a:tbl>
          </a:graphicData>
        </a:graphic>
      </p:graphicFrame>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62000" y="692150"/>
            <a:ext cx="2463800" cy="527253"/>
          </a:xfrm>
          <a:prstGeom prst="rect">
            <a:avLst/>
          </a:prstGeom>
        </p:spPr>
      </p:pic>
      <p:sp>
        <p:nvSpPr>
          <p:cNvPr id="9" name="Text Box 3"/>
          <p:cNvSpPr txBox="1">
            <a:spLocks noChangeArrowheads="1"/>
          </p:cNvSpPr>
          <p:nvPr/>
        </p:nvSpPr>
        <p:spPr bwMode="blackWhite">
          <a:xfrm>
            <a:off x="522288" y="6298298"/>
            <a:ext cx="11173091" cy="323165"/>
          </a:xfrm>
          <a:prstGeom prst="rect">
            <a:avLst/>
          </a:prstGeom>
          <a:noFill/>
          <a:ln w="12700">
            <a:noFill/>
            <a:miter lim="800000"/>
            <a:headEnd type="none" w="sm" len="sm"/>
            <a:tailEnd type="none" w="sm" len="sm"/>
          </a:ln>
          <a:effectLst/>
        </p:spPr>
        <p:txBody>
          <a:bodyPr vert="horz" wrap="square" lIns="0" tIns="0" rIns="0" bIns="0" numCol="1" anchor="t" anchorCtr="0" compatLnSpc="1">
            <a:prstTxWarp prst="textNoShape">
              <a:avLst/>
            </a:prstTxWarp>
            <a:spAutoFit/>
          </a:bodyPr>
          <a:lstStyle/>
          <a:p>
            <a:pPr defTabSz="914076" eaLnBrk="0" hangingPunct="0"/>
            <a:r>
              <a:rPr lang="en-US" sz="700" dirty="0">
                <a:solidFill>
                  <a:srgbClr val="000000">
                    <a:lumMod val="75000"/>
                    <a:lumOff val="25000"/>
                  </a:srgbClr>
                </a:solidFill>
                <a:ea typeface="Segoe UI" pitchFamily="34" charset="0"/>
                <a:cs typeface="Segoe UI" pitchFamily="34" charset="0"/>
              </a:rPr>
              <a:t>© 201</a:t>
            </a:r>
            <a:r>
              <a:rPr lang="ru-RU" sz="700" dirty="0">
                <a:solidFill>
                  <a:srgbClr val="000000">
                    <a:lumMod val="75000"/>
                    <a:lumOff val="25000"/>
                  </a:srgbClr>
                </a:solidFill>
                <a:ea typeface="Segoe UI" pitchFamily="34" charset="0"/>
                <a:cs typeface="Segoe UI" pitchFamily="34" charset="0"/>
              </a:rPr>
              <a:t>6</a:t>
            </a:r>
            <a:r>
              <a:rPr lang="en-US" sz="700" dirty="0">
                <a:solidFill>
                  <a:srgbClr val="000000">
                    <a:lumMod val="75000"/>
                    <a:lumOff val="25000"/>
                  </a:srgbClr>
                </a:solidFill>
                <a:ea typeface="Segoe UI" pitchFamily="34" charset="0"/>
                <a:cs typeface="Segoe UI" pitchFamily="34" charset="0"/>
              </a:rPr>
              <a:t> Microsoft Corporation. All rights reserved. Microsoft, Windows, and other product names are or may be registered trademarks and/or trademarks in the U.S. and/or other countries.</a:t>
            </a:r>
          </a:p>
          <a:p>
            <a:pPr defTabSz="914076" eaLnBrk="0" hangingPunct="0"/>
            <a:r>
              <a:rPr lang="en-US" sz="700" dirty="0">
                <a:solidFill>
                  <a:srgbClr val="000000">
                    <a:lumMod val="75000"/>
                    <a:lumOff val="25000"/>
                  </a:srgbClr>
                </a:solidFill>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br>
              <a:rPr lang="en-US" sz="700" dirty="0">
                <a:solidFill>
                  <a:srgbClr val="000000">
                    <a:lumMod val="75000"/>
                    <a:lumOff val="25000"/>
                  </a:srgbClr>
                </a:solidFill>
                <a:ea typeface="Segoe UI" pitchFamily="34" charset="0"/>
                <a:cs typeface="Segoe UI" pitchFamily="34" charset="0"/>
              </a:rPr>
            </a:br>
            <a:r>
              <a:rPr lang="en-US" sz="700" dirty="0">
                <a:solidFill>
                  <a:srgbClr val="000000">
                    <a:lumMod val="75000"/>
                    <a:lumOff val="25000"/>
                  </a:srgbClr>
                </a:solidFill>
                <a:ea typeface="Segoe UI" pitchFamily="34" charset="0"/>
                <a:cs typeface="Segoe UI" pitchFamily="34" charset="0"/>
              </a:rPr>
              <a:t>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31879113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Rectangle 4"/>
          <p:cNvSpPr/>
          <p:nvPr userDrawn="1"/>
        </p:nvSpPr>
        <p:spPr>
          <a:xfrm>
            <a:off x="0" y="5943600"/>
            <a:ext cx="12192000" cy="914400"/>
          </a:xfrm>
          <a:prstGeom prst="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0"/>
          </p:nvPr>
        </p:nvSpPr>
        <p:spPr>
          <a:xfrm>
            <a:off x="0" y="5943600"/>
            <a:ext cx="10212457" cy="914400"/>
          </a:xfrm>
          <a:noFill/>
          <a:ln>
            <a:noFill/>
          </a:ln>
        </p:spPr>
        <p:txBody>
          <a:bodyPr anchor="ctr">
            <a:normAutofit/>
          </a:bodyPr>
          <a:lstStyle>
            <a:lvl1pPr marL="0" indent="0">
              <a:buNone/>
              <a:defRPr sz="2000">
                <a:solidFill>
                  <a:schemeClr val="bg1"/>
                </a:solidFill>
                <a:latin typeface="Segoe UI" panose="020B0502040204020203" pitchFamily="34" charset="0"/>
                <a:cs typeface="Segoe UI" panose="020B0502040204020203" pitchFamily="34" charset="0"/>
              </a:defRPr>
            </a:lvl1pPr>
            <a:lvl2pPr marL="457200" indent="0">
              <a:buNone/>
              <a:defRPr>
                <a:latin typeface="Segoe UI" panose="020B0502040204020203" pitchFamily="34" charset="0"/>
                <a:cs typeface="Segoe UI" panose="020B0502040204020203" pitchFamily="34" charset="0"/>
              </a:defRPr>
            </a:lvl2pPr>
            <a:lvl3pPr marL="914400" indent="0">
              <a:buNone/>
              <a:defRPr>
                <a:latin typeface="Segoe UI" panose="020B0502040204020203" pitchFamily="34" charset="0"/>
                <a:cs typeface="Segoe UI" panose="020B0502040204020203" pitchFamily="34" charset="0"/>
              </a:defRPr>
            </a:lvl3pPr>
            <a:lvl4pPr marL="1371600" indent="0">
              <a:buNone/>
              <a:defRPr>
                <a:latin typeface="Segoe UI" panose="020B0502040204020203" pitchFamily="34" charset="0"/>
                <a:cs typeface="Segoe UI" panose="020B0502040204020203" pitchFamily="34" charset="0"/>
              </a:defRPr>
            </a:lvl4pPr>
            <a:lvl5pPr marL="1828800" indent="0">
              <a:buNone/>
              <a:defRPr>
                <a:latin typeface="Segoe UI" panose="020B0502040204020203" pitchFamily="34" charset="0"/>
                <a:cs typeface="Segoe UI" panose="020B0502040204020203" pitchFamily="34" charset="0"/>
              </a:defRPr>
            </a:lvl5pPr>
          </a:lstStyle>
          <a:p>
            <a:pPr lvl="0"/>
            <a:r>
              <a:rPr lang="en-US" dirty="0"/>
              <a:t>Edit Master text styles</a:t>
            </a:r>
          </a:p>
        </p:txBody>
      </p:sp>
      <p:sp>
        <p:nvSpPr>
          <p:cNvPr id="2" name="Title 1"/>
          <p:cNvSpPr>
            <a:spLocks noGrp="1"/>
          </p:cNvSpPr>
          <p:nvPr>
            <p:ph type="title" hasCustomPrompt="1"/>
          </p:nvPr>
        </p:nvSpPr>
        <p:spPr>
          <a:xfrm>
            <a:off x="0" y="320675"/>
            <a:ext cx="9481930" cy="914400"/>
          </a:xfrm>
          <a:prstGeom prst="homePlate">
            <a:avLst/>
          </a:prstGeom>
          <a:solidFill>
            <a:srgbClr val="006666"/>
          </a:solidFill>
          <a:ln>
            <a:noFill/>
          </a:ln>
        </p:spPr>
        <p:txBody>
          <a:bodyPr>
            <a:normAutofit/>
          </a:bodyPr>
          <a:lstStyle>
            <a:lvl1pPr>
              <a:defRPr sz="3600">
                <a:solidFill>
                  <a:schemeClr val="bg1"/>
                </a:solidFill>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Content Placeholder 2"/>
          <p:cNvSpPr>
            <a:spLocks noGrp="1"/>
          </p:cNvSpPr>
          <p:nvPr>
            <p:ph idx="1"/>
          </p:nvPr>
        </p:nvSpPr>
        <p:spPr>
          <a:xfrm>
            <a:off x="321365" y="1363456"/>
            <a:ext cx="11506200" cy="4351338"/>
          </a:xfrm>
        </p:spPr>
        <p:txBody>
          <a:bodyPr/>
          <a:lstStyle>
            <a:lvl1pPr>
              <a:defRPr>
                <a:latin typeface="Segoe UI" panose="020B0502040204020203" pitchFamily="34" charset="0"/>
                <a:cs typeface="Segoe UI" panose="020B0502040204020203" pitchFamily="34" charset="0"/>
              </a:defRPr>
            </a:lvl1pPr>
            <a:lvl2pPr>
              <a:defRPr>
                <a:latin typeface="Segoe UI" panose="020B0502040204020203" pitchFamily="34" charset="0"/>
                <a:cs typeface="Segoe UI" panose="020B0502040204020203" pitchFamily="34" charset="0"/>
              </a:defRPr>
            </a:lvl2pPr>
            <a:lvl3pPr>
              <a:defRPr>
                <a:latin typeface="Segoe UI" panose="020B0502040204020203" pitchFamily="34" charset="0"/>
                <a:cs typeface="Segoe UI" panose="020B0502040204020203" pitchFamily="34" charset="0"/>
              </a:defRPr>
            </a:lvl3pPr>
            <a:lvl4pPr>
              <a:defRPr>
                <a:latin typeface="Segoe UI" panose="020B0502040204020203" pitchFamily="34" charset="0"/>
                <a:cs typeface="Segoe UI" panose="020B0502040204020203" pitchFamily="34" charset="0"/>
              </a:defRPr>
            </a:lvl4pPr>
            <a:lvl5pPr>
              <a:defRPr>
                <a:latin typeface="Segoe UI" panose="020B0502040204020203" pitchFamily="34" charset="0"/>
                <a:cs typeface="Segoe UI" panose="020B0502040204020203"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36466" y="6025204"/>
            <a:ext cx="1828804" cy="652273"/>
          </a:xfrm>
          <a:prstGeom prst="rect">
            <a:avLst/>
          </a:prstGeom>
        </p:spPr>
      </p:pic>
    </p:spTree>
    <p:extLst>
      <p:ext uri="{BB962C8B-B14F-4D97-AF65-F5344CB8AC3E}">
        <p14:creationId xmlns:p14="http://schemas.microsoft.com/office/powerpoint/2010/main" val="32943471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1_Blank">
    <p:bg>
      <p:bgPr>
        <a:solidFill>
          <a:schemeClr val="tx1"/>
        </a:solidFill>
        <a:effectLst/>
      </p:bgPr>
    </p:bg>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a:xfrm>
            <a:off x="11702570" y="6493852"/>
            <a:ext cx="319087" cy="243841"/>
          </a:xfrm>
        </p:spPr>
        <p:txBody>
          <a:bodyPr lIns="45720" rIns="45720"/>
          <a:lstStyle>
            <a:lvl1pPr algn="l">
              <a:defRPr sz="750">
                <a:solidFill>
                  <a:srgbClr val="758CBB"/>
                </a:solidFill>
                <a:latin typeface="Segoe UI Semibold" panose="020B0702040204020203" pitchFamily="34" charset="0"/>
                <a:cs typeface="Segoe UI Semibold" panose="020B0702040204020203" pitchFamily="34" charset="0"/>
              </a:defRPr>
            </a:lvl1pPr>
          </a:lstStyle>
          <a:p>
            <a:fld id="{4B530348-C37D-4825-8F5B-0B96FA1A9E49}" type="slidenum">
              <a:rPr lang="ru-RU" smtClean="0"/>
              <a:pPr/>
              <a:t>‹#›</a:t>
            </a:fld>
            <a:endParaRPr lang="ru-RU" dirty="0"/>
          </a:p>
        </p:txBody>
      </p:sp>
      <p:pic>
        <p:nvPicPr>
          <p:cNvPr id="5" name="Picture 8"/>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5646" y="152805"/>
            <a:ext cx="1354837"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userDrawn="1"/>
        </p:nvSpPr>
        <p:spPr>
          <a:xfrm>
            <a:off x="5223413" y="210464"/>
            <a:ext cx="663869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 tIns="45720" rIns="45720" bIns="45720" numCol="1" anchor="b" anchorCtr="0" compatLnSpc="1">
            <a:prstTxWarp prst="textNoShape">
              <a:avLst/>
            </a:prstTxWarp>
            <a:spAutoFit/>
          </a:bodyPr>
          <a:lstStyle>
            <a:lvl1pPr eaLnBrk="1" hangingPunct="1">
              <a:defRPr sz="2000" kern="800">
                <a:solidFill>
                  <a:schemeClr val="tx1"/>
                </a:solidFill>
                <a:latin typeface="+mn-lt"/>
                <a:cs typeface="Segoe UI Light"/>
              </a:defRPr>
            </a:lvl1pPr>
          </a:lstStyle>
          <a:p>
            <a:pPr algn="r" defTabSz="947738" eaLnBrk="0" hangingPunct="0"/>
            <a:r>
              <a:rPr lang="ru-RU" sz="1100" i="1" kern="1200" dirty="0">
                <a:solidFill>
                  <a:schemeClr val="bg2"/>
                </a:solidFill>
                <a:cs typeface="Segoe UI Semilight" panose="020B0402040204020203" pitchFamily="34" charset="0"/>
              </a:rPr>
              <a:t>Реализация инфраструктуры корпоративных сервисов для группы ВТБ</a:t>
            </a:r>
          </a:p>
        </p:txBody>
      </p:sp>
    </p:spTree>
    <p:extLst>
      <p:ext uri="{BB962C8B-B14F-4D97-AF65-F5344CB8AC3E}">
        <p14:creationId xmlns:p14="http://schemas.microsoft.com/office/powerpoint/2010/main" val="2355357204"/>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with photo">
    <p:spTree>
      <p:nvGrpSpPr>
        <p:cNvPr id="1" name=""/>
        <p:cNvGrpSpPr/>
        <p:nvPr/>
      </p:nvGrpSpPr>
      <p:grpSpPr>
        <a:xfrm>
          <a:off x="0" y="0"/>
          <a:ext cx="0" cy="0"/>
          <a:chOff x="0" y="0"/>
          <a:chExt cx="0" cy="0"/>
        </a:xfrm>
      </p:grpSpPr>
      <p:sp>
        <p:nvSpPr>
          <p:cNvPr id="6" name="Rectangle 5"/>
          <p:cNvSpPr/>
          <p:nvPr userDrawn="1"/>
        </p:nvSpPr>
        <p:spPr>
          <a:xfrm>
            <a:off x="0" y="0"/>
            <a:ext cx="4114800" cy="6858000"/>
          </a:xfrm>
          <a:prstGeom prst="rect">
            <a:avLst/>
          </a:prstGeom>
          <a:solidFill>
            <a:srgbClr val="00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7" tIns="91427" rIns="91427" bIns="91427" numCol="1" spcCol="0" rtlCol="0" fromWordArt="0" anchor="b" anchorCtr="0" forceAA="0" compatLnSpc="1">
            <a:prstTxWarp prst="textNoShape">
              <a:avLst/>
            </a:prstTxWarp>
            <a:noAutofit/>
          </a:bodyPr>
          <a:lstStyle/>
          <a:p>
            <a:pPr algn="r"/>
            <a:endParaRPr lang="en-US" sz="1200" dirty="0" err="1"/>
          </a:p>
        </p:txBody>
      </p:sp>
      <p:sp>
        <p:nvSpPr>
          <p:cNvPr id="9" name="Title 1"/>
          <p:cNvSpPr>
            <a:spLocks noGrp="1"/>
          </p:cNvSpPr>
          <p:nvPr>
            <p:ph type="title" hasCustomPrompt="1"/>
          </p:nvPr>
        </p:nvSpPr>
        <p:spPr bwMode="ltGray">
          <a:xfrm>
            <a:off x="228600" y="275423"/>
            <a:ext cx="3886200" cy="3616381"/>
          </a:xfrm>
          <a:noFill/>
        </p:spPr>
        <p:txBody>
          <a:bodyPr vert="horz" lIns="137160" tIns="91440" rIns="137160" bIns="0" rtlCol="0" anchor="b" anchorCtr="0">
            <a:normAutofit/>
          </a:bodyPr>
          <a:lstStyle>
            <a:lvl1pPr algn="l">
              <a:defRPr lang="en-US" sz="4800" b="1" spc="-100" baseline="0" dirty="0">
                <a:solidFill>
                  <a:schemeClr val="accent4"/>
                </a:solidFill>
                <a:latin typeface="+mn-lt"/>
                <a:cs typeface="Segoe UI Semibold" panose="020B0702040204020203" pitchFamily="34" charset="0"/>
              </a:defRPr>
            </a:lvl1pPr>
          </a:lstStyle>
          <a:p>
            <a:pPr lvl="0"/>
            <a:r>
              <a:rPr lang="en-US" dirty="0"/>
              <a:t>Presentation title</a:t>
            </a:r>
          </a:p>
        </p:txBody>
      </p:sp>
      <p:sp>
        <p:nvSpPr>
          <p:cNvPr id="4" name="Text Placeholder 3"/>
          <p:cNvSpPr>
            <a:spLocks noGrp="1"/>
          </p:cNvSpPr>
          <p:nvPr>
            <p:ph type="body" sz="quarter" idx="10" hasCustomPrompt="1"/>
          </p:nvPr>
        </p:nvSpPr>
        <p:spPr>
          <a:xfrm>
            <a:off x="228601" y="5663820"/>
            <a:ext cx="3784600" cy="889380"/>
          </a:xfrm>
        </p:spPr>
        <p:txBody>
          <a:bodyPr lIns="137160" tIns="91440" rIns="137160" bIns="137160" anchor="b">
            <a:noAutofit/>
          </a:bodyPr>
          <a:lstStyle>
            <a:lvl1pPr marL="0" indent="0" algn="l">
              <a:spcBef>
                <a:spcPts val="0"/>
              </a:spcBef>
              <a:buNone/>
              <a:defRPr sz="1400">
                <a:solidFill>
                  <a:schemeClr val="bg1"/>
                </a:solidFill>
              </a:defRPr>
            </a:lvl1pPr>
            <a:lvl2pPr marL="281614" indent="0">
              <a:buNone/>
              <a:defRPr sz="2000">
                <a:solidFill>
                  <a:schemeClr val="bg1"/>
                </a:solidFill>
              </a:defRPr>
            </a:lvl2pPr>
            <a:lvl3pPr marL="588348" indent="0">
              <a:buNone/>
              <a:defRPr sz="2000">
                <a:solidFill>
                  <a:schemeClr val="bg1"/>
                </a:solidFill>
              </a:defRPr>
            </a:lvl3pPr>
            <a:lvl4pPr marL="869962" indent="0">
              <a:buNone/>
              <a:defRPr sz="2000">
                <a:solidFill>
                  <a:schemeClr val="bg1"/>
                </a:solidFill>
              </a:defRPr>
            </a:lvl4pPr>
            <a:lvl5pPr marL="1105300" indent="0">
              <a:buNone/>
              <a:defRPr sz="2000">
                <a:solidFill>
                  <a:schemeClr val="bg1"/>
                </a:solidFill>
              </a:defRPr>
            </a:lvl5pPr>
          </a:lstStyle>
          <a:p>
            <a:pPr lvl="0"/>
            <a:r>
              <a:rPr lang="en-US" dirty="0"/>
              <a:t>Speaker Name</a:t>
            </a:r>
          </a:p>
          <a:p>
            <a:pPr lvl="0"/>
            <a:r>
              <a:rPr lang="en-US" dirty="0"/>
              <a:t>Date</a:t>
            </a:r>
          </a:p>
        </p:txBody>
      </p:sp>
      <p:pic>
        <p:nvPicPr>
          <p:cNvPr id="12" name="Picture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0246659" y="7157487"/>
            <a:ext cx="1737792" cy="639069"/>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6659" y="259381"/>
            <a:ext cx="1740540" cy="640080"/>
          </a:xfrm>
          <a:prstGeom prst="rect">
            <a:avLst/>
          </a:prstGeom>
        </p:spPr>
      </p:pic>
      <p:sp>
        <p:nvSpPr>
          <p:cNvPr id="5" name="Text Placeholder 4"/>
          <p:cNvSpPr>
            <a:spLocks noGrp="1"/>
          </p:cNvSpPr>
          <p:nvPr>
            <p:ph type="body" sz="quarter" idx="11"/>
          </p:nvPr>
        </p:nvSpPr>
        <p:spPr>
          <a:xfrm>
            <a:off x="228600" y="3891806"/>
            <a:ext cx="3886200" cy="1658120"/>
          </a:xfrm>
        </p:spPr>
        <p:txBody>
          <a:bodyPr lIns="137160" tIns="0" rIns="137160" bIns="137160">
            <a:noAutofit/>
          </a:bodyPr>
          <a:lstStyle>
            <a:lvl1pPr>
              <a:defRPr sz="2400" spc="-80" baseline="0">
                <a:solidFill>
                  <a:schemeClr val="bg1"/>
                </a:solidFill>
              </a:defRPr>
            </a:lvl1pPr>
          </a:lstStyle>
          <a:p>
            <a:pPr lvl="0"/>
            <a:r>
              <a:rPr lang="en-US"/>
              <a:t>Edit Master text styles</a:t>
            </a:r>
          </a:p>
        </p:txBody>
      </p:sp>
    </p:spTree>
    <p:extLst>
      <p:ext uri="{BB962C8B-B14F-4D97-AF65-F5344CB8AC3E}">
        <p14:creationId xmlns:p14="http://schemas.microsoft.com/office/powerpoint/2010/main" val="1351519452"/>
      </p:ext>
    </p:extLst>
  </p:cSld>
  <p:clrMapOvr>
    <a:masterClrMapping/>
  </p:clrMapOvr>
  <p:transition>
    <p:fade/>
  </p:transition>
  <p:extLst mod="1">
    <p:ext uri="{DCECCB84-F9BA-43D5-87BE-67443E8EF086}">
      <p15:sldGuideLst xmlns:p15="http://schemas.microsoft.com/office/powerpoint/2012/main">
        <p15:guide id="1" pos="4127">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Title with phot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t="8089" b="8408"/>
          <a:stretch/>
        </p:blipFill>
        <p:spPr>
          <a:xfrm>
            <a:off x="0" y="0"/>
            <a:ext cx="12192000" cy="6858000"/>
          </a:xfrm>
          <a:prstGeom prst="rect">
            <a:avLst/>
          </a:prstGeom>
        </p:spPr>
      </p:pic>
      <p:sp>
        <p:nvSpPr>
          <p:cNvPr id="6" name="Rectangle 5"/>
          <p:cNvSpPr/>
          <p:nvPr userDrawn="1"/>
        </p:nvSpPr>
        <p:spPr>
          <a:xfrm>
            <a:off x="-1" y="0"/>
            <a:ext cx="412623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7" tIns="91427" rIns="91427" bIns="91427" numCol="1" spcCol="0" rtlCol="0" fromWordArt="0" anchor="b" anchorCtr="0" forceAA="0" compatLnSpc="1">
            <a:prstTxWarp prst="textNoShape">
              <a:avLst/>
            </a:prstTxWarp>
            <a:noAutofit/>
          </a:bodyPr>
          <a:lstStyle/>
          <a:p>
            <a:pPr algn="r"/>
            <a:endParaRPr lang="en-US" sz="1200" dirty="0" err="1"/>
          </a:p>
        </p:txBody>
      </p:sp>
      <p:sp>
        <p:nvSpPr>
          <p:cNvPr id="9" name="Title 1"/>
          <p:cNvSpPr>
            <a:spLocks noGrp="1"/>
          </p:cNvSpPr>
          <p:nvPr>
            <p:ph type="title" hasCustomPrompt="1"/>
          </p:nvPr>
        </p:nvSpPr>
        <p:spPr bwMode="ltGray">
          <a:xfrm>
            <a:off x="228600" y="275423"/>
            <a:ext cx="3886200" cy="3616381"/>
          </a:xfrm>
          <a:noFill/>
        </p:spPr>
        <p:txBody>
          <a:bodyPr vert="horz" lIns="137160" tIns="91440" rIns="137160" bIns="0" rtlCol="0" anchor="b" anchorCtr="0">
            <a:normAutofit/>
          </a:bodyPr>
          <a:lstStyle>
            <a:lvl1pPr algn="l">
              <a:defRPr lang="en-US" sz="4400" b="1" spc="-100" baseline="0" dirty="0">
                <a:solidFill>
                  <a:schemeClr val="tx2"/>
                </a:solidFill>
                <a:latin typeface="+mn-lt"/>
                <a:cs typeface="Segoe UI Semibold" panose="020B0702040204020203" pitchFamily="34" charset="0"/>
              </a:defRPr>
            </a:lvl1pPr>
          </a:lstStyle>
          <a:p>
            <a:pPr lvl="0"/>
            <a:r>
              <a:rPr lang="en-US" dirty="0"/>
              <a:t>Presentation title</a:t>
            </a:r>
          </a:p>
        </p:txBody>
      </p:sp>
      <p:sp>
        <p:nvSpPr>
          <p:cNvPr id="4" name="Text Placeholder 3"/>
          <p:cNvSpPr>
            <a:spLocks noGrp="1"/>
          </p:cNvSpPr>
          <p:nvPr>
            <p:ph type="body" sz="quarter" idx="10" hasCustomPrompt="1"/>
          </p:nvPr>
        </p:nvSpPr>
        <p:spPr>
          <a:xfrm>
            <a:off x="228601" y="5663820"/>
            <a:ext cx="3784600" cy="889380"/>
          </a:xfrm>
        </p:spPr>
        <p:txBody>
          <a:bodyPr lIns="137160" tIns="91440" rIns="137160" bIns="137160" anchor="b">
            <a:noAutofit/>
          </a:bodyPr>
          <a:lstStyle>
            <a:lvl1pPr marL="0" indent="0" algn="l">
              <a:spcBef>
                <a:spcPts val="0"/>
              </a:spcBef>
              <a:buNone/>
              <a:defRPr sz="1400">
                <a:solidFill>
                  <a:schemeClr val="tx1"/>
                </a:solidFill>
              </a:defRPr>
            </a:lvl1pPr>
            <a:lvl2pPr marL="281614" indent="0">
              <a:buNone/>
              <a:defRPr sz="2000">
                <a:solidFill>
                  <a:schemeClr val="bg1"/>
                </a:solidFill>
              </a:defRPr>
            </a:lvl2pPr>
            <a:lvl3pPr marL="588348" indent="0">
              <a:buNone/>
              <a:defRPr sz="2000">
                <a:solidFill>
                  <a:schemeClr val="bg1"/>
                </a:solidFill>
              </a:defRPr>
            </a:lvl3pPr>
            <a:lvl4pPr marL="869962" indent="0">
              <a:buNone/>
              <a:defRPr sz="2000">
                <a:solidFill>
                  <a:schemeClr val="bg1"/>
                </a:solidFill>
              </a:defRPr>
            </a:lvl4pPr>
            <a:lvl5pPr marL="1105300" indent="0">
              <a:buNone/>
              <a:defRPr sz="2000">
                <a:solidFill>
                  <a:schemeClr val="bg1"/>
                </a:solidFill>
              </a:defRPr>
            </a:lvl5pPr>
          </a:lstStyle>
          <a:p>
            <a:pPr lvl="0"/>
            <a:r>
              <a:rPr lang="en-US" dirty="0"/>
              <a:t>Speaker Name</a:t>
            </a:r>
          </a:p>
          <a:p>
            <a:pPr lvl="0"/>
            <a:r>
              <a:rPr lang="en-US" dirty="0"/>
              <a:t>Date</a:t>
            </a:r>
          </a:p>
        </p:txBody>
      </p:sp>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46659" y="7717368"/>
            <a:ext cx="1737792" cy="63906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6659" y="266700"/>
            <a:ext cx="1740540" cy="640080"/>
          </a:xfrm>
          <a:prstGeom prst="rect">
            <a:avLst/>
          </a:prstGeom>
        </p:spPr>
      </p:pic>
      <p:sp>
        <p:nvSpPr>
          <p:cNvPr id="5" name="Text Placeholder 4"/>
          <p:cNvSpPr>
            <a:spLocks noGrp="1"/>
          </p:cNvSpPr>
          <p:nvPr>
            <p:ph type="body" sz="quarter" idx="11"/>
          </p:nvPr>
        </p:nvSpPr>
        <p:spPr>
          <a:xfrm>
            <a:off x="228600" y="3891806"/>
            <a:ext cx="3886200" cy="1658120"/>
          </a:xfrm>
        </p:spPr>
        <p:txBody>
          <a:bodyPr lIns="137160" tIns="0" rIns="137160" bIns="137160">
            <a:noAutofit/>
          </a:bodyPr>
          <a:lstStyle>
            <a:lvl1pPr>
              <a:defRPr sz="2400" spc="-80" baseline="0">
                <a:solidFill>
                  <a:schemeClr val="tx1"/>
                </a:solidFill>
              </a:defRPr>
            </a:lvl1pPr>
          </a:lstStyle>
          <a:p>
            <a:pPr lvl="0"/>
            <a:r>
              <a:rPr lang="en-US"/>
              <a:t>Edit Master text styles</a:t>
            </a:r>
          </a:p>
        </p:txBody>
      </p:sp>
    </p:spTree>
    <p:extLst>
      <p:ext uri="{BB962C8B-B14F-4D97-AF65-F5344CB8AC3E}">
        <p14:creationId xmlns:p14="http://schemas.microsoft.com/office/powerpoint/2010/main" val="1324756354"/>
      </p:ext>
    </p:extLst>
  </p:cSld>
  <p:clrMapOvr>
    <a:masterClrMapping/>
  </p:clrMapOvr>
  <p:transition>
    <p:fade/>
  </p:transition>
  <p:extLst mod="1">
    <p:ext uri="{DCECCB84-F9BA-43D5-87BE-67443E8EF086}">
      <p15:sldGuideLst xmlns:p15="http://schemas.microsoft.com/office/powerpoint/2012/main">
        <p15:guide id="1" pos="2975">
          <p15:clr>
            <a:srgbClr val="5ACBF0"/>
          </p15:clr>
        </p15:guide>
        <p15:guide id="2" pos="3551">
          <p15:clr>
            <a:srgbClr val="5ACBF0"/>
          </p15:clr>
        </p15:guide>
        <p15:guide id="3" pos="4127">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Title with illustration">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9" cy="6858000"/>
          </a:xfrm>
          <a:prstGeom prst="rect">
            <a:avLst/>
          </a:prstGeom>
        </p:spPr>
      </p:pic>
      <p:sp>
        <p:nvSpPr>
          <p:cNvPr id="6" name="Rectangle 5"/>
          <p:cNvSpPr/>
          <p:nvPr userDrawn="1"/>
        </p:nvSpPr>
        <p:spPr>
          <a:xfrm>
            <a:off x="0" y="0"/>
            <a:ext cx="41148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7" tIns="91427" rIns="91427" bIns="91427" numCol="1" spcCol="0" rtlCol="0" fromWordArt="0" anchor="b" anchorCtr="0" forceAA="0" compatLnSpc="1">
            <a:prstTxWarp prst="textNoShape">
              <a:avLst/>
            </a:prstTxWarp>
            <a:noAutofit/>
          </a:bodyPr>
          <a:lstStyle/>
          <a:p>
            <a:pPr algn="r"/>
            <a:endParaRPr lang="en-US" sz="1200" dirty="0" err="1"/>
          </a:p>
        </p:txBody>
      </p:sp>
      <p:sp>
        <p:nvSpPr>
          <p:cNvPr id="9" name="Title 1"/>
          <p:cNvSpPr>
            <a:spLocks noGrp="1"/>
          </p:cNvSpPr>
          <p:nvPr>
            <p:ph type="title" hasCustomPrompt="1"/>
          </p:nvPr>
        </p:nvSpPr>
        <p:spPr bwMode="ltGray">
          <a:xfrm>
            <a:off x="228600" y="275424"/>
            <a:ext cx="3886200" cy="3616380"/>
          </a:xfrm>
          <a:noFill/>
        </p:spPr>
        <p:txBody>
          <a:bodyPr vert="horz" lIns="137160" tIns="91440" rIns="137160" bIns="0" rtlCol="0" anchor="b" anchorCtr="0">
            <a:normAutofit/>
          </a:bodyPr>
          <a:lstStyle>
            <a:lvl1pPr algn="l">
              <a:defRPr lang="en-US" sz="4400" b="1" spc="-100" baseline="0" dirty="0">
                <a:solidFill>
                  <a:schemeClr val="tx2"/>
                </a:solidFill>
                <a:latin typeface="+mn-lt"/>
                <a:cs typeface="Segoe UI Semibold" panose="020B0702040204020203" pitchFamily="34" charset="0"/>
              </a:defRPr>
            </a:lvl1pPr>
          </a:lstStyle>
          <a:p>
            <a:pPr lvl="0"/>
            <a:r>
              <a:rPr lang="en-US" dirty="0"/>
              <a:t>Presentation title</a:t>
            </a:r>
          </a:p>
        </p:txBody>
      </p:sp>
      <p:sp>
        <p:nvSpPr>
          <p:cNvPr id="4" name="Text Placeholder 3"/>
          <p:cNvSpPr>
            <a:spLocks noGrp="1"/>
          </p:cNvSpPr>
          <p:nvPr>
            <p:ph type="body" sz="quarter" idx="10" hasCustomPrompt="1"/>
          </p:nvPr>
        </p:nvSpPr>
        <p:spPr>
          <a:xfrm>
            <a:off x="228601" y="5663820"/>
            <a:ext cx="3784600" cy="889380"/>
          </a:xfrm>
        </p:spPr>
        <p:txBody>
          <a:bodyPr lIns="137160" tIns="91440" rIns="137160" bIns="137160" anchor="b">
            <a:noAutofit/>
          </a:bodyPr>
          <a:lstStyle>
            <a:lvl1pPr marL="0" indent="0" algn="l">
              <a:spcBef>
                <a:spcPts val="0"/>
              </a:spcBef>
              <a:buNone/>
              <a:defRPr sz="1400">
                <a:solidFill>
                  <a:schemeClr val="tx1"/>
                </a:solidFill>
              </a:defRPr>
            </a:lvl1pPr>
            <a:lvl2pPr marL="281614" indent="0">
              <a:buNone/>
              <a:defRPr sz="2000">
                <a:solidFill>
                  <a:schemeClr val="bg1"/>
                </a:solidFill>
              </a:defRPr>
            </a:lvl2pPr>
            <a:lvl3pPr marL="588348" indent="0">
              <a:buNone/>
              <a:defRPr sz="2000">
                <a:solidFill>
                  <a:schemeClr val="bg1"/>
                </a:solidFill>
              </a:defRPr>
            </a:lvl3pPr>
            <a:lvl4pPr marL="869962" indent="0">
              <a:buNone/>
              <a:defRPr sz="2000">
                <a:solidFill>
                  <a:schemeClr val="bg1"/>
                </a:solidFill>
              </a:defRPr>
            </a:lvl4pPr>
            <a:lvl5pPr marL="1105300" indent="0">
              <a:buNone/>
              <a:defRPr sz="2000">
                <a:solidFill>
                  <a:schemeClr val="bg1"/>
                </a:solidFill>
              </a:defRPr>
            </a:lvl5pPr>
          </a:lstStyle>
          <a:p>
            <a:pPr lvl="0"/>
            <a:r>
              <a:rPr lang="en-US" dirty="0"/>
              <a:t>Speaker Name</a:t>
            </a:r>
          </a:p>
          <a:p>
            <a:pPr lvl="0"/>
            <a:r>
              <a:rPr lang="en-US" dirty="0"/>
              <a:t>Date</a:t>
            </a:r>
          </a:p>
        </p:txBody>
      </p:sp>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246659" y="5990748"/>
            <a:ext cx="1737792" cy="639069"/>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6659" y="7187658"/>
            <a:ext cx="1740540" cy="640080"/>
          </a:xfrm>
          <a:prstGeom prst="rect">
            <a:avLst/>
          </a:prstGeom>
        </p:spPr>
      </p:pic>
      <p:sp>
        <p:nvSpPr>
          <p:cNvPr id="5" name="Text Placeholder 4"/>
          <p:cNvSpPr>
            <a:spLocks noGrp="1"/>
          </p:cNvSpPr>
          <p:nvPr>
            <p:ph type="body" sz="quarter" idx="11"/>
          </p:nvPr>
        </p:nvSpPr>
        <p:spPr>
          <a:xfrm>
            <a:off x="228600" y="3886201"/>
            <a:ext cx="3886200" cy="1663724"/>
          </a:xfrm>
        </p:spPr>
        <p:txBody>
          <a:bodyPr lIns="137160" tIns="0" rIns="137160" bIns="137160">
            <a:noAutofit/>
          </a:bodyPr>
          <a:lstStyle>
            <a:lvl1pPr>
              <a:defRPr sz="2400" spc="-80" baseline="0">
                <a:solidFill>
                  <a:schemeClr val="tx1"/>
                </a:solidFill>
              </a:defRPr>
            </a:lvl1pPr>
          </a:lstStyle>
          <a:p>
            <a:pPr lvl="0"/>
            <a:r>
              <a:rPr lang="en-US"/>
              <a:t>Edit Master text styles</a:t>
            </a:r>
          </a:p>
        </p:txBody>
      </p:sp>
    </p:spTree>
    <p:extLst>
      <p:ext uri="{BB962C8B-B14F-4D97-AF65-F5344CB8AC3E}">
        <p14:creationId xmlns:p14="http://schemas.microsoft.com/office/powerpoint/2010/main" val="2709466933"/>
      </p:ext>
    </p:extLst>
  </p:cSld>
  <p:clrMapOvr>
    <a:masterClrMapping/>
  </p:clrMapOvr>
  <p:transition>
    <p:fade/>
  </p:transition>
  <p:extLst mod="1">
    <p:ext uri="{DCECCB84-F9BA-43D5-87BE-67443E8EF086}">
      <p15:sldGuideLst xmlns:p15="http://schemas.microsoft.com/office/powerpoint/2012/main">
        <p15:guide id="1" pos="2975">
          <p15:clr>
            <a:srgbClr val="5ACBF0"/>
          </p15:clr>
        </p15:guide>
        <p15:guide id="2" pos="3551">
          <p15:clr>
            <a:srgbClr val="5ACBF0"/>
          </p15:clr>
        </p15:guide>
        <p15:guide id="3" pos="4127">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Title with phot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userDrawn="1"/>
        </p:nvSpPr>
        <p:spPr>
          <a:xfrm>
            <a:off x="1" y="0"/>
            <a:ext cx="6094413" cy="6858000"/>
          </a:xfrm>
          <a:prstGeom prst="rect">
            <a:avLst/>
          </a:prstGeom>
          <a:solidFill>
            <a:srgbClr val="00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7" tIns="91427" rIns="91427" bIns="91427" numCol="1" spcCol="0" rtlCol="0" fromWordArt="0" anchor="b" anchorCtr="0" forceAA="0" compatLnSpc="1">
            <a:prstTxWarp prst="textNoShape">
              <a:avLst/>
            </a:prstTxWarp>
            <a:noAutofit/>
          </a:bodyPr>
          <a:lstStyle/>
          <a:p>
            <a:pPr algn="r"/>
            <a:endParaRPr lang="en-US" sz="1200" dirty="0" err="1"/>
          </a:p>
        </p:txBody>
      </p:sp>
      <p:sp>
        <p:nvSpPr>
          <p:cNvPr id="9" name="Title 1"/>
          <p:cNvSpPr>
            <a:spLocks noGrp="1"/>
          </p:cNvSpPr>
          <p:nvPr>
            <p:ph type="title" hasCustomPrompt="1"/>
          </p:nvPr>
        </p:nvSpPr>
        <p:spPr bwMode="ltGray">
          <a:xfrm>
            <a:off x="228600" y="1181101"/>
            <a:ext cx="5665258" cy="2705100"/>
          </a:xfrm>
          <a:noFill/>
        </p:spPr>
        <p:txBody>
          <a:bodyPr vert="horz" lIns="137160" tIns="91440" rIns="137160" bIns="0" rtlCol="0" anchor="b" anchorCtr="0">
            <a:noAutofit/>
          </a:bodyPr>
          <a:lstStyle>
            <a:lvl1pPr algn="l">
              <a:defRPr lang="en-US" sz="5399" b="1" spc="-100" baseline="0" dirty="0">
                <a:solidFill>
                  <a:schemeClr val="accent4"/>
                </a:solidFill>
                <a:latin typeface="+mn-lt"/>
                <a:cs typeface="Segoe UI Semibold" panose="020B0702040204020203" pitchFamily="34" charset="0"/>
              </a:defRPr>
            </a:lvl1pPr>
          </a:lstStyle>
          <a:p>
            <a:pPr lvl="0"/>
            <a:r>
              <a:rPr lang="en-US" dirty="0"/>
              <a:t>Presentation title</a:t>
            </a:r>
          </a:p>
        </p:txBody>
      </p:sp>
      <p:sp>
        <p:nvSpPr>
          <p:cNvPr id="4" name="Text Placeholder 3"/>
          <p:cNvSpPr>
            <a:spLocks noGrp="1"/>
          </p:cNvSpPr>
          <p:nvPr>
            <p:ph type="body" sz="quarter" idx="10" hasCustomPrompt="1"/>
          </p:nvPr>
        </p:nvSpPr>
        <p:spPr>
          <a:xfrm>
            <a:off x="228601" y="5663820"/>
            <a:ext cx="3784600" cy="889380"/>
          </a:xfrm>
        </p:spPr>
        <p:txBody>
          <a:bodyPr lIns="137160" tIns="91440" rIns="137160" bIns="137160" anchor="b">
            <a:noAutofit/>
          </a:bodyPr>
          <a:lstStyle>
            <a:lvl1pPr marL="0" indent="0" algn="l">
              <a:spcBef>
                <a:spcPts val="0"/>
              </a:spcBef>
              <a:buNone/>
              <a:defRPr sz="1400">
                <a:solidFill>
                  <a:schemeClr val="bg1"/>
                </a:solidFill>
              </a:defRPr>
            </a:lvl1pPr>
            <a:lvl2pPr marL="281614" indent="0">
              <a:buNone/>
              <a:defRPr sz="2000">
                <a:solidFill>
                  <a:schemeClr val="bg1"/>
                </a:solidFill>
              </a:defRPr>
            </a:lvl2pPr>
            <a:lvl3pPr marL="588348" indent="0">
              <a:buNone/>
              <a:defRPr sz="2000">
                <a:solidFill>
                  <a:schemeClr val="bg1"/>
                </a:solidFill>
              </a:defRPr>
            </a:lvl3pPr>
            <a:lvl4pPr marL="869962" indent="0">
              <a:buNone/>
              <a:defRPr sz="2000">
                <a:solidFill>
                  <a:schemeClr val="bg1"/>
                </a:solidFill>
              </a:defRPr>
            </a:lvl4pPr>
            <a:lvl5pPr marL="1105300" indent="0">
              <a:buNone/>
              <a:defRPr sz="2000">
                <a:solidFill>
                  <a:schemeClr val="bg1"/>
                </a:solidFill>
              </a:defRPr>
            </a:lvl5pPr>
          </a:lstStyle>
          <a:p>
            <a:pPr lvl="0"/>
            <a:r>
              <a:rPr lang="en-US" dirty="0"/>
              <a:t>Speaker Name</a:t>
            </a:r>
          </a:p>
          <a:p>
            <a:pPr lvl="0"/>
            <a:r>
              <a:rPr lang="en-US" dirty="0"/>
              <a:t>Date</a:t>
            </a:r>
          </a:p>
        </p:txBody>
      </p:sp>
      <p:sp>
        <p:nvSpPr>
          <p:cNvPr id="5" name="Text Placeholder 4"/>
          <p:cNvSpPr>
            <a:spLocks noGrp="1"/>
          </p:cNvSpPr>
          <p:nvPr>
            <p:ph type="body" sz="quarter" idx="11"/>
          </p:nvPr>
        </p:nvSpPr>
        <p:spPr>
          <a:xfrm>
            <a:off x="228601" y="3910501"/>
            <a:ext cx="5681132" cy="1766399"/>
          </a:xfrm>
        </p:spPr>
        <p:txBody>
          <a:bodyPr lIns="137160" tIns="0" rIns="137160" bIns="137160">
            <a:noAutofit/>
          </a:bodyPr>
          <a:lstStyle>
            <a:lvl1pPr>
              <a:defRPr sz="2400" spc="-80" baseline="0">
                <a:solidFill>
                  <a:schemeClr val="bg1"/>
                </a:solidFill>
              </a:defRPr>
            </a:lvl1pPr>
          </a:lstStyle>
          <a:p>
            <a:pPr lvl="0"/>
            <a:r>
              <a:rPr lang="en-US"/>
              <a:t>Edit Master text styles</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246659" y="7186055"/>
            <a:ext cx="1737792" cy="639069"/>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46659" y="5945204"/>
            <a:ext cx="1740540" cy="640080"/>
          </a:xfrm>
          <a:prstGeom prst="rect">
            <a:avLst/>
          </a:prstGeom>
        </p:spPr>
      </p:pic>
    </p:spTree>
    <p:extLst>
      <p:ext uri="{BB962C8B-B14F-4D97-AF65-F5344CB8AC3E}">
        <p14:creationId xmlns:p14="http://schemas.microsoft.com/office/powerpoint/2010/main" val="3740878813"/>
      </p:ext>
    </p:extLst>
  </p:cSld>
  <p:clrMapOvr>
    <a:masterClrMapping/>
  </p:clrMapOvr>
  <p:transition>
    <p:fade/>
  </p:transition>
  <p:extLst mod="1">
    <p:ext uri="{DCECCB84-F9BA-43D5-87BE-67443E8EF086}">
      <p15:sldGuideLst xmlns:p15="http://schemas.microsoft.com/office/powerpoint/2012/main">
        <p15:guide id="1" pos="2975">
          <p15:clr>
            <a:srgbClr val="5ACBF0"/>
          </p15:clr>
        </p15:guide>
        <p15:guide id="2" pos="3551">
          <p15:clr>
            <a:srgbClr val="5ACBF0"/>
          </p15:clr>
        </p15:guide>
        <p15:guide id="3" pos="4127">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Title with phot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 y="2"/>
            <a:ext cx="12199620" cy="6857999"/>
          </a:xfrm>
          <a:prstGeom prst="rect">
            <a:avLst/>
          </a:prstGeom>
        </p:spPr>
      </p:pic>
      <p:sp>
        <p:nvSpPr>
          <p:cNvPr id="6" name="Rectangle 5"/>
          <p:cNvSpPr/>
          <p:nvPr userDrawn="1"/>
        </p:nvSpPr>
        <p:spPr>
          <a:xfrm>
            <a:off x="-7619" y="0"/>
            <a:ext cx="6102033"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7" tIns="91427" rIns="91427" bIns="91427" numCol="1" spcCol="0" rtlCol="0" fromWordArt="0" anchor="b" anchorCtr="0" forceAA="0" compatLnSpc="1">
            <a:prstTxWarp prst="textNoShape">
              <a:avLst/>
            </a:prstTxWarp>
            <a:noAutofit/>
          </a:bodyPr>
          <a:lstStyle/>
          <a:p>
            <a:pPr algn="r"/>
            <a:endParaRPr lang="en-US" sz="1200" dirty="0" err="1"/>
          </a:p>
        </p:txBody>
      </p:sp>
      <p:sp>
        <p:nvSpPr>
          <p:cNvPr id="9" name="Title 1"/>
          <p:cNvSpPr>
            <a:spLocks noGrp="1"/>
          </p:cNvSpPr>
          <p:nvPr>
            <p:ph type="title" hasCustomPrompt="1"/>
          </p:nvPr>
        </p:nvSpPr>
        <p:spPr bwMode="ltGray">
          <a:xfrm>
            <a:off x="228600" y="1181101"/>
            <a:ext cx="5665258" cy="2705100"/>
          </a:xfrm>
          <a:noFill/>
        </p:spPr>
        <p:txBody>
          <a:bodyPr vert="horz" lIns="137160" tIns="137160" rIns="137160" bIns="0" rtlCol="0" anchor="b" anchorCtr="0">
            <a:noAutofit/>
          </a:bodyPr>
          <a:lstStyle>
            <a:lvl1pPr algn="l">
              <a:defRPr lang="en-US" sz="5399" b="1" spc="-100" baseline="0" dirty="0">
                <a:solidFill>
                  <a:schemeClr val="tx2"/>
                </a:solidFill>
                <a:latin typeface="+mn-lt"/>
                <a:cs typeface="Segoe UI Semibold" panose="020B0702040204020203" pitchFamily="34" charset="0"/>
              </a:defRPr>
            </a:lvl1pPr>
          </a:lstStyle>
          <a:p>
            <a:pPr lvl="0"/>
            <a:r>
              <a:rPr lang="en-US" dirty="0"/>
              <a:t>Presentation title</a:t>
            </a:r>
          </a:p>
        </p:txBody>
      </p:sp>
      <p:sp>
        <p:nvSpPr>
          <p:cNvPr id="4" name="Text Placeholder 3"/>
          <p:cNvSpPr>
            <a:spLocks noGrp="1"/>
          </p:cNvSpPr>
          <p:nvPr>
            <p:ph type="body" sz="quarter" idx="10" hasCustomPrompt="1"/>
          </p:nvPr>
        </p:nvSpPr>
        <p:spPr>
          <a:xfrm>
            <a:off x="228601" y="5663820"/>
            <a:ext cx="3784600" cy="889380"/>
          </a:xfrm>
        </p:spPr>
        <p:txBody>
          <a:bodyPr lIns="137160" tIns="137160" rIns="137160" bIns="137160" anchor="b">
            <a:noAutofit/>
          </a:bodyPr>
          <a:lstStyle>
            <a:lvl1pPr marL="0" indent="0" algn="l">
              <a:spcBef>
                <a:spcPts val="0"/>
              </a:spcBef>
              <a:buNone/>
              <a:defRPr sz="1400">
                <a:solidFill>
                  <a:schemeClr val="tx1"/>
                </a:solidFill>
              </a:defRPr>
            </a:lvl1pPr>
            <a:lvl2pPr marL="281614" indent="0">
              <a:buNone/>
              <a:defRPr sz="2000">
                <a:solidFill>
                  <a:schemeClr val="bg1"/>
                </a:solidFill>
              </a:defRPr>
            </a:lvl2pPr>
            <a:lvl3pPr marL="588348" indent="0">
              <a:buNone/>
              <a:defRPr sz="2000">
                <a:solidFill>
                  <a:schemeClr val="bg1"/>
                </a:solidFill>
              </a:defRPr>
            </a:lvl3pPr>
            <a:lvl4pPr marL="869962" indent="0">
              <a:buNone/>
              <a:defRPr sz="2000">
                <a:solidFill>
                  <a:schemeClr val="bg1"/>
                </a:solidFill>
              </a:defRPr>
            </a:lvl4pPr>
            <a:lvl5pPr marL="1105300" indent="0">
              <a:buNone/>
              <a:defRPr sz="2000">
                <a:solidFill>
                  <a:schemeClr val="bg1"/>
                </a:solidFill>
              </a:defRPr>
            </a:lvl5pPr>
          </a:lstStyle>
          <a:p>
            <a:pPr lvl="0"/>
            <a:r>
              <a:rPr lang="en-US" dirty="0"/>
              <a:t>Speaker Name</a:t>
            </a:r>
          </a:p>
          <a:p>
            <a:pPr lvl="0"/>
            <a:r>
              <a:rPr lang="en-US" dirty="0"/>
              <a:t>Date</a:t>
            </a:r>
          </a:p>
        </p:txBody>
      </p:sp>
      <p:sp>
        <p:nvSpPr>
          <p:cNvPr id="5" name="Text Placeholder 4"/>
          <p:cNvSpPr>
            <a:spLocks noGrp="1"/>
          </p:cNvSpPr>
          <p:nvPr>
            <p:ph type="body" sz="quarter" idx="11"/>
          </p:nvPr>
        </p:nvSpPr>
        <p:spPr>
          <a:xfrm>
            <a:off x="228601" y="3886201"/>
            <a:ext cx="5681132" cy="1663724"/>
          </a:xfrm>
        </p:spPr>
        <p:txBody>
          <a:bodyPr lIns="137160" tIns="0" rIns="137160" bIns="137160">
            <a:noAutofit/>
          </a:bodyPr>
          <a:lstStyle>
            <a:lvl1pPr>
              <a:defRPr sz="2400" spc="-80" baseline="0">
                <a:solidFill>
                  <a:schemeClr val="tx1"/>
                </a:solidFill>
              </a:defRPr>
            </a:lvl1pPr>
          </a:lstStyle>
          <a:p>
            <a:pPr lvl="0"/>
            <a:r>
              <a:rPr lang="en-US"/>
              <a:t>Edit Master text styles</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246659" y="5954473"/>
            <a:ext cx="1737792" cy="639069"/>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46659" y="7187658"/>
            <a:ext cx="1740540" cy="640080"/>
          </a:xfrm>
          <a:prstGeom prst="rect">
            <a:avLst/>
          </a:prstGeom>
        </p:spPr>
      </p:pic>
    </p:spTree>
    <p:extLst>
      <p:ext uri="{BB962C8B-B14F-4D97-AF65-F5344CB8AC3E}">
        <p14:creationId xmlns:p14="http://schemas.microsoft.com/office/powerpoint/2010/main" val="361087561"/>
      </p:ext>
    </p:extLst>
  </p:cSld>
  <p:clrMapOvr>
    <a:masterClrMapping/>
  </p:clrMapOvr>
  <p:transition>
    <p:fade/>
  </p:transition>
  <p:extLst mod="1">
    <p:ext uri="{DCECCB84-F9BA-43D5-87BE-67443E8EF086}">
      <p15:sldGuideLst xmlns:p15="http://schemas.microsoft.com/office/powerpoint/2012/main">
        <p15:guide id="1" pos="2975">
          <p15:clr>
            <a:srgbClr val="5ACBF0"/>
          </p15:clr>
        </p15:guide>
        <p15:guide id="2" pos="3551">
          <p15:clr>
            <a:srgbClr val="5ACBF0"/>
          </p15:clr>
        </p15:guide>
        <p15:guide id="3" pos="4127">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3606898-4E4D-4FAA-B036-3B89ED77B1AA}" type="datetimeFigureOut">
              <a:rPr lang="en-US" smtClean="0"/>
              <a:t>4/2/2019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CB113-91F4-428B-85C3-ED3AAAFD507D}" type="slidenum">
              <a:rPr lang="en-US" smtClean="0"/>
              <a:t>‹#›</a:t>
            </a:fld>
            <a:endParaRPr lang="en-US"/>
          </a:p>
        </p:txBody>
      </p:sp>
    </p:spTree>
    <p:extLst>
      <p:ext uri="{BB962C8B-B14F-4D97-AF65-F5344CB8AC3E}">
        <p14:creationId xmlns:p14="http://schemas.microsoft.com/office/powerpoint/2010/main" val="13870795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4_Title with illustration">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9" cy="6858000"/>
          </a:xfrm>
          <a:prstGeom prst="rect">
            <a:avLst/>
          </a:prstGeom>
        </p:spPr>
      </p:pic>
      <p:sp>
        <p:nvSpPr>
          <p:cNvPr id="6" name="Rectangle 5"/>
          <p:cNvSpPr/>
          <p:nvPr userDrawn="1"/>
        </p:nvSpPr>
        <p:spPr>
          <a:xfrm>
            <a:off x="1" y="0"/>
            <a:ext cx="6094413"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7" tIns="91427" rIns="91427" bIns="91427" numCol="1" spcCol="0" rtlCol="0" fromWordArt="0" anchor="b" anchorCtr="0" forceAA="0" compatLnSpc="1">
            <a:prstTxWarp prst="textNoShape">
              <a:avLst/>
            </a:prstTxWarp>
            <a:noAutofit/>
          </a:bodyPr>
          <a:lstStyle/>
          <a:p>
            <a:pPr algn="r"/>
            <a:endParaRPr lang="en-US" sz="1200" dirty="0" err="1"/>
          </a:p>
        </p:txBody>
      </p:sp>
      <p:sp>
        <p:nvSpPr>
          <p:cNvPr id="9" name="Title 1"/>
          <p:cNvSpPr>
            <a:spLocks noGrp="1"/>
          </p:cNvSpPr>
          <p:nvPr>
            <p:ph type="title" hasCustomPrompt="1"/>
          </p:nvPr>
        </p:nvSpPr>
        <p:spPr bwMode="ltGray">
          <a:xfrm>
            <a:off x="228600" y="1181101"/>
            <a:ext cx="5665258" cy="2705100"/>
          </a:xfrm>
          <a:noFill/>
        </p:spPr>
        <p:txBody>
          <a:bodyPr vert="horz" lIns="137160" tIns="137160" rIns="137160" bIns="0" rtlCol="0" anchor="b" anchorCtr="0">
            <a:noAutofit/>
          </a:bodyPr>
          <a:lstStyle>
            <a:lvl1pPr algn="l">
              <a:defRPr lang="en-US" sz="5399" b="1" spc="-100" baseline="0" dirty="0">
                <a:solidFill>
                  <a:schemeClr val="tx2"/>
                </a:solidFill>
                <a:latin typeface="+mn-lt"/>
                <a:cs typeface="Segoe UI Semibold" panose="020B0702040204020203" pitchFamily="34" charset="0"/>
              </a:defRPr>
            </a:lvl1pPr>
          </a:lstStyle>
          <a:p>
            <a:pPr lvl="0"/>
            <a:r>
              <a:rPr lang="en-US" dirty="0"/>
              <a:t>Presentation title</a:t>
            </a:r>
          </a:p>
        </p:txBody>
      </p:sp>
      <p:sp>
        <p:nvSpPr>
          <p:cNvPr id="4" name="Text Placeholder 3"/>
          <p:cNvSpPr>
            <a:spLocks noGrp="1"/>
          </p:cNvSpPr>
          <p:nvPr>
            <p:ph type="body" sz="quarter" idx="10" hasCustomPrompt="1"/>
          </p:nvPr>
        </p:nvSpPr>
        <p:spPr>
          <a:xfrm>
            <a:off x="228601" y="5663820"/>
            <a:ext cx="3784600" cy="889380"/>
          </a:xfrm>
        </p:spPr>
        <p:txBody>
          <a:bodyPr lIns="137160" tIns="137160" rIns="137160" bIns="137160" anchor="b">
            <a:noAutofit/>
          </a:bodyPr>
          <a:lstStyle>
            <a:lvl1pPr marL="0" indent="0" algn="l">
              <a:spcBef>
                <a:spcPts val="0"/>
              </a:spcBef>
              <a:buNone/>
              <a:defRPr sz="1400">
                <a:solidFill>
                  <a:schemeClr val="tx1"/>
                </a:solidFill>
              </a:defRPr>
            </a:lvl1pPr>
            <a:lvl2pPr marL="281614" indent="0">
              <a:buNone/>
              <a:defRPr sz="2000">
                <a:solidFill>
                  <a:schemeClr val="bg1"/>
                </a:solidFill>
              </a:defRPr>
            </a:lvl2pPr>
            <a:lvl3pPr marL="588348" indent="0">
              <a:buNone/>
              <a:defRPr sz="2000">
                <a:solidFill>
                  <a:schemeClr val="bg1"/>
                </a:solidFill>
              </a:defRPr>
            </a:lvl3pPr>
            <a:lvl4pPr marL="869962" indent="0">
              <a:buNone/>
              <a:defRPr sz="2000">
                <a:solidFill>
                  <a:schemeClr val="bg1"/>
                </a:solidFill>
              </a:defRPr>
            </a:lvl4pPr>
            <a:lvl5pPr marL="1105300" indent="0">
              <a:buNone/>
              <a:defRPr sz="2000">
                <a:solidFill>
                  <a:schemeClr val="bg1"/>
                </a:solidFill>
              </a:defRPr>
            </a:lvl5pPr>
          </a:lstStyle>
          <a:p>
            <a:pPr lvl="0"/>
            <a:r>
              <a:rPr lang="en-US" dirty="0"/>
              <a:t>Speaker Name</a:t>
            </a:r>
          </a:p>
          <a:p>
            <a:pPr lvl="0"/>
            <a:r>
              <a:rPr lang="en-US" dirty="0"/>
              <a:t>Date</a:t>
            </a:r>
          </a:p>
        </p:txBody>
      </p:sp>
      <p:sp>
        <p:nvSpPr>
          <p:cNvPr id="5" name="Text Placeholder 4"/>
          <p:cNvSpPr>
            <a:spLocks noGrp="1"/>
          </p:cNvSpPr>
          <p:nvPr>
            <p:ph type="body" sz="quarter" idx="11"/>
          </p:nvPr>
        </p:nvSpPr>
        <p:spPr>
          <a:xfrm>
            <a:off x="228601" y="3886201"/>
            <a:ext cx="5681132" cy="1663724"/>
          </a:xfrm>
        </p:spPr>
        <p:txBody>
          <a:bodyPr lIns="137160" tIns="0" rIns="137160" bIns="137160">
            <a:noAutofit/>
          </a:bodyPr>
          <a:lstStyle>
            <a:lvl1pPr>
              <a:defRPr sz="2400" spc="-80" baseline="0">
                <a:solidFill>
                  <a:schemeClr val="tx1"/>
                </a:solidFill>
              </a:defRPr>
            </a:lvl1pPr>
          </a:lstStyle>
          <a:p>
            <a:pPr lvl="0"/>
            <a:r>
              <a:rPr lang="en-US"/>
              <a:t>Edit Master text styles</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46659" y="7187658"/>
            <a:ext cx="1740540" cy="640080"/>
          </a:xfrm>
          <a:prstGeom prst="rect">
            <a:avLst/>
          </a:prstGeom>
        </p:spPr>
      </p:pic>
      <p:pic>
        <p:nvPicPr>
          <p:cNvPr id="11" name="Picture 10"/>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246659" y="5990748"/>
            <a:ext cx="1737792" cy="639069"/>
          </a:xfrm>
          <a:prstGeom prst="rect">
            <a:avLst/>
          </a:prstGeom>
        </p:spPr>
      </p:pic>
    </p:spTree>
    <p:extLst>
      <p:ext uri="{BB962C8B-B14F-4D97-AF65-F5344CB8AC3E}">
        <p14:creationId xmlns:p14="http://schemas.microsoft.com/office/powerpoint/2010/main" val="414315203"/>
      </p:ext>
    </p:extLst>
  </p:cSld>
  <p:clrMapOvr>
    <a:masterClrMapping/>
  </p:clrMapOvr>
  <p:transition>
    <p:fade/>
  </p:transition>
  <p:extLst mod="1">
    <p:ext uri="{DCECCB84-F9BA-43D5-87BE-67443E8EF086}">
      <p15:sldGuideLst xmlns:p15="http://schemas.microsoft.com/office/powerpoint/2012/main">
        <p15:guide id="1" pos="2975">
          <p15:clr>
            <a:srgbClr val="5ACBF0"/>
          </p15:clr>
        </p15:guide>
        <p15:guide id="2" pos="3551">
          <p15:clr>
            <a:srgbClr val="5ACBF0"/>
          </p15:clr>
        </p15:guide>
        <p15:guide id="3" pos="4127">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5_Title with photo">
    <p:spTree>
      <p:nvGrpSpPr>
        <p:cNvPr id="1" name=""/>
        <p:cNvGrpSpPr/>
        <p:nvPr/>
      </p:nvGrpSpPr>
      <p:grpSpPr>
        <a:xfrm>
          <a:off x="0" y="0"/>
          <a:ext cx="0" cy="0"/>
          <a:chOff x="0" y="0"/>
          <a:chExt cx="0" cy="0"/>
        </a:xfrm>
      </p:grpSpPr>
      <p:pic>
        <p:nvPicPr>
          <p:cNvPr id="7" name="Picture 6"/>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userDrawn="1"/>
        </p:nvSpPr>
        <p:spPr>
          <a:xfrm>
            <a:off x="0" y="4206241"/>
            <a:ext cx="12192000" cy="2651759"/>
          </a:xfrm>
          <a:prstGeom prst="rect">
            <a:avLst/>
          </a:prstGeom>
          <a:solidFill>
            <a:srgbClr val="0000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7" tIns="91427" rIns="91427" bIns="91427" numCol="1" spcCol="0" rtlCol="0" fromWordArt="0" anchor="b" anchorCtr="0" forceAA="0" compatLnSpc="1">
            <a:prstTxWarp prst="textNoShape">
              <a:avLst/>
            </a:prstTxWarp>
            <a:noAutofit/>
          </a:bodyPr>
          <a:lstStyle/>
          <a:p>
            <a:pPr algn="r"/>
            <a:endParaRPr lang="en-US" sz="1200" dirty="0" err="1"/>
          </a:p>
        </p:txBody>
      </p:sp>
      <p:sp>
        <p:nvSpPr>
          <p:cNvPr id="9" name="Title 1"/>
          <p:cNvSpPr>
            <a:spLocks noGrp="1"/>
          </p:cNvSpPr>
          <p:nvPr>
            <p:ph type="title" hasCustomPrompt="1"/>
          </p:nvPr>
        </p:nvSpPr>
        <p:spPr bwMode="ltGray">
          <a:xfrm>
            <a:off x="228600" y="4206239"/>
            <a:ext cx="11696700" cy="935917"/>
          </a:xfrm>
          <a:noFill/>
        </p:spPr>
        <p:txBody>
          <a:bodyPr vert="horz" lIns="137160" tIns="137160" rIns="137160" bIns="0" rtlCol="0" anchor="b" anchorCtr="0">
            <a:noAutofit/>
          </a:bodyPr>
          <a:lstStyle>
            <a:lvl1pPr algn="ctr">
              <a:defRPr lang="en-US" sz="4800" b="1" spc="-100" baseline="0" dirty="0">
                <a:solidFill>
                  <a:schemeClr val="accent4"/>
                </a:solidFill>
                <a:latin typeface="+mn-lt"/>
                <a:cs typeface="Segoe UI" panose="020B0502040204020203" pitchFamily="34" charset="0"/>
              </a:defRPr>
            </a:lvl1pPr>
          </a:lstStyle>
          <a:p>
            <a:pPr lvl="0"/>
            <a:r>
              <a:rPr lang="en-US" dirty="0"/>
              <a:t>Presentation title</a:t>
            </a:r>
          </a:p>
        </p:txBody>
      </p:sp>
      <p:sp>
        <p:nvSpPr>
          <p:cNvPr id="4" name="Text Placeholder 3"/>
          <p:cNvSpPr>
            <a:spLocks noGrp="1"/>
          </p:cNvSpPr>
          <p:nvPr>
            <p:ph type="body" sz="quarter" idx="10" hasCustomPrompt="1"/>
          </p:nvPr>
        </p:nvSpPr>
        <p:spPr>
          <a:xfrm>
            <a:off x="2933701" y="5676901"/>
            <a:ext cx="6286499" cy="723900"/>
          </a:xfrm>
        </p:spPr>
        <p:txBody>
          <a:bodyPr lIns="137160" tIns="137160" rIns="137160" bIns="137160" anchor="b">
            <a:noAutofit/>
          </a:bodyPr>
          <a:lstStyle>
            <a:lvl1pPr marL="0" indent="0" algn="ctr">
              <a:spcBef>
                <a:spcPts val="0"/>
              </a:spcBef>
              <a:buNone/>
              <a:defRPr sz="1600">
                <a:solidFill>
                  <a:schemeClr val="bg1"/>
                </a:solidFill>
              </a:defRPr>
            </a:lvl1pPr>
            <a:lvl2pPr marL="281614" indent="0">
              <a:buNone/>
              <a:defRPr sz="2000">
                <a:solidFill>
                  <a:schemeClr val="bg1"/>
                </a:solidFill>
              </a:defRPr>
            </a:lvl2pPr>
            <a:lvl3pPr marL="588348" indent="0">
              <a:buNone/>
              <a:defRPr sz="2000">
                <a:solidFill>
                  <a:schemeClr val="bg1"/>
                </a:solidFill>
              </a:defRPr>
            </a:lvl3pPr>
            <a:lvl4pPr marL="869962" indent="0">
              <a:buNone/>
              <a:defRPr sz="2000">
                <a:solidFill>
                  <a:schemeClr val="bg1"/>
                </a:solidFill>
              </a:defRPr>
            </a:lvl4pPr>
            <a:lvl5pPr marL="1105300" indent="0">
              <a:buNone/>
              <a:defRPr sz="2000">
                <a:solidFill>
                  <a:schemeClr val="bg1"/>
                </a:solidFill>
              </a:defRPr>
            </a:lvl5pPr>
          </a:lstStyle>
          <a:p>
            <a:pPr lvl="0"/>
            <a:r>
              <a:rPr lang="en-US" dirty="0"/>
              <a:t>Speaker Name</a:t>
            </a:r>
          </a:p>
          <a:p>
            <a:pPr lvl="0"/>
            <a:r>
              <a:rPr lang="en-US" dirty="0"/>
              <a:t>Date</a:t>
            </a:r>
          </a:p>
        </p:txBody>
      </p:sp>
      <p:cxnSp>
        <p:nvCxnSpPr>
          <p:cNvPr id="6" name="Straight Connector 5"/>
          <p:cNvCxnSpPr/>
          <p:nvPr userDrawn="1"/>
        </p:nvCxnSpPr>
        <p:spPr>
          <a:xfrm>
            <a:off x="3848100" y="5676900"/>
            <a:ext cx="4495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10246659" y="5997505"/>
            <a:ext cx="1737792" cy="639069"/>
          </a:xfrm>
          <a:prstGeom prst="rect">
            <a:avLst/>
          </a:prstGeom>
        </p:spPr>
      </p:pic>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46659" y="7187658"/>
            <a:ext cx="1740540" cy="640080"/>
          </a:xfrm>
          <a:prstGeom prst="rect">
            <a:avLst/>
          </a:prstGeom>
        </p:spPr>
      </p:pic>
      <p:sp>
        <p:nvSpPr>
          <p:cNvPr id="5" name="Text Placeholder 4"/>
          <p:cNvSpPr>
            <a:spLocks noGrp="1"/>
          </p:cNvSpPr>
          <p:nvPr>
            <p:ph type="body" sz="quarter" idx="11"/>
          </p:nvPr>
        </p:nvSpPr>
        <p:spPr>
          <a:xfrm>
            <a:off x="228600" y="5142156"/>
            <a:ext cx="11696700" cy="534745"/>
          </a:xfrm>
        </p:spPr>
        <p:txBody>
          <a:bodyPr tIns="0" anchor="t"/>
          <a:lstStyle>
            <a:lvl1pPr algn="ctr">
              <a:spcBef>
                <a:spcPts val="0"/>
              </a:spcBef>
              <a:buFontTx/>
              <a:buNone/>
              <a:defRPr spc="-80" baseline="0">
                <a:solidFill>
                  <a:schemeClr val="bg1"/>
                </a:solidFill>
              </a:defRPr>
            </a:lvl1pPr>
            <a:lvl2pPr marL="281614" indent="0" algn="ctr">
              <a:buFontTx/>
              <a:buNone/>
              <a:defRPr/>
            </a:lvl2pPr>
            <a:lvl3pPr marL="588348" indent="0" algn="ctr">
              <a:buFontTx/>
              <a:buNone/>
              <a:defRPr/>
            </a:lvl3pPr>
            <a:lvl4pPr marL="869961" indent="0" algn="ctr">
              <a:buFontTx/>
              <a:buNone/>
              <a:defRPr/>
            </a:lvl4pPr>
            <a:lvl5pPr marL="1105300" indent="0" algn="ctr">
              <a:buFontTx/>
              <a:buNone/>
              <a:defRPr/>
            </a:lvl5pPr>
          </a:lstStyle>
          <a:p>
            <a:pPr lvl="0"/>
            <a:r>
              <a:rPr lang="en-US"/>
              <a:t>Edit Master text styles</a:t>
            </a:r>
          </a:p>
        </p:txBody>
      </p:sp>
    </p:spTree>
    <p:extLst>
      <p:ext uri="{BB962C8B-B14F-4D97-AF65-F5344CB8AC3E}">
        <p14:creationId xmlns:p14="http://schemas.microsoft.com/office/powerpoint/2010/main" val="2019331888"/>
      </p:ext>
    </p:extLst>
  </p:cSld>
  <p:clrMapOvr>
    <a:masterClrMapping/>
  </p:clrMapOvr>
  <p:transition>
    <p:fade/>
  </p:transition>
  <p:extLst mod="1">
    <p:ext uri="{DCECCB84-F9BA-43D5-87BE-67443E8EF086}">
      <p15:sldGuideLst xmlns:p15="http://schemas.microsoft.com/office/powerpoint/2012/main">
        <p15:guide id="1" pos="2975">
          <p15:clr>
            <a:srgbClr val="5ACBF0"/>
          </p15:clr>
        </p15:guide>
        <p15:guide id="2" pos="3551">
          <p15:clr>
            <a:srgbClr val="5ACBF0"/>
          </p15:clr>
        </p15:guide>
        <p15:guide id="3" pos="4127">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6_Title with photo">
    <p:spTree>
      <p:nvGrpSpPr>
        <p:cNvPr id="1" name=""/>
        <p:cNvGrpSpPr/>
        <p:nvPr/>
      </p:nvGrpSpPr>
      <p:grpSpPr>
        <a:xfrm>
          <a:off x="0" y="0"/>
          <a:ext cx="0" cy="0"/>
          <a:chOff x="0" y="0"/>
          <a:chExt cx="0" cy="0"/>
        </a:xfrm>
      </p:grpSpPr>
      <p:pic>
        <p:nvPicPr>
          <p:cNvPr id="3" name="Picture 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userDrawn="1"/>
        </p:nvSpPr>
        <p:spPr>
          <a:xfrm>
            <a:off x="0" y="4206241"/>
            <a:ext cx="12192000" cy="265175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27" tIns="91427" rIns="91427" bIns="91427" numCol="1" spcCol="0" rtlCol="0" fromWordArt="0" anchor="b" anchorCtr="0" forceAA="0" compatLnSpc="1">
            <a:prstTxWarp prst="textNoShape">
              <a:avLst/>
            </a:prstTxWarp>
            <a:noAutofit/>
          </a:bodyPr>
          <a:lstStyle/>
          <a:p>
            <a:pPr algn="r"/>
            <a:endParaRPr lang="en-US" sz="1200" dirty="0" err="1"/>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46659" y="5997504"/>
            <a:ext cx="1740540" cy="640080"/>
          </a:xfrm>
          <a:prstGeom prst="rect">
            <a:avLst/>
          </a:prstGeom>
        </p:spPr>
      </p:pic>
      <p:sp>
        <p:nvSpPr>
          <p:cNvPr id="9" name="Title 1"/>
          <p:cNvSpPr>
            <a:spLocks noGrp="1"/>
          </p:cNvSpPr>
          <p:nvPr>
            <p:ph type="title" hasCustomPrompt="1"/>
          </p:nvPr>
        </p:nvSpPr>
        <p:spPr bwMode="ltGray">
          <a:xfrm>
            <a:off x="228600" y="4206239"/>
            <a:ext cx="11696700" cy="935917"/>
          </a:xfrm>
          <a:noFill/>
        </p:spPr>
        <p:txBody>
          <a:bodyPr vert="horz" lIns="137160" tIns="137160" rIns="137160" bIns="0" rtlCol="0" anchor="b" anchorCtr="0">
            <a:noAutofit/>
          </a:bodyPr>
          <a:lstStyle>
            <a:lvl1pPr algn="ctr">
              <a:defRPr lang="en-US" sz="4800" b="1" spc="-100" baseline="0" dirty="0">
                <a:solidFill>
                  <a:schemeClr val="tx2"/>
                </a:solidFill>
                <a:latin typeface="+mn-lt"/>
                <a:cs typeface="Segoe UI" panose="020B0502040204020203" pitchFamily="34" charset="0"/>
              </a:defRPr>
            </a:lvl1pPr>
          </a:lstStyle>
          <a:p>
            <a:pPr lvl="0"/>
            <a:r>
              <a:rPr lang="en-US" dirty="0"/>
              <a:t>Presentation title</a:t>
            </a:r>
          </a:p>
        </p:txBody>
      </p:sp>
      <p:sp>
        <p:nvSpPr>
          <p:cNvPr id="4" name="Text Placeholder 3"/>
          <p:cNvSpPr>
            <a:spLocks noGrp="1"/>
          </p:cNvSpPr>
          <p:nvPr>
            <p:ph type="body" sz="quarter" idx="10" hasCustomPrompt="1"/>
          </p:nvPr>
        </p:nvSpPr>
        <p:spPr>
          <a:xfrm>
            <a:off x="2933701" y="5742425"/>
            <a:ext cx="6286499" cy="658376"/>
          </a:xfrm>
        </p:spPr>
        <p:txBody>
          <a:bodyPr lIns="137160" tIns="137160" rIns="137160" bIns="137160" anchor="b">
            <a:noAutofit/>
          </a:bodyPr>
          <a:lstStyle>
            <a:lvl1pPr marL="0" indent="0" algn="ctr">
              <a:spcBef>
                <a:spcPts val="0"/>
              </a:spcBef>
              <a:buNone/>
              <a:defRPr sz="1600">
                <a:solidFill>
                  <a:schemeClr val="tx1"/>
                </a:solidFill>
              </a:defRPr>
            </a:lvl1pPr>
            <a:lvl2pPr marL="281614" indent="0">
              <a:buNone/>
              <a:defRPr sz="2000">
                <a:solidFill>
                  <a:schemeClr val="bg1"/>
                </a:solidFill>
              </a:defRPr>
            </a:lvl2pPr>
            <a:lvl3pPr marL="588348" indent="0">
              <a:buNone/>
              <a:defRPr sz="2000">
                <a:solidFill>
                  <a:schemeClr val="bg1"/>
                </a:solidFill>
              </a:defRPr>
            </a:lvl3pPr>
            <a:lvl4pPr marL="869962" indent="0">
              <a:buNone/>
              <a:defRPr sz="2000">
                <a:solidFill>
                  <a:schemeClr val="bg1"/>
                </a:solidFill>
              </a:defRPr>
            </a:lvl4pPr>
            <a:lvl5pPr marL="1105300" indent="0">
              <a:buNone/>
              <a:defRPr sz="2000">
                <a:solidFill>
                  <a:schemeClr val="bg1"/>
                </a:solidFill>
              </a:defRPr>
            </a:lvl5pPr>
          </a:lstStyle>
          <a:p>
            <a:pPr lvl="0"/>
            <a:r>
              <a:rPr lang="en-US" dirty="0"/>
              <a:t>Speaker Name</a:t>
            </a:r>
          </a:p>
          <a:p>
            <a:pPr lvl="0"/>
            <a:r>
              <a:rPr lang="en-US" dirty="0"/>
              <a:t>Date</a:t>
            </a:r>
          </a:p>
        </p:txBody>
      </p:sp>
      <p:cxnSp>
        <p:nvCxnSpPr>
          <p:cNvPr id="6" name="Straight Connector 5"/>
          <p:cNvCxnSpPr/>
          <p:nvPr userDrawn="1"/>
        </p:nvCxnSpPr>
        <p:spPr>
          <a:xfrm>
            <a:off x="3848100" y="5668199"/>
            <a:ext cx="4495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246659" y="7070958"/>
            <a:ext cx="1737792" cy="639069"/>
          </a:xfrm>
          <a:prstGeom prst="rect">
            <a:avLst/>
          </a:prstGeom>
        </p:spPr>
      </p:pic>
      <p:sp>
        <p:nvSpPr>
          <p:cNvPr id="5" name="Text Placeholder 4"/>
          <p:cNvSpPr>
            <a:spLocks noGrp="1"/>
          </p:cNvSpPr>
          <p:nvPr>
            <p:ph type="body" sz="quarter" idx="11"/>
          </p:nvPr>
        </p:nvSpPr>
        <p:spPr>
          <a:xfrm>
            <a:off x="228600" y="5142156"/>
            <a:ext cx="11696700" cy="534745"/>
          </a:xfrm>
        </p:spPr>
        <p:txBody>
          <a:bodyPr tIns="0" anchor="t"/>
          <a:lstStyle>
            <a:lvl1pPr algn="ctr">
              <a:spcBef>
                <a:spcPts val="0"/>
              </a:spcBef>
              <a:buFontTx/>
              <a:buNone/>
              <a:defRPr spc="-80" baseline="0">
                <a:solidFill>
                  <a:schemeClr val="tx1"/>
                </a:solidFill>
              </a:defRPr>
            </a:lvl1pPr>
            <a:lvl2pPr marL="281614" indent="0" algn="ctr">
              <a:buFontTx/>
              <a:buNone/>
              <a:defRPr/>
            </a:lvl2pPr>
            <a:lvl3pPr marL="588348" indent="0" algn="ctr">
              <a:buFontTx/>
              <a:buNone/>
              <a:defRPr/>
            </a:lvl3pPr>
            <a:lvl4pPr marL="869961" indent="0" algn="ctr">
              <a:buFontTx/>
              <a:buNone/>
              <a:defRPr/>
            </a:lvl4pPr>
            <a:lvl5pPr marL="1105300" indent="0" algn="ctr">
              <a:buFontTx/>
              <a:buNone/>
              <a:defRPr/>
            </a:lvl5pPr>
          </a:lstStyle>
          <a:p>
            <a:pPr lvl="0"/>
            <a:r>
              <a:rPr lang="en-US"/>
              <a:t>Edit Master text styles</a:t>
            </a:r>
          </a:p>
        </p:txBody>
      </p:sp>
    </p:spTree>
    <p:extLst>
      <p:ext uri="{BB962C8B-B14F-4D97-AF65-F5344CB8AC3E}">
        <p14:creationId xmlns:p14="http://schemas.microsoft.com/office/powerpoint/2010/main" val="2924170946"/>
      </p:ext>
    </p:extLst>
  </p:cSld>
  <p:clrMapOvr>
    <a:masterClrMapping/>
  </p:clrMapOvr>
  <p:transition>
    <p:fade/>
  </p:transition>
  <p:extLst mod="1">
    <p:ext uri="{DCECCB84-F9BA-43D5-87BE-67443E8EF086}">
      <p15:sldGuideLst xmlns:p15="http://schemas.microsoft.com/office/powerpoint/2012/main">
        <p15:guide id="1" pos="2975">
          <p15:clr>
            <a:srgbClr val="5ACBF0"/>
          </p15:clr>
        </p15:guide>
        <p15:guide id="2" pos="3551">
          <p15:clr>
            <a:srgbClr val="5ACBF0"/>
          </p15:clr>
        </p15:guide>
        <p15:guide id="3" pos="4127">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Content left, image right">
    <p:spTree>
      <p:nvGrpSpPr>
        <p:cNvPr id="1" name=""/>
        <p:cNvGrpSpPr/>
        <p:nvPr/>
      </p:nvGrpSpPr>
      <p:grpSpPr>
        <a:xfrm>
          <a:off x="0" y="0"/>
          <a:ext cx="0" cy="0"/>
          <a:chOff x="0" y="0"/>
          <a:chExt cx="0" cy="0"/>
        </a:xfrm>
      </p:grpSpPr>
      <p:sp>
        <p:nvSpPr>
          <p:cNvPr id="2" name="Title 1"/>
          <p:cNvSpPr>
            <a:spLocks noGrp="1"/>
          </p:cNvSpPr>
          <p:nvPr>
            <p:ph type="title"/>
          </p:nvPr>
        </p:nvSpPr>
        <p:spPr>
          <a:xfrm>
            <a:off x="228601" y="266700"/>
            <a:ext cx="5865813" cy="1333500"/>
          </a:xfrm>
        </p:spPr>
        <p:txBody>
          <a:bodyPr rIns="137160" anchor="t" anchorCtr="0"/>
          <a:lstStyle/>
          <a:p>
            <a:r>
              <a:rPr lang="en-US"/>
              <a:t>Click to edit Master title style</a:t>
            </a:r>
            <a:endParaRPr lang="en-US" dirty="0"/>
          </a:p>
        </p:txBody>
      </p:sp>
      <p:sp>
        <p:nvSpPr>
          <p:cNvPr id="3" name="Footer Placeholder 2"/>
          <p:cNvSpPr>
            <a:spLocks noGrp="1"/>
          </p:cNvSpPr>
          <p:nvPr>
            <p:ph type="ftr" sz="quarter" idx="10"/>
          </p:nvPr>
        </p:nvSpPr>
        <p:spPr>
          <a:xfrm>
            <a:off x="228600" y="6553201"/>
            <a:ext cx="5865814" cy="304800"/>
          </a:xfrm>
        </p:spPr>
        <p:txBody>
          <a:bodyPr/>
          <a:lstStyle/>
          <a:p>
            <a:pPr defTabSz="1087869"/>
            <a:endParaRPr lang="en-US" dirty="0">
              <a:solidFill>
                <a:srgbClr val="505050"/>
              </a:solidFill>
            </a:endParaRPr>
          </a:p>
        </p:txBody>
      </p:sp>
      <p:sp>
        <p:nvSpPr>
          <p:cNvPr id="4" name="Slide Number Placeholder 3"/>
          <p:cNvSpPr>
            <a:spLocks noGrp="1"/>
          </p:cNvSpPr>
          <p:nvPr>
            <p:ph type="sldNum" sz="quarter" idx="11"/>
          </p:nvPr>
        </p:nvSpPr>
        <p:spPr/>
        <p:txBody>
          <a:bodyPr/>
          <a:lstStyle/>
          <a:p>
            <a:pPr defTabSz="1087869"/>
            <a:fld id="{FAADACFB-7C71-4E89-89D2-7BBA40B7BFA9}" type="slidenum">
              <a:rPr lang="en-US" smtClean="0">
                <a:solidFill>
                  <a:srgbClr val="505050"/>
                </a:solidFill>
              </a:rPr>
              <a:pPr defTabSz="1087869"/>
              <a:t>‹#›</a:t>
            </a:fld>
            <a:endParaRPr lang="en-US" dirty="0">
              <a:solidFill>
                <a:srgbClr val="505050"/>
              </a:solidFill>
            </a:endParaRPr>
          </a:p>
        </p:txBody>
      </p:sp>
      <p:sp>
        <p:nvSpPr>
          <p:cNvPr id="6" name="Picture Placeholder 5"/>
          <p:cNvSpPr>
            <a:spLocks noGrp="1"/>
          </p:cNvSpPr>
          <p:nvPr>
            <p:ph type="pic" sz="quarter" idx="12"/>
          </p:nvPr>
        </p:nvSpPr>
        <p:spPr>
          <a:xfrm>
            <a:off x="6094413" y="0"/>
            <a:ext cx="6097587" cy="6858000"/>
          </a:xfrm>
        </p:spPr>
        <p:txBody>
          <a:bodyPr/>
          <a:lstStyle/>
          <a:p>
            <a:r>
              <a:rPr lang="en-US"/>
              <a:t>Click icon to add picture</a:t>
            </a:r>
            <a:endParaRPr lang="en-US" dirty="0"/>
          </a:p>
        </p:txBody>
      </p:sp>
      <p:sp>
        <p:nvSpPr>
          <p:cNvPr id="8" name="Text Placeholder 7"/>
          <p:cNvSpPr>
            <a:spLocks noGrp="1"/>
          </p:cNvSpPr>
          <p:nvPr>
            <p:ph type="body" sz="quarter" idx="13"/>
          </p:nvPr>
        </p:nvSpPr>
        <p:spPr>
          <a:xfrm>
            <a:off x="228600" y="1600200"/>
            <a:ext cx="5408613" cy="4876800"/>
          </a:xfrm>
        </p:spPr>
        <p:txBody>
          <a:bodyPr rIns="13716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48998676"/>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Image left, content righ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defTabSz="1087869"/>
            <a:fld id="{FAADACFB-7C71-4E89-89D2-7BBA40B7BFA9}" type="slidenum">
              <a:rPr lang="en-US" smtClean="0">
                <a:solidFill>
                  <a:srgbClr val="505050"/>
                </a:solidFill>
              </a:rPr>
              <a:pPr defTabSz="1087869"/>
              <a:t>‹#›</a:t>
            </a:fld>
            <a:endParaRPr lang="en-US" dirty="0">
              <a:solidFill>
                <a:srgbClr val="505050"/>
              </a:solidFill>
            </a:endParaRPr>
          </a:p>
        </p:txBody>
      </p:sp>
      <p:sp>
        <p:nvSpPr>
          <p:cNvPr id="3" name="Footer Placeholder 2"/>
          <p:cNvSpPr>
            <a:spLocks noGrp="1"/>
          </p:cNvSpPr>
          <p:nvPr>
            <p:ph type="ftr" sz="quarter" idx="10"/>
          </p:nvPr>
        </p:nvSpPr>
        <p:spPr>
          <a:xfrm>
            <a:off x="228600" y="6553201"/>
            <a:ext cx="5865814" cy="304801"/>
          </a:xfrm>
        </p:spPr>
        <p:txBody>
          <a:bodyPr/>
          <a:lstStyle/>
          <a:p>
            <a:pPr defTabSz="1087869"/>
            <a:endParaRPr lang="en-US" dirty="0">
              <a:solidFill>
                <a:srgbClr val="505050"/>
              </a:solidFill>
            </a:endParaRPr>
          </a:p>
        </p:txBody>
      </p:sp>
      <p:sp>
        <p:nvSpPr>
          <p:cNvPr id="6" name="Picture Placeholder 5"/>
          <p:cNvSpPr>
            <a:spLocks noGrp="1"/>
          </p:cNvSpPr>
          <p:nvPr>
            <p:ph type="pic" sz="quarter" idx="12"/>
          </p:nvPr>
        </p:nvSpPr>
        <p:spPr>
          <a:xfrm>
            <a:off x="1" y="0"/>
            <a:ext cx="6097587" cy="6858000"/>
          </a:xfrm>
        </p:spPr>
        <p:txBody>
          <a:bodyPr/>
          <a:lstStyle/>
          <a:p>
            <a:r>
              <a:rPr lang="en-US"/>
              <a:t>Click icon to add picture</a:t>
            </a:r>
            <a:endParaRPr lang="en-US" dirty="0"/>
          </a:p>
        </p:txBody>
      </p:sp>
      <p:sp>
        <p:nvSpPr>
          <p:cNvPr id="2" name="Title 1"/>
          <p:cNvSpPr>
            <a:spLocks noGrp="1"/>
          </p:cNvSpPr>
          <p:nvPr>
            <p:ph type="title"/>
          </p:nvPr>
        </p:nvSpPr>
        <p:spPr>
          <a:xfrm>
            <a:off x="6556633" y="266700"/>
            <a:ext cx="5368668" cy="1333500"/>
          </a:xfrm>
        </p:spPr>
        <p:txBody>
          <a:bodyPr anchor="t" anchorCtr="0"/>
          <a:lstStyle/>
          <a:p>
            <a:r>
              <a:rPr lang="en-US"/>
              <a:t>Click to edit Master title style</a:t>
            </a:r>
            <a:endParaRPr lang="en-US" dirty="0"/>
          </a:p>
        </p:txBody>
      </p:sp>
      <p:sp>
        <p:nvSpPr>
          <p:cNvPr id="8" name="Text Placeholder 7"/>
          <p:cNvSpPr>
            <a:spLocks noGrp="1"/>
          </p:cNvSpPr>
          <p:nvPr>
            <p:ph type="body" sz="quarter" idx="13"/>
          </p:nvPr>
        </p:nvSpPr>
        <p:spPr>
          <a:xfrm>
            <a:off x="6551613" y="1600200"/>
            <a:ext cx="5373688" cy="4953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71182917"/>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lIns="137160" rIns="137160" bIns="137160" anchor="t">
            <a:noAutofit/>
          </a:bodyPr>
          <a:lstStyle>
            <a:lvl1pPr>
              <a:defRPr/>
            </a:lvl1pPr>
          </a:lstStyle>
          <a:p>
            <a:r>
              <a:rPr lang="en-US"/>
              <a:t>Click to edit Master title style</a:t>
            </a:r>
            <a:endParaRPr lang="en-US" dirty="0"/>
          </a:p>
        </p:txBody>
      </p:sp>
      <p:sp>
        <p:nvSpPr>
          <p:cNvPr id="16" name="Text Placeholder 15"/>
          <p:cNvSpPr>
            <a:spLocks noGrp="1"/>
          </p:cNvSpPr>
          <p:nvPr>
            <p:ph type="body" sz="quarter" idx="14"/>
          </p:nvPr>
        </p:nvSpPr>
        <p:spPr>
          <a:xfrm>
            <a:off x="228600" y="1600200"/>
            <a:ext cx="11812548" cy="4577051"/>
          </a:xfrm>
        </p:spPr>
        <p:txBody>
          <a:bodyPr lIns="137160" rIns="137160" bIns="13716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lide Number Placeholder 18"/>
          <p:cNvSpPr>
            <a:spLocks noGrp="1"/>
          </p:cNvSpPr>
          <p:nvPr>
            <p:ph type="sldNum" sz="quarter" idx="15"/>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
        <p:nvSpPr>
          <p:cNvPr id="20" name="Footer Placeholder 19"/>
          <p:cNvSpPr>
            <a:spLocks noGrp="1"/>
          </p:cNvSpPr>
          <p:nvPr>
            <p:ph type="ftr" sz="quarter" idx="16"/>
          </p:nvPr>
        </p:nvSpPr>
        <p:spPr>
          <a:xfrm>
            <a:off x="228601" y="6553201"/>
            <a:ext cx="11201400" cy="304801"/>
          </a:xfrm>
        </p:spPr>
        <p:txBody>
          <a:bodyPr/>
          <a:lstStyle/>
          <a:p>
            <a:endParaRPr lang="en-US" dirty="0">
              <a:solidFill>
                <a:srgbClr val="505050"/>
              </a:solidFill>
            </a:endParaRPr>
          </a:p>
        </p:txBody>
      </p:sp>
    </p:spTree>
    <p:extLst>
      <p:ext uri="{BB962C8B-B14F-4D97-AF65-F5344CB8AC3E}">
        <p14:creationId xmlns:p14="http://schemas.microsoft.com/office/powerpoint/2010/main" val="2656190141"/>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137160" rIns="137160" bIns="137160" anchor="t">
            <a:noAutofit/>
          </a:bodyPr>
          <a:lstStyle>
            <a:lvl1pPr>
              <a:defRPr/>
            </a:lvl1pPr>
          </a:lstStyle>
          <a:p>
            <a:r>
              <a:rPr lang="en-US"/>
              <a:t>Click to edit Master title style</a:t>
            </a:r>
            <a:endParaRPr lang="en-US" dirty="0"/>
          </a:p>
        </p:txBody>
      </p:sp>
      <p:sp>
        <p:nvSpPr>
          <p:cNvPr id="19" name="Slide Number Placeholder 18"/>
          <p:cNvSpPr>
            <a:spLocks noGrp="1"/>
          </p:cNvSpPr>
          <p:nvPr>
            <p:ph type="sldNum" sz="quarter" idx="15"/>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
        <p:nvSpPr>
          <p:cNvPr id="20" name="Footer Placeholder 19"/>
          <p:cNvSpPr>
            <a:spLocks noGrp="1"/>
          </p:cNvSpPr>
          <p:nvPr>
            <p:ph type="ftr" sz="quarter" idx="16"/>
          </p:nvPr>
        </p:nvSpPr>
        <p:spPr>
          <a:xfrm>
            <a:off x="228601" y="6553201"/>
            <a:ext cx="11201400" cy="304801"/>
          </a:xfrm>
        </p:spPr>
        <p:txBody>
          <a:bodyPr/>
          <a:lstStyle/>
          <a:p>
            <a:endParaRPr lang="en-US" dirty="0">
              <a:solidFill>
                <a:srgbClr val="505050"/>
              </a:solidFill>
            </a:endParaRPr>
          </a:p>
        </p:txBody>
      </p:sp>
    </p:spTree>
    <p:extLst>
      <p:ext uri="{BB962C8B-B14F-4D97-AF65-F5344CB8AC3E}">
        <p14:creationId xmlns:p14="http://schemas.microsoft.com/office/powerpoint/2010/main" val="1697944428"/>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5"/>
          </p:nvPr>
        </p:nvSpPr>
        <p:spPr>
          <a:xfrm>
            <a:off x="228601" y="6553201"/>
            <a:ext cx="11201400" cy="304801"/>
          </a:xfrm>
        </p:spPr>
        <p:txBody>
          <a:bodyPr/>
          <a:lstStyle/>
          <a:p>
            <a:endParaRPr lang="en-US" dirty="0">
              <a:solidFill>
                <a:srgbClr val="505050"/>
              </a:solidFill>
            </a:endParaRPr>
          </a:p>
        </p:txBody>
      </p:sp>
      <p:sp>
        <p:nvSpPr>
          <p:cNvPr id="3" name="Slide Number Placeholder 2"/>
          <p:cNvSpPr>
            <a:spLocks noGrp="1"/>
          </p:cNvSpPr>
          <p:nvPr>
            <p:ph type="sldNum" sz="quarter" idx="16"/>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1961090517"/>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eveloper code">
    <p:spTree>
      <p:nvGrpSpPr>
        <p:cNvPr id="1" name=""/>
        <p:cNvGrpSpPr/>
        <p:nvPr/>
      </p:nvGrpSpPr>
      <p:grpSpPr>
        <a:xfrm>
          <a:off x="0" y="0"/>
          <a:ext cx="0" cy="0"/>
          <a:chOff x="0" y="0"/>
          <a:chExt cx="0" cy="0"/>
        </a:xfrm>
      </p:grpSpPr>
      <p:sp>
        <p:nvSpPr>
          <p:cNvPr id="2" name="Title 1"/>
          <p:cNvSpPr>
            <a:spLocks noGrp="1"/>
          </p:cNvSpPr>
          <p:nvPr>
            <p:ph type="title"/>
          </p:nvPr>
        </p:nvSpPr>
        <p:spPr/>
        <p:txBody>
          <a:bodyPr lIns="137160" rIns="137160" bIns="137160">
            <a:noAutofit/>
          </a:bodyPr>
          <a:lstStyle>
            <a:lvl1pPr>
              <a:defRPr/>
            </a:lvl1pPr>
          </a:lstStyle>
          <a:p>
            <a:r>
              <a:rPr lang="en-US"/>
              <a:t>Click to edit Master title style</a:t>
            </a:r>
            <a:endParaRPr lang="en-US" dirty="0"/>
          </a:p>
        </p:txBody>
      </p:sp>
      <p:sp>
        <p:nvSpPr>
          <p:cNvPr id="4" name="Text Placeholder 3"/>
          <p:cNvSpPr>
            <a:spLocks noGrp="1"/>
          </p:cNvSpPr>
          <p:nvPr>
            <p:ph type="body" sz="quarter" idx="15" hasCustomPrompt="1"/>
          </p:nvPr>
        </p:nvSpPr>
        <p:spPr>
          <a:xfrm>
            <a:off x="228600" y="1600200"/>
            <a:ext cx="11812548" cy="4495800"/>
          </a:xfrm>
          <a:prstGeom prst="rect">
            <a:avLst/>
          </a:prstGeom>
        </p:spPr>
        <p:txBody>
          <a:bodyPr lIns="137160" rIns="137160" bIns="137160"/>
          <a:lstStyle>
            <a:lvl1pPr marL="0" indent="0">
              <a:buNone/>
              <a:defRPr>
                <a:solidFill>
                  <a:schemeClr val="tx1"/>
                </a:solidFill>
                <a:latin typeface="Courier New" pitchFamily="49" charset="0"/>
                <a:cs typeface="Courier New" pitchFamily="49" charset="0"/>
              </a:defRPr>
            </a:lvl1pPr>
            <a:lvl2pPr marL="281614" indent="0">
              <a:buNone/>
              <a:defRPr>
                <a:solidFill>
                  <a:schemeClr val="tx1"/>
                </a:solidFill>
                <a:latin typeface="Courier New" pitchFamily="49" charset="0"/>
                <a:cs typeface="Courier New" pitchFamily="49" charset="0"/>
              </a:defRPr>
            </a:lvl2pPr>
            <a:lvl3pPr marL="588348" indent="0">
              <a:buNone/>
              <a:defRPr>
                <a:solidFill>
                  <a:schemeClr val="tx1"/>
                </a:solidFill>
                <a:latin typeface="Courier New" pitchFamily="49" charset="0"/>
                <a:cs typeface="Courier New" pitchFamily="49" charset="0"/>
              </a:defRPr>
            </a:lvl3pPr>
            <a:lvl4pPr marL="869962" indent="0">
              <a:buNone/>
              <a:defRPr>
                <a:solidFill>
                  <a:schemeClr val="tx1"/>
                </a:solidFill>
                <a:latin typeface="Courier New" pitchFamily="49" charset="0"/>
                <a:cs typeface="Courier New" pitchFamily="49" charset="0"/>
              </a:defRPr>
            </a:lvl4pPr>
            <a:lvl5pPr marL="1105300" indent="0">
              <a:buNone/>
              <a:defRPr>
                <a:solidFill>
                  <a:schemeClr val="tx1"/>
                </a:solidFill>
                <a:latin typeface="Courier New" pitchFamily="49" charset="0"/>
                <a:cs typeface="Courier New" pitchFamily="49" charset="0"/>
              </a:defRPr>
            </a:lvl5pPr>
          </a:lstStyle>
          <a:p>
            <a:pPr lvl="0"/>
            <a:r>
              <a:rPr lang="en-US" dirty="0"/>
              <a:t>Click to add developer code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6"/>
          </p:nvPr>
        </p:nvSpPr>
        <p:spPr>
          <a:xfrm>
            <a:off x="228601" y="6553200"/>
            <a:ext cx="11201400" cy="304801"/>
          </a:xfrm>
        </p:spPr>
        <p:txBody>
          <a:bodyPr/>
          <a:lstStyle/>
          <a:p>
            <a:endParaRPr lang="en-US" dirty="0">
              <a:solidFill>
                <a:srgbClr val="505050"/>
              </a:solidFill>
            </a:endParaRPr>
          </a:p>
        </p:txBody>
      </p:sp>
      <p:sp>
        <p:nvSpPr>
          <p:cNvPr id="10" name="Slide Number Placeholder 9"/>
          <p:cNvSpPr>
            <a:spLocks noGrp="1"/>
          </p:cNvSpPr>
          <p:nvPr>
            <p:ph type="sldNum" sz="quarter" idx="17"/>
          </p:nvPr>
        </p:nvSpPr>
        <p:spPr/>
        <p:txBody>
          <a:bodyPr/>
          <a:lstStyle/>
          <a:p>
            <a:fld id="{FAADACFB-7C71-4E89-89D2-7BBA40B7BFA9}" type="slidenum">
              <a:rPr lang="en-US" smtClean="0">
                <a:solidFill>
                  <a:srgbClr val="505050"/>
                </a:solidFill>
              </a:rPr>
              <a:pPr/>
              <a:t>‹#›</a:t>
            </a:fld>
            <a:endParaRPr lang="en-US" dirty="0">
              <a:solidFill>
                <a:srgbClr val="505050"/>
              </a:solidFill>
            </a:endParaRPr>
          </a:p>
        </p:txBody>
      </p:sp>
    </p:spTree>
    <p:extLst>
      <p:ext uri="{BB962C8B-B14F-4D97-AF65-F5344CB8AC3E}">
        <p14:creationId xmlns:p14="http://schemas.microsoft.com/office/powerpoint/2010/main" val="553209042"/>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lIns="137160" rIns="137160" bIns="137160"/>
          <a:lstStyle/>
          <a:p>
            <a:r>
              <a:rPr lang="en-US"/>
              <a:t>Click to edit Master title style</a:t>
            </a:r>
            <a:endParaRPr lang="en-US" dirty="0"/>
          </a:p>
        </p:txBody>
      </p:sp>
      <p:sp>
        <p:nvSpPr>
          <p:cNvPr id="6" name="Footer Placeholder 5"/>
          <p:cNvSpPr>
            <a:spLocks noGrp="1"/>
          </p:cNvSpPr>
          <p:nvPr>
            <p:ph type="ftr" sz="quarter" idx="11"/>
          </p:nvPr>
        </p:nvSpPr>
        <p:spPr>
          <a:xfrm>
            <a:off x="228601" y="6553201"/>
            <a:ext cx="11201400" cy="304801"/>
          </a:xfrm>
        </p:spPr>
        <p:txBody>
          <a:bodyPr/>
          <a:lstStyle/>
          <a:p>
            <a:endParaRPr dirty="0">
              <a:solidFill>
                <a:srgbClr val="737373"/>
              </a:solidFill>
            </a:endParaRPr>
          </a:p>
        </p:txBody>
      </p:sp>
      <p:sp>
        <p:nvSpPr>
          <p:cNvPr id="7" name="Slide Number Placeholder 6"/>
          <p:cNvSpPr>
            <a:spLocks noGrp="1"/>
          </p:cNvSpPr>
          <p:nvPr>
            <p:ph type="sldNum" sz="quarter" idx="12"/>
          </p:nvPr>
        </p:nvSpPr>
        <p:spPr/>
        <p:txBody>
          <a:bodyPr/>
          <a:lstStyle/>
          <a:p>
            <a:fld id="{FB729ABE-044A-472F-86F1-BEFBB904A5C9}" type="slidenum">
              <a:rPr lang="en-US" smtClean="0">
                <a:solidFill>
                  <a:srgbClr val="737373"/>
                </a:solidFill>
              </a:rPr>
              <a:pPr/>
              <a:t>‹#›</a:t>
            </a:fld>
            <a:endParaRPr lang="en-US">
              <a:solidFill>
                <a:srgbClr val="737373"/>
              </a:solidFill>
            </a:endParaRPr>
          </a:p>
        </p:txBody>
      </p:sp>
      <p:sp>
        <p:nvSpPr>
          <p:cNvPr id="9" name="Content Placeholder 8"/>
          <p:cNvSpPr>
            <a:spLocks noGrp="1"/>
          </p:cNvSpPr>
          <p:nvPr>
            <p:ph sz="quarter" idx="13"/>
          </p:nvPr>
        </p:nvSpPr>
        <p:spPr>
          <a:xfrm>
            <a:off x="228598" y="1597153"/>
            <a:ext cx="3840480" cy="4572000"/>
          </a:xfrm>
        </p:spPr>
        <p:txBody>
          <a:bodyPr lIns="137160" rIns="137160" bIns="13716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8"/>
          <p:cNvSpPr>
            <a:spLocks noGrp="1"/>
          </p:cNvSpPr>
          <p:nvPr>
            <p:ph sz="quarter" idx="14"/>
          </p:nvPr>
        </p:nvSpPr>
        <p:spPr>
          <a:xfrm>
            <a:off x="4150025" y="1597153"/>
            <a:ext cx="3843119" cy="4572000"/>
          </a:xfrm>
        </p:spPr>
        <p:txBody>
          <a:bodyPr lIns="137160" rIns="137160" bIns="13716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8"/>
          <p:cNvSpPr>
            <a:spLocks noGrp="1"/>
          </p:cNvSpPr>
          <p:nvPr>
            <p:ph sz="quarter" idx="15"/>
          </p:nvPr>
        </p:nvSpPr>
        <p:spPr>
          <a:xfrm>
            <a:off x="8074089" y="1597153"/>
            <a:ext cx="3840480" cy="4572000"/>
          </a:xfrm>
        </p:spPr>
        <p:txBody>
          <a:bodyPr lIns="137160" rIns="137160" bIns="13716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8759835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vmlDrawing" Target="../drawings/vmlDrawing1.vml"/><Relationship Id="rId3" Type="http://schemas.openxmlformats.org/officeDocument/2006/relationships/slideLayout" Target="../slideLayouts/slideLayout14.xml"/><Relationship Id="rId21" Type="http://schemas.openxmlformats.org/officeDocument/2006/relationships/image" Target="../media/image2.emf"/><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3.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oleObject" Target="../embeddings/oleObject1.bin"/><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ags" Target="../tags/tag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9" Type="http://schemas.openxmlformats.org/officeDocument/2006/relationships/image" Target="../media/image7.png"/><Relationship Id="rId3" Type="http://schemas.openxmlformats.org/officeDocument/2006/relationships/slideLayout" Target="../slideLayouts/slideLayout32.xml"/><Relationship Id="rId21" Type="http://schemas.openxmlformats.org/officeDocument/2006/relationships/slideLayout" Target="../slideLayouts/slideLayout50.xml"/><Relationship Id="rId34" Type="http://schemas.openxmlformats.org/officeDocument/2006/relationships/slideLayout" Target="../slideLayouts/slideLayout63.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33" Type="http://schemas.openxmlformats.org/officeDocument/2006/relationships/slideLayout" Target="../slideLayouts/slideLayout62.xml"/><Relationship Id="rId38" Type="http://schemas.openxmlformats.org/officeDocument/2006/relationships/theme" Target="../theme/theme5.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29" Type="http://schemas.openxmlformats.org/officeDocument/2006/relationships/slideLayout" Target="../slideLayouts/slideLayout58.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32" Type="http://schemas.openxmlformats.org/officeDocument/2006/relationships/slideLayout" Target="../slideLayouts/slideLayout61.xml"/><Relationship Id="rId37" Type="http://schemas.openxmlformats.org/officeDocument/2006/relationships/slideLayout" Target="../slideLayouts/slideLayout66.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28" Type="http://schemas.openxmlformats.org/officeDocument/2006/relationships/slideLayout" Target="../slideLayouts/slideLayout57.xml"/><Relationship Id="rId36" Type="http://schemas.openxmlformats.org/officeDocument/2006/relationships/slideLayout" Target="../slideLayouts/slideLayout65.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31" Type="http://schemas.openxmlformats.org/officeDocument/2006/relationships/slideLayout" Target="../slideLayouts/slideLayout60.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slideLayout" Target="../slideLayouts/slideLayout56.xml"/><Relationship Id="rId30" Type="http://schemas.openxmlformats.org/officeDocument/2006/relationships/slideLayout" Target="../slideLayouts/slideLayout59.xml"/><Relationship Id="rId35" Type="http://schemas.openxmlformats.org/officeDocument/2006/relationships/slideLayout" Target="../slideLayouts/slideLayout6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6.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81.xml"/><Relationship Id="rId7" Type="http://schemas.openxmlformats.org/officeDocument/2006/relationships/theme" Target="../theme/theme7.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5" Type="http://schemas.openxmlformats.org/officeDocument/2006/relationships/slideLayout" Target="../slideLayouts/slideLayout83.xml"/><Relationship Id="rId4" Type="http://schemas.openxmlformats.org/officeDocument/2006/relationships/slideLayout" Target="../slideLayouts/slideLayout8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26" Type="http://schemas.openxmlformats.org/officeDocument/2006/relationships/slideLayout" Target="../slideLayouts/slideLayout110.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5" Type="http://schemas.openxmlformats.org/officeDocument/2006/relationships/slideLayout" Target="../slideLayouts/slideLayout109.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29" Type="http://schemas.openxmlformats.org/officeDocument/2006/relationships/theme" Target="../theme/theme8.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24" Type="http://schemas.openxmlformats.org/officeDocument/2006/relationships/slideLayout" Target="../slideLayouts/slideLayout108.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23" Type="http://schemas.openxmlformats.org/officeDocument/2006/relationships/slideLayout" Target="../slideLayouts/slideLayout107.xml"/><Relationship Id="rId28" Type="http://schemas.openxmlformats.org/officeDocument/2006/relationships/slideLayout" Target="../slideLayouts/slideLayout112.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slideLayout" Target="../slideLayouts/slideLayout106.xml"/><Relationship Id="rId27" Type="http://schemas.openxmlformats.org/officeDocument/2006/relationships/slideLayout" Target="../slideLayouts/slideLayout111.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115.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5" Type="http://schemas.openxmlformats.org/officeDocument/2006/relationships/theme" Target="../theme/theme9.xml"/><Relationship Id="rId4" Type="http://schemas.openxmlformats.org/officeDocument/2006/relationships/slideLayout" Target="../slideLayouts/slideLayout1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606898-4E4D-4FAA-B036-3B89ED77B1AA}" type="datetimeFigureOut">
              <a:rPr lang="en-US" smtClean="0"/>
              <a:t>4/2/2019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5CB113-91F4-428B-85C3-ED3AAAFD507D}" type="slidenum">
              <a:rPr lang="en-US" smtClean="0"/>
              <a:t>‹#›</a:t>
            </a:fld>
            <a:endParaRPr lang="en-US"/>
          </a:p>
        </p:txBody>
      </p:sp>
    </p:spTree>
    <p:extLst>
      <p:ext uri="{BB962C8B-B14F-4D97-AF65-F5344CB8AC3E}">
        <p14:creationId xmlns:p14="http://schemas.microsoft.com/office/powerpoint/2010/main" val="1033588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2"/>
            <a:ext cx="11655840" cy="89966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69242" y="1189179"/>
            <a:ext cx="11653521" cy="1868204"/>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5400000">
            <a:off x="9208748" y="2991034"/>
            <a:ext cx="6858623" cy="876557"/>
          </a:xfrm>
          <a:prstGeom prst="rect">
            <a:avLst/>
          </a:prstGeom>
        </p:spPr>
      </p:pic>
    </p:spTree>
    <p:extLst>
      <p:ext uri="{BB962C8B-B14F-4D97-AF65-F5344CB8AC3E}">
        <p14:creationId xmlns:p14="http://schemas.microsoft.com/office/powerpoint/2010/main" val="3542143034"/>
      </p:ext>
    </p:extLst>
  </p:cSld>
  <p:clrMap bg1="dk1" tx1="lt1" bg2="dk2" tx2="lt2" accent1="accent1" accent2="accent2" accent3="accent3" accent4="accent4" accent5="accent5" accent6="accent6" hlink="hlink" folHlink="folHlink"/>
  <p:transition>
    <p:fade/>
  </p:transition>
  <p:txStyles>
    <p:titleStyle>
      <a:lvl1pPr algn="l" defTabSz="914192" rtl="0" eaLnBrk="1" latinLnBrk="0" hangingPunct="1">
        <a:lnSpc>
          <a:spcPct val="90000"/>
        </a:lnSpc>
        <a:spcBef>
          <a:spcPct val="0"/>
        </a:spcBef>
        <a:buNone/>
        <a:defRPr lang="en-US" sz="4400"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080" marR="0" indent="-336080" algn="l" defTabSz="914192" rtl="0" eaLnBrk="1" fontAlgn="auto" latinLnBrk="0" hangingPunct="1">
        <a:lnSpc>
          <a:spcPct val="90000"/>
        </a:lnSpc>
        <a:spcBef>
          <a:spcPct val="20000"/>
        </a:spcBef>
        <a:spcAft>
          <a:spcPts val="0"/>
        </a:spcAft>
        <a:buClrTx/>
        <a:buSzPct val="90000"/>
        <a:buFont typeface="Arial" pitchFamily="34" charset="0"/>
        <a:buChar char="•"/>
        <a:tabLst/>
        <a:defRPr sz="3600" kern="1200" spc="0" baseline="0">
          <a:gradFill>
            <a:gsLst>
              <a:gs pos="1250">
                <a:schemeClr val="tx1"/>
              </a:gs>
              <a:gs pos="100000">
                <a:schemeClr val="tx1"/>
              </a:gs>
            </a:gsLst>
            <a:lin ang="5400000" scaled="0"/>
          </a:gradFill>
          <a:latin typeface="+mj-lt"/>
          <a:ea typeface="+mn-ea"/>
          <a:cs typeface="+mn-cs"/>
        </a:defRPr>
      </a:lvl1pPr>
      <a:lvl2pPr marL="572581" marR="0" indent="-236500" algn="l" defTabSz="91419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2pPr>
      <a:lvl3pPr marL="784187" marR="0" indent="-224054" algn="l" defTabSz="91419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3pPr>
      <a:lvl4pPr marL="1008241" marR="0" indent="-224054" algn="l" defTabSz="91419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4pPr>
      <a:lvl5pPr marL="1232294" marR="0" indent="-224054" algn="l" defTabSz="914192" rtl="0" eaLnBrk="1" fontAlgn="auto" latinLnBrk="0" hangingPunct="1">
        <a:lnSpc>
          <a:spcPct val="90000"/>
        </a:lnSpc>
        <a:spcBef>
          <a:spcPct val="20000"/>
        </a:spcBef>
        <a:spcAft>
          <a:spcPts val="0"/>
        </a:spcAft>
        <a:buClrTx/>
        <a:buSzPct val="90000"/>
        <a:buFont typeface="Arial" pitchFamily="34" charset="0"/>
        <a:buChar char="•"/>
        <a:tabLst/>
        <a:defRPr sz="1600" kern="1200" spc="0" baseline="0">
          <a:gradFill>
            <a:gsLst>
              <a:gs pos="1250">
                <a:schemeClr val="tx1"/>
              </a:gs>
              <a:gs pos="100000">
                <a:schemeClr val="tx1"/>
              </a:gs>
            </a:gsLst>
            <a:lin ang="5400000" scaled="0"/>
          </a:gradFill>
          <a:latin typeface="+mn-lt"/>
          <a:ea typeface="+mn-ea"/>
          <a:cs typeface="+mn-cs"/>
        </a:defRPr>
      </a:lvl5pPr>
      <a:lvl6pPr marL="2514026"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123"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219"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5315" indent="-228548" algn="l" defTabSz="914192"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192" rtl="0" eaLnBrk="1" latinLnBrk="0" hangingPunct="1">
        <a:defRPr sz="1765" kern="1200">
          <a:solidFill>
            <a:schemeClr val="tx1"/>
          </a:solidFill>
          <a:latin typeface="+mn-lt"/>
          <a:ea typeface="+mn-ea"/>
          <a:cs typeface="+mn-cs"/>
        </a:defRPr>
      </a:lvl1pPr>
      <a:lvl2pPr marL="457095" algn="l" defTabSz="914192" rtl="0" eaLnBrk="1" latinLnBrk="0" hangingPunct="1">
        <a:defRPr sz="1765" kern="1200">
          <a:solidFill>
            <a:schemeClr val="tx1"/>
          </a:solidFill>
          <a:latin typeface="+mn-lt"/>
          <a:ea typeface="+mn-ea"/>
          <a:cs typeface="+mn-cs"/>
        </a:defRPr>
      </a:lvl2pPr>
      <a:lvl3pPr marL="914192" algn="l" defTabSz="914192" rtl="0" eaLnBrk="1" latinLnBrk="0" hangingPunct="1">
        <a:defRPr sz="1765" kern="1200">
          <a:solidFill>
            <a:schemeClr val="tx1"/>
          </a:solidFill>
          <a:latin typeface="+mn-lt"/>
          <a:ea typeface="+mn-ea"/>
          <a:cs typeface="+mn-cs"/>
        </a:defRPr>
      </a:lvl3pPr>
      <a:lvl4pPr marL="1371287" algn="l" defTabSz="914192" rtl="0" eaLnBrk="1" latinLnBrk="0" hangingPunct="1">
        <a:defRPr sz="1765" kern="1200">
          <a:solidFill>
            <a:schemeClr val="tx1"/>
          </a:solidFill>
          <a:latin typeface="+mn-lt"/>
          <a:ea typeface="+mn-ea"/>
          <a:cs typeface="+mn-cs"/>
        </a:defRPr>
      </a:lvl4pPr>
      <a:lvl5pPr marL="1828383" algn="l" defTabSz="914192" rtl="0" eaLnBrk="1" latinLnBrk="0" hangingPunct="1">
        <a:defRPr sz="1765" kern="1200">
          <a:solidFill>
            <a:schemeClr val="tx1"/>
          </a:solidFill>
          <a:latin typeface="+mn-lt"/>
          <a:ea typeface="+mn-ea"/>
          <a:cs typeface="+mn-cs"/>
        </a:defRPr>
      </a:lvl5pPr>
      <a:lvl6pPr marL="2285479" algn="l" defTabSz="914192" rtl="0" eaLnBrk="1" latinLnBrk="0" hangingPunct="1">
        <a:defRPr sz="1765" kern="1200">
          <a:solidFill>
            <a:schemeClr val="tx1"/>
          </a:solidFill>
          <a:latin typeface="+mn-lt"/>
          <a:ea typeface="+mn-ea"/>
          <a:cs typeface="+mn-cs"/>
        </a:defRPr>
      </a:lvl6pPr>
      <a:lvl7pPr marL="2742575" algn="l" defTabSz="914192" rtl="0" eaLnBrk="1" latinLnBrk="0" hangingPunct="1">
        <a:defRPr sz="1765" kern="1200">
          <a:solidFill>
            <a:schemeClr val="tx1"/>
          </a:solidFill>
          <a:latin typeface="+mn-lt"/>
          <a:ea typeface="+mn-ea"/>
          <a:cs typeface="+mn-cs"/>
        </a:defRPr>
      </a:lvl7pPr>
      <a:lvl8pPr marL="3199670" algn="l" defTabSz="914192" rtl="0" eaLnBrk="1" latinLnBrk="0" hangingPunct="1">
        <a:defRPr sz="1765" kern="1200">
          <a:solidFill>
            <a:schemeClr val="tx1"/>
          </a:solidFill>
          <a:latin typeface="+mn-lt"/>
          <a:ea typeface="+mn-ea"/>
          <a:cs typeface="+mn-cs"/>
        </a:defRPr>
      </a:lvl8pPr>
      <a:lvl9pPr marL="3656767" algn="l" defTabSz="914192"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79">
          <p15:clr>
            <a:srgbClr val="C35EA4"/>
          </p15:clr>
        </p15:guide>
        <p15:guide id="17" pos="7400">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9"/>
            </p:custDataLst>
            <p:extLst/>
          </p:nvPr>
        </p:nvGraphicFramePr>
        <p:xfrm>
          <a:off x="1591" y="1590"/>
          <a:ext cx="1587" cy="1587"/>
        </p:xfrm>
        <a:graphic>
          <a:graphicData uri="http://schemas.openxmlformats.org/presentationml/2006/ole">
            <mc:AlternateContent xmlns:mc="http://schemas.openxmlformats.org/markup-compatibility/2006">
              <mc:Choice xmlns:v="urn:schemas-microsoft-com:vml" Requires="v">
                <p:oleObj spid="_x0000_s2053" name="think-cell Slide" r:id="rId20" imgW="377" imgH="377" progId="TCLayout.ActiveDocument.1">
                  <p:embed/>
                </p:oleObj>
              </mc:Choice>
              <mc:Fallback>
                <p:oleObj name="think-cell Slide" r:id="rId20" imgW="377" imgH="377" progId="TCLayout.ActiveDocument.1">
                  <p:embed/>
                  <p:pic>
                    <p:nvPicPr>
                      <p:cNvPr id="3" name="Object 2" hidden="1"/>
                      <p:cNvPicPr/>
                      <p:nvPr/>
                    </p:nvPicPr>
                    <p:blipFill>
                      <a:blip r:embed="rId21"/>
                      <a:stretch>
                        <a:fillRect/>
                      </a:stretch>
                    </p:blipFill>
                    <p:spPr>
                      <a:xfrm>
                        <a:off x="1591" y="1590"/>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1" y="2"/>
            <a:ext cx="12192000" cy="646042"/>
          </a:xfrm>
          <a:prstGeom prst="rect">
            <a:avLst/>
          </a:prstGeom>
        </p:spPr>
        <p:txBody>
          <a:bodyPr vert="horz" lIns="320040" tIns="152357" rIns="53325" bIns="53325" rtlCol="0" anchor="ctr">
            <a:normAutofit/>
          </a:bodyPr>
          <a:lstStyle/>
          <a:p>
            <a:endParaRPr lang="en-US" dirty="0"/>
          </a:p>
        </p:txBody>
      </p:sp>
      <p:sp>
        <p:nvSpPr>
          <p:cNvPr id="7" name="Footer Placeholder 6"/>
          <p:cNvSpPr>
            <a:spLocks noGrp="1"/>
          </p:cNvSpPr>
          <p:nvPr>
            <p:ph type="ftr" sz="quarter" idx="3"/>
          </p:nvPr>
        </p:nvSpPr>
        <p:spPr>
          <a:xfrm>
            <a:off x="1905001" y="6477873"/>
            <a:ext cx="8381999" cy="380127"/>
          </a:xfrm>
          <a:prstGeom prst="rect">
            <a:avLst/>
          </a:prstGeom>
        </p:spPr>
        <p:txBody>
          <a:bodyPr vert="horz" lIns="76179" tIns="38089" rIns="76179" bIns="38089" rtlCol="0" anchor="ctr"/>
          <a:lstStyle>
            <a:lvl1pPr algn="ctr">
              <a:defRPr sz="882">
                <a:solidFill>
                  <a:schemeClr val="tx1"/>
                </a:solidFill>
                <a:latin typeface="Segoe UI" pitchFamily="34" charset="0"/>
                <a:ea typeface="Segoe UI" pitchFamily="34" charset="0"/>
                <a:cs typeface="Segoe UI" pitchFamily="34" charset="0"/>
              </a:defRPr>
            </a:lvl1pPr>
          </a:lstStyle>
          <a:p>
            <a:pPr defTabSz="1087687"/>
            <a:r>
              <a:rPr lang="en-US">
                <a:gradFill>
                  <a:gsLst>
                    <a:gs pos="2917">
                      <a:srgbClr val="505050"/>
                    </a:gs>
                    <a:gs pos="30000">
                      <a:srgbClr val="505050"/>
                    </a:gs>
                  </a:gsLst>
                  <a:lin ang="5400000" scaled="0"/>
                </a:gradFill>
              </a:rPr>
              <a:t>MICROSOFT INTERNAL USE ONLY</a:t>
            </a:r>
            <a:endParaRPr lang="en-US" dirty="0">
              <a:gradFill>
                <a:gsLst>
                  <a:gs pos="2917">
                    <a:srgbClr val="505050"/>
                  </a:gs>
                  <a:gs pos="30000">
                    <a:srgbClr val="505050"/>
                  </a:gs>
                </a:gsLst>
                <a:lin ang="5400000" scaled="0"/>
              </a:gradFill>
            </a:endParaRPr>
          </a:p>
        </p:txBody>
      </p:sp>
      <p:sp>
        <p:nvSpPr>
          <p:cNvPr id="15" name="Text Placeholder 14"/>
          <p:cNvSpPr>
            <a:spLocks noGrp="1"/>
          </p:cNvSpPr>
          <p:nvPr>
            <p:ph type="body" idx="1"/>
          </p:nvPr>
        </p:nvSpPr>
        <p:spPr>
          <a:xfrm>
            <a:off x="150853" y="1600202"/>
            <a:ext cx="11890297" cy="4559531"/>
          </a:xfrm>
          <a:prstGeom prst="rect">
            <a:avLst/>
          </a:prstGeom>
        </p:spPr>
        <p:txBody>
          <a:bodyPr vert="horz" lIns="182880" tIns="91440" rIns="18288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lide Number Placeholder 18"/>
          <p:cNvSpPr>
            <a:spLocks noGrp="1"/>
          </p:cNvSpPr>
          <p:nvPr>
            <p:ph type="sldNum" sz="quarter" idx="4"/>
          </p:nvPr>
        </p:nvSpPr>
        <p:spPr>
          <a:xfrm>
            <a:off x="11004455" y="6477876"/>
            <a:ext cx="761998" cy="380126"/>
          </a:xfrm>
          <a:prstGeom prst="rect">
            <a:avLst/>
          </a:prstGeom>
        </p:spPr>
        <p:txBody>
          <a:bodyPr vert="horz" lIns="91440" tIns="45720" rIns="91440" bIns="45720" rtlCol="0" anchor="ctr"/>
          <a:lstStyle>
            <a:lvl1pPr algn="r">
              <a:defRPr sz="800">
                <a:solidFill>
                  <a:schemeClr val="tx1"/>
                </a:solidFill>
                <a:latin typeface="Segoe UI" pitchFamily="34" charset="0"/>
                <a:ea typeface="Segoe UI" pitchFamily="34" charset="0"/>
                <a:cs typeface="Segoe UI" pitchFamily="34" charset="0"/>
              </a:defRPr>
            </a:lvl1pPr>
          </a:lstStyle>
          <a:p>
            <a:pPr defTabSz="1087687"/>
            <a:fld id="{FAADACFB-7C71-4E89-89D2-7BBA40B7BFA9}" type="slidenum">
              <a:rPr lang="en-US" smtClean="0">
                <a:solidFill>
                  <a:srgbClr val="505050"/>
                </a:solidFill>
              </a:rPr>
              <a:pPr defTabSz="1087687"/>
              <a:t>‹#›</a:t>
            </a:fld>
            <a:endParaRPr lang="en-US" dirty="0">
              <a:solidFill>
                <a:srgbClr val="505050"/>
              </a:solidFill>
            </a:endParaRPr>
          </a:p>
        </p:txBody>
      </p:sp>
    </p:spTree>
    <p:extLst>
      <p:ext uri="{BB962C8B-B14F-4D97-AF65-F5344CB8AC3E}">
        <p14:creationId xmlns:p14="http://schemas.microsoft.com/office/powerpoint/2010/main" val="94732333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Lst>
  <p:transition>
    <p:fade/>
  </p:transition>
  <p:hf hdr="0" dt="0"/>
  <p:txStyles>
    <p:titleStyle>
      <a:lvl1pPr marL="0" algn="l" defTabSz="1087687" rtl="0" eaLnBrk="1" latinLnBrk="0" hangingPunct="1">
        <a:lnSpc>
          <a:spcPct val="90000"/>
        </a:lnSpc>
        <a:spcBef>
          <a:spcPct val="0"/>
        </a:spcBef>
        <a:buNone/>
        <a:defRPr lang="en-US" sz="4000" kern="1200" spc="-58" baseline="0" dirty="0">
          <a:solidFill>
            <a:schemeClr val="bg2"/>
          </a:solidFill>
          <a:latin typeface="Segoe UI Light" pitchFamily="34" charset="0"/>
          <a:ea typeface="Segoe UI" pitchFamily="34" charset="0"/>
          <a:cs typeface="Segoe UI" pitchFamily="34" charset="0"/>
        </a:defRPr>
      </a:lvl1pPr>
    </p:titleStyle>
    <p:bodyStyle>
      <a:lvl1pPr marL="0" indent="0" algn="l" defTabSz="1087687" rtl="0" eaLnBrk="1" latinLnBrk="0" hangingPunct="1">
        <a:spcBef>
          <a:spcPts val="1800"/>
        </a:spcBef>
        <a:buClr>
          <a:srgbClr val="0072C6"/>
        </a:buClr>
        <a:buSzPct val="100000"/>
        <a:buFont typeface="Wingdings" pitchFamily="2" charset="2"/>
        <a:buNone/>
        <a:defRPr sz="2400" kern="1200">
          <a:solidFill>
            <a:schemeClr val="tx2"/>
          </a:solidFill>
          <a:latin typeface="Segoe UI" pitchFamily="34" charset="0"/>
          <a:ea typeface="Segoe UI" pitchFamily="34" charset="0"/>
          <a:cs typeface="Segoe UI" pitchFamily="34" charset="0"/>
        </a:defRPr>
      </a:lvl1pPr>
      <a:lvl2pPr marL="475888" indent="-194321" algn="l" defTabSz="1087687"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420" indent="-173169" algn="l" defTabSz="1087687"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6952" indent="-177136" algn="l" defTabSz="1087687"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4895" indent="-179779" algn="l" defTabSz="1087687"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1141" indent="-271921" algn="l" defTabSz="1087687"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4984" indent="-271921" algn="l" defTabSz="1087687"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78829" indent="-271921" algn="l" defTabSz="1087687"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2672" indent="-271921" algn="l" defTabSz="1087687"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087687" rtl="0" eaLnBrk="1" latinLnBrk="0" hangingPunct="1">
        <a:defRPr sz="2200" kern="1200">
          <a:solidFill>
            <a:schemeClr val="tx1"/>
          </a:solidFill>
          <a:latin typeface="+mn-lt"/>
          <a:ea typeface="+mn-ea"/>
          <a:cs typeface="+mn-cs"/>
        </a:defRPr>
      </a:lvl1pPr>
      <a:lvl2pPr marL="543845" algn="l" defTabSz="1087687" rtl="0" eaLnBrk="1" latinLnBrk="0" hangingPunct="1">
        <a:defRPr sz="2200" kern="1200">
          <a:solidFill>
            <a:schemeClr val="tx1"/>
          </a:solidFill>
          <a:latin typeface="+mn-lt"/>
          <a:ea typeface="+mn-ea"/>
          <a:cs typeface="+mn-cs"/>
        </a:defRPr>
      </a:lvl2pPr>
      <a:lvl3pPr marL="1087687" algn="l" defTabSz="1087687" rtl="0" eaLnBrk="1" latinLnBrk="0" hangingPunct="1">
        <a:defRPr sz="2200" kern="1200">
          <a:solidFill>
            <a:schemeClr val="tx1"/>
          </a:solidFill>
          <a:latin typeface="+mn-lt"/>
          <a:ea typeface="+mn-ea"/>
          <a:cs typeface="+mn-cs"/>
        </a:defRPr>
      </a:lvl3pPr>
      <a:lvl4pPr marL="1631533" algn="l" defTabSz="1087687" rtl="0" eaLnBrk="1" latinLnBrk="0" hangingPunct="1">
        <a:defRPr sz="2200" kern="1200">
          <a:solidFill>
            <a:schemeClr val="tx1"/>
          </a:solidFill>
          <a:latin typeface="+mn-lt"/>
          <a:ea typeface="+mn-ea"/>
          <a:cs typeface="+mn-cs"/>
        </a:defRPr>
      </a:lvl4pPr>
      <a:lvl5pPr marL="2175375" algn="l" defTabSz="1087687" rtl="0" eaLnBrk="1" latinLnBrk="0" hangingPunct="1">
        <a:defRPr sz="2200" kern="1200">
          <a:solidFill>
            <a:schemeClr val="tx1"/>
          </a:solidFill>
          <a:latin typeface="+mn-lt"/>
          <a:ea typeface="+mn-ea"/>
          <a:cs typeface="+mn-cs"/>
        </a:defRPr>
      </a:lvl5pPr>
      <a:lvl6pPr marL="2719219" algn="l" defTabSz="1087687" rtl="0" eaLnBrk="1" latinLnBrk="0" hangingPunct="1">
        <a:defRPr sz="2200" kern="1200">
          <a:solidFill>
            <a:schemeClr val="tx1"/>
          </a:solidFill>
          <a:latin typeface="+mn-lt"/>
          <a:ea typeface="+mn-ea"/>
          <a:cs typeface="+mn-cs"/>
        </a:defRPr>
      </a:lvl6pPr>
      <a:lvl7pPr marL="3263062" algn="l" defTabSz="1087687" rtl="0" eaLnBrk="1" latinLnBrk="0" hangingPunct="1">
        <a:defRPr sz="2200" kern="1200">
          <a:solidFill>
            <a:schemeClr val="tx1"/>
          </a:solidFill>
          <a:latin typeface="+mn-lt"/>
          <a:ea typeface="+mn-ea"/>
          <a:cs typeface="+mn-cs"/>
        </a:defRPr>
      </a:lvl7pPr>
      <a:lvl8pPr marL="3806907" algn="l" defTabSz="1087687" rtl="0" eaLnBrk="1" latinLnBrk="0" hangingPunct="1">
        <a:defRPr sz="2200" kern="1200">
          <a:solidFill>
            <a:schemeClr val="tx1"/>
          </a:solidFill>
          <a:latin typeface="+mn-lt"/>
          <a:ea typeface="+mn-ea"/>
          <a:cs typeface="+mn-cs"/>
        </a:defRPr>
      </a:lvl8pPr>
      <a:lvl9pPr marL="4350751" algn="l" defTabSz="1087687" rtl="0" eaLnBrk="1" latinLnBrk="0" hangingPunct="1">
        <a:defRPr sz="2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551">
          <p15:clr>
            <a:srgbClr val="5ACBF0"/>
          </p15:clr>
        </p15:guide>
        <p15:guide id="2" pos="2975">
          <p15:clr>
            <a:srgbClr val="5ACBF0"/>
          </p15:clr>
        </p15:guide>
        <p15:guide id="3" pos="2399">
          <p15:clr>
            <a:srgbClr val="5ACBF0"/>
          </p15:clr>
        </p15:guide>
        <p15:guide id="4" pos="1823">
          <p15:clr>
            <a:srgbClr val="5ACBF0"/>
          </p15:clr>
        </p15:guide>
        <p15:guide id="5" pos="1247">
          <p15:clr>
            <a:srgbClr val="5ACBF0"/>
          </p15:clr>
        </p15:guide>
        <p15:guide id="6" pos="671">
          <p15:clr>
            <a:srgbClr val="5ACBF0"/>
          </p15:clr>
        </p15:guide>
        <p15:guide id="7" pos="95">
          <p15:clr>
            <a:srgbClr val="5ACBF0"/>
          </p15:clr>
        </p15:guide>
        <p15:guide id="8" pos="4127">
          <p15:clr>
            <a:srgbClr val="5ACBF0"/>
          </p15:clr>
        </p15:guide>
        <p15:guide id="9" pos="4703">
          <p15:clr>
            <a:srgbClr val="5ACBF0"/>
          </p15:clr>
        </p15:guide>
        <p15:guide id="10" pos="5279">
          <p15:clr>
            <a:srgbClr val="5ACBF0"/>
          </p15:clr>
        </p15:guide>
        <p15:guide id="11" pos="5855">
          <p15:clr>
            <a:srgbClr val="5ACBF0"/>
          </p15:clr>
        </p15:guide>
        <p15:guide id="12" pos="6431">
          <p15:clr>
            <a:srgbClr val="5ACBF0"/>
          </p15:clr>
        </p15:guide>
        <p15:guide id="13" pos="7007">
          <p15:clr>
            <a:srgbClr val="5ACBF0"/>
          </p15:clr>
        </p15:guide>
        <p15:guide id="14" pos="7583">
          <p15:clr>
            <a:srgbClr val="5ACBF0"/>
          </p15:clr>
        </p15:guide>
        <p15:guide id="15" orient="horz" pos="144">
          <p15:clr>
            <a:srgbClr val="5ACBF0"/>
          </p15:clr>
        </p15:guide>
        <p15:guide id="16" orient="horz" pos="720">
          <p15:clr>
            <a:srgbClr val="5ACBF0"/>
          </p15:clr>
        </p15:guide>
        <p15:guide id="17" orient="horz" pos="1296">
          <p15:clr>
            <a:srgbClr val="5ACBF0"/>
          </p15:clr>
        </p15:guide>
        <p15:guide id="18" orient="horz" pos="1872">
          <p15:clr>
            <a:srgbClr val="5ACBF0"/>
          </p15:clr>
        </p15:guide>
        <p15:guide id="19" orient="horz" pos="2448">
          <p15:clr>
            <a:srgbClr val="5ACBF0"/>
          </p15:clr>
        </p15:guide>
        <p15:guide id="20" orient="horz" pos="3024">
          <p15:clr>
            <a:srgbClr val="5ACBF0"/>
          </p15:clr>
        </p15:guide>
        <p15:guide id="21" orient="horz" pos="3600">
          <p15:clr>
            <a:srgbClr val="5ACBF0"/>
          </p15:clr>
        </p15:guide>
        <p15:guide id="22" orient="horz" pos="4176">
          <p15:clr>
            <a:srgbClr val="5ACBF0"/>
          </p15:clr>
        </p15:guide>
        <p15:guide id="23" pos="191">
          <p15:clr>
            <a:srgbClr val="F26B43"/>
          </p15:clr>
        </p15:guide>
        <p15:guide id="24" pos="7487">
          <p15:clr>
            <a:srgbClr val="F26B43"/>
          </p15:clr>
        </p15:guide>
        <p15:guide id="25" orient="horz" pos="240">
          <p15:clr>
            <a:srgbClr val="F26B43"/>
          </p15:clr>
        </p15:guide>
        <p15:guide id="26" orient="horz" pos="4080">
          <p15:clr>
            <a:srgbClr val="F26B43"/>
          </p15:clr>
        </p15:guide>
        <p15:guide id="27" pos="3839">
          <p15:clr>
            <a:srgbClr val="F26B43"/>
          </p15:clr>
        </p15:guide>
        <p15:guide id="28" orient="horz" pos="2160">
          <p15:clr>
            <a:srgbClr val="F26B43"/>
          </p15:clr>
        </p15:guide>
        <p15:guide id="29" orient="horz" pos="816">
          <p15:clr>
            <a:srgbClr val="F26B43"/>
          </p15:clr>
        </p15:guide>
        <p15:guide id="30" orient="horz" pos="100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9250680" y="6438648"/>
            <a:ext cx="2743200" cy="365125"/>
          </a:xfrm>
          <a:prstGeom prst="rect">
            <a:avLst/>
          </a:prstGeom>
        </p:spPr>
        <p:txBody>
          <a:bodyPr vert="horz" lIns="91440" tIns="45720" rIns="91440" bIns="45720" rtlCol="0" anchor="ctr"/>
          <a:lstStyle>
            <a:lvl1pPr algn="r">
              <a:defRPr sz="750">
                <a:solidFill>
                  <a:schemeClr val="bg1">
                    <a:lumMod val="50000"/>
                    <a:lumOff val="50000"/>
                  </a:schemeClr>
                </a:solidFill>
                <a:latin typeface="+mj-lt"/>
              </a:defRPr>
            </a:lvl1pPr>
          </a:lstStyle>
          <a:p>
            <a:fld id="{4B530348-C37D-4825-8F5B-0B96FA1A9E49}" type="slidenum">
              <a:rPr lang="ru-RU" smtClean="0"/>
              <a:pPr/>
              <a:t>‹#›</a:t>
            </a:fld>
            <a:endParaRPr lang="ru-RU"/>
          </a:p>
        </p:txBody>
      </p:sp>
    </p:spTree>
    <p:extLst>
      <p:ext uri="{BB962C8B-B14F-4D97-AF65-F5344CB8AC3E}">
        <p14:creationId xmlns:p14="http://schemas.microsoft.com/office/powerpoint/2010/main" val="3990608730"/>
      </p:ext>
    </p:extLst>
  </p:cSld>
  <p:clrMap bg1="dk1" tx1="lt1" bg2="dk2" tx2="lt2" accent1="accent1" accent2="accent2" accent3="accent3" accent4="accent4" accent5="accent5" accent6="accent6" hlink="hlink" folHlink="folHlink"/>
  <p:sldLayoutIdLst>
    <p:sldLayoutId id="2147483682" r:id="rId1"/>
    <p:sldLayoutId id="2147483683" r:id="rId2"/>
  </p:sldLayoutIdLst>
  <p:hf hdr="0" dt="0"/>
  <p:txStyles>
    <p:titleStyle>
      <a:lvl1pPr eaLnBrk="1" hangingPunct="1">
        <a:defRPr sz="2000" kern="800">
          <a:solidFill>
            <a:schemeClr val="tx1"/>
          </a:solidFill>
          <a:latin typeface="+mn-lt"/>
          <a:cs typeface="Segoe UI Light"/>
        </a:defRPr>
      </a:lvl1pPr>
    </p:titleStyle>
    <p:bodyStyle>
      <a:lvl1pPr marL="285743" indent="-285743" eaLnBrk="1" hangingPunct="1">
        <a:lnSpc>
          <a:spcPct val="120000"/>
        </a:lnSpc>
        <a:buFont typeface="Arial" panose="020B0604020202020204" pitchFamily="34" charset="0"/>
        <a:buChar char="•"/>
        <a:defRPr sz="1400" kern="800">
          <a:solidFill>
            <a:srgbClr val="FFFFFF"/>
          </a:solidFill>
          <a:latin typeface="+mn-lt"/>
          <a:cs typeface="Segoe UI Light"/>
        </a:defRPr>
      </a:lvl1pPr>
      <a:lvl2pPr marL="569899" indent="-285743" eaLnBrk="1" hangingPunct="1">
        <a:lnSpc>
          <a:spcPct val="120000"/>
        </a:lnSpc>
        <a:buFont typeface="Arial" panose="020B0604020202020204" pitchFamily="34" charset="0"/>
        <a:buChar char="•"/>
        <a:defRPr sz="1400" kern="800">
          <a:solidFill>
            <a:srgbClr val="FFFFFF"/>
          </a:solidFill>
          <a:latin typeface="+mn-lt"/>
          <a:cs typeface="Segoe UI Light"/>
        </a:defRPr>
      </a:lvl2pPr>
      <a:lvl3pPr marL="858817" indent="-285743" eaLnBrk="1" hangingPunct="1">
        <a:lnSpc>
          <a:spcPct val="120000"/>
        </a:lnSpc>
        <a:buFont typeface="Arial" panose="020B0604020202020204" pitchFamily="34" charset="0"/>
        <a:buChar char="•"/>
        <a:defRPr sz="1400" kern="800">
          <a:solidFill>
            <a:srgbClr val="FFFFFF"/>
          </a:solidFill>
          <a:latin typeface="+mn-lt"/>
          <a:cs typeface="Segoe UI Light"/>
        </a:defRPr>
      </a:lvl3pPr>
      <a:lvl4pPr marL="1141385" indent="-285743" eaLnBrk="1" hangingPunct="1">
        <a:lnSpc>
          <a:spcPct val="120000"/>
        </a:lnSpc>
        <a:buFont typeface="Arial" panose="020B0604020202020204" pitchFamily="34" charset="0"/>
        <a:buChar char="•"/>
        <a:defRPr sz="1400" kern="800">
          <a:solidFill>
            <a:srgbClr val="FFFFFF"/>
          </a:solidFill>
          <a:latin typeface="+mn-lt"/>
          <a:cs typeface="Segoe UI Light"/>
        </a:defRPr>
      </a:lvl4pPr>
      <a:lvl5pPr marL="1430303" indent="-285743" eaLnBrk="1" hangingPunct="1">
        <a:lnSpc>
          <a:spcPct val="120000"/>
        </a:lnSpc>
        <a:buFont typeface="Arial" panose="020B0604020202020204" pitchFamily="34" charset="0"/>
        <a:buChar char="•"/>
        <a:defRPr sz="1400" kern="800">
          <a:solidFill>
            <a:srgbClr val="FFFFFF"/>
          </a:solidFill>
          <a:latin typeface="+mn-lt"/>
          <a:cs typeface="Segoe UI Light"/>
        </a:defRPr>
      </a:lvl5pPr>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p>
        </p:txBody>
      </p:sp>
      <p:sp>
        <p:nvSpPr>
          <p:cNvPr id="4" name="Text Placeholder 3"/>
          <p:cNvSpPr>
            <a:spLocks noGrp="1"/>
          </p:cNvSpPr>
          <p:nvPr>
            <p:ph type="body" idx="1"/>
          </p:nvPr>
        </p:nvSpPr>
        <p:spPr>
          <a:xfrm>
            <a:off x="269241" y="1189178"/>
            <a:ext cx="11653521" cy="2052030"/>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39" cstate="print">
            <a:extLst>
              <a:ext uri="{28A0092B-C50C-407E-A947-70E740481C1C}">
                <a14:useLocalDpi xmlns:a14="http://schemas.microsoft.com/office/drawing/2010/main"/>
              </a:ext>
            </a:extLst>
          </a:blip>
          <a:stretch>
            <a:fillRect/>
          </a:stretch>
        </p:blipFill>
        <p:spPr>
          <a:xfrm rot="5400000">
            <a:off x="9208748" y="2991033"/>
            <a:ext cx="6858623" cy="876557"/>
          </a:xfrm>
          <a:prstGeom prst="rect">
            <a:avLst/>
          </a:prstGeom>
        </p:spPr>
      </p:pic>
    </p:spTree>
    <p:extLst>
      <p:ext uri="{BB962C8B-B14F-4D97-AF65-F5344CB8AC3E}">
        <p14:creationId xmlns:p14="http://schemas.microsoft.com/office/powerpoint/2010/main" val="1835286059"/>
      </p:ext>
    </p:extLst>
  </p:cSld>
  <p:clrMap bg1="dk1" tx1="lt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 id="2147483716" r:id="rId30"/>
    <p:sldLayoutId id="2147483717" r:id="rId31"/>
    <p:sldLayoutId id="2147483718" r:id="rId32"/>
    <p:sldLayoutId id="2147483719" r:id="rId33"/>
    <p:sldLayoutId id="2147483720" r:id="rId34"/>
    <p:sldLayoutId id="2147483721" r:id="rId35"/>
    <p:sldLayoutId id="2147483722" r:id="rId36"/>
    <p:sldLayoutId id="2147483723" r:id="rId37"/>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36145" marR="0" indent="-336145" algn="l" defTabSz="914367" rtl="0" eaLnBrk="1" fontAlgn="auto" latinLnBrk="0" hangingPunct="1">
        <a:lnSpc>
          <a:spcPct val="90000"/>
        </a:lnSpc>
        <a:spcBef>
          <a:spcPct val="20000"/>
        </a:spcBef>
        <a:spcAft>
          <a:spcPts val="0"/>
        </a:spcAft>
        <a:buClrTx/>
        <a:buSzPct val="90000"/>
        <a:buFont typeface="Arial" pitchFamily="34" charset="0"/>
        <a:buChar char="•"/>
        <a:tabLst/>
        <a:defRPr sz="3921" kern="1200" spc="0" baseline="0">
          <a:gradFill>
            <a:gsLst>
              <a:gs pos="1250">
                <a:schemeClr val="tx1"/>
              </a:gs>
              <a:gs pos="100000">
                <a:schemeClr val="tx1"/>
              </a:gs>
            </a:gsLst>
            <a:lin ang="5400000" scaled="0"/>
          </a:gradFill>
          <a:latin typeface="+mj-lt"/>
          <a:ea typeface="+mn-ea"/>
          <a:cs typeface="+mn-cs"/>
        </a:defRPr>
      </a:lvl1pPr>
      <a:lvl2pPr marL="572691" marR="0" indent="-236546" algn="l" defTabSz="914367" rtl="0" eaLnBrk="1" fontAlgn="auto" latinLnBrk="0" hangingPunct="1">
        <a:lnSpc>
          <a:spcPct val="90000"/>
        </a:lnSpc>
        <a:spcBef>
          <a:spcPct val="20000"/>
        </a:spcBef>
        <a:spcAft>
          <a:spcPts val="0"/>
        </a:spcAft>
        <a:buClrTx/>
        <a:buSzPct val="90000"/>
        <a:buFont typeface="Arial" pitchFamily="34" charset="0"/>
        <a:buChar char="•"/>
        <a:tabLst/>
        <a:defRPr sz="2353" kern="1200" spc="0" baseline="0">
          <a:gradFill>
            <a:gsLst>
              <a:gs pos="1250">
                <a:schemeClr val="tx1"/>
              </a:gs>
              <a:gs pos="100000">
                <a:schemeClr val="tx1"/>
              </a:gs>
            </a:gsLst>
            <a:lin ang="5400000" scaled="0"/>
          </a:gradFill>
          <a:latin typeface="+mn-lt"/>
          <a:ea typeface="+mn-ea"/>
          <a:cs typeface="+mn-cs"/>
        </a:defRPr>
      </a:lvl2pPr>
      <a:lvl3pPr marL="784338"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961" kern="1200" spc="0" baseline="0">
          <a:gradFill>
            <a:gsLst>
              <a:gs pos="1250">
                <a:schemeClr val="tx1"/>
              </a:gs>
              <a:gs pos="100000">
                <a:schemeClr val="tx1"/>
              </a:gs>
            </a:gsLst>
            <a:lin ang="5400000" scaled="0"/>
          </a:gradFill>
          <a:latin typeface="+mn-lt"/>
          <a:ea typeface="+mn-ea"/>
          <a:cs typeface="+mn-cs"/>
        </a:defRPr>
      </a:lvl3pPr>
      <a:lvl4pPr marL="1008435"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4pPr>
      <a:lvl5pPr marL="1232531" marR="0" indent="-224097" algn="l" defTabSz="914367" rtl="0" eaLnBrk="1" fontAlgn="auto" latinLnBrk="0" hangingPunct="1">
        <a:lnSpc>
          <a:spcPct val="90000"/>
        </a:lnSpc>
        <a:spcBef>
          <a:spcPct val="20000"/>
        </a:spcBef>
        <a:spcAft>
          <a:spcPts val="0"/>
        </a:spcAft>
        <a:buClrTx/>
        <a:buSzPct val="90000"/>
        <a:buFont typeface="Arial" pitchFamily="34" charset="0"/>
        <a:buChar char="•"/>
        <a:tabLst/>
        <a:defRPr sz="1765"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CCBDFE-8222-4E3D-8025-5A974EAB4D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u-RU"/>
          </a:p>
        </p:txBody>
      </p:sp>
      <p:sp>
        <p:nvSpPr>
          <p:cNvPr id="3" name="Text Placeholder 2">
            <a:extLst>
              <a:ext uri="{FF2B5EF4-FFF2-40B4-BE49-F238E27FC236}">
                <a16:creationId xmlns:a16="http://schemas.microsoft.com/office/drawing/2014/main" id="{C6638F74-1B9A-444F-B353-E64F2F6364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Date Placeholder 3">
            <a:extLst>
              <a:ext uri="{FF2B5EF4-FFF2-40B4-BE49-F238E27FC236}">
                <a16:creationId xmlns:a16="http://schemas.microsoft.com/office/drawing/2014/main" id="{B04788AF-34DB-41C2-AFEB-048EDFAF97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2158DF-DAA0-4FE3-98F1-2A19944F45D2}" type="datetimeFigureOut">
              <a:rPr lang="ru-RU" smtClean="0"/>
              <a:t>02.04.2019</a:t>
            </a:fld>
            <a:endParaRPr lang="ru-RU"/>
          </a:p>
        </p:txBody>
      </p:sp>
      <p:sp>
        <p:nvSpPr>
          <p:cNvPr id="5" name="Footer Placeholder 4">
            <a:extLst>
              <a:ext uri="{FF2B5EF4-FFF2-40B4-BE49-F238E27FC236}">
                <a16:creationId xmlns:a16="http://schemas.microsoft.com/office/drawing/2014/main" id="{5AE70CB7-19CB-4332-AEB8-7E20684F55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lide Number Placeholder 5">
            <a:extLst>
              <a:ext uri="{FF2B5EF4-FFF2-40B4-BE49-F238E27FC236}">
                <a16:creationId xmlns:a16="http://schemas.microsoft.com/office/drawing/2014/main" id="{30CEA47B-0275-44C0-984F-146413F207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A2C33E-BD34-4C31-93BB-F942F3723D5D}" type="slidenum">
              <a:rPr lang="ru-RU" smtClean="0"/>
              <a:t>‹#›</a:t>
            </a:fld>
            <a:endParaRPr lang="ru-RU"/>
          </a:p>
        </p:txBody>
      </p:sp>
    </p:spTree>
    <p:extLst>
      <p:ext uri="{BB962C8B-B14F-4D97-AF65-F5344CB8AC3E}">
        <p14:creationId xmlns:p14="http://schemas.microsoft.com/office/powerpoint/2010/main" val="552911240"/>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3199848"/>
      </p:ext>
    </p:extLst>
  </p:cSld>
  <p:clrMap bg1="dk1" tx1="lt1" bg2="dk2"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3" r:id="rId6"/>
  </p:sldLayoutIdLst>
  <p:hf hdr="0" dt="0"/>
  <p:txStyles>
    <p:titleStyle>
      <a:lvl1pPr eaLnBrk="1" hangingPunct="1">
        <a:defRPr sz="2667" kern="800">
          <a:solidFill>
            <a:schemeClr val="tx1"/>
          </a:solidFill>
          <a:latin typeface="+mn-lt"/>
          <a:cs typeface="Segoe UI Light"/>
        </a:defRPr>
      </a:lvl1pPr>
    </p:titleStyle>
    <p:bodyStyle>
      <a:lvl1pPr marL="380990" indent="-380990" eaLnBrk="1" hangingPunct="1">
        <a:lnSpc>
          <a:spcPct val="120000"/>
        </a:lnSpc>
        <a:buFont typeface="Arial" panose="020B0604020202020204" pitchFamily="34" charset="0"/>
        <a:buChar char="•"/>
        <a:defRPr sz="1867" kern="800">
          <a:solidFill>
            <a:srgbClr val="FFFFFF"/>
          </a:solidFill>
          <a:latin typeface="+mn-lt"/>
          <a:cs typeface="Segoe UI Light"/>
        </a:defRPr>
      </a:lvl1pPr>
      <a:lvl2pPr marL="759865" indent="-380990" eaLnBrk="1" hangingPunct="1">
        <a:lnSpc>
          <a:spcPct val="120000"/>
        </a:lnSpc>
        <a:buFont typeface="Arial" panose="020B0604020202020204" pitchFamily="34" charset="0"/>
        <a:buChar char="•"/>
        <a:defRPr sz="1867" kern="800">
          <a:solidFill>
            <a:srgbClr val="FFFFFF"/>
          </a:solidFill>
          <a:latin typeface="+mn-lt"/>
          <a:cs typeface="Segoe UI Light"/>
        </a:defRPr>
      </a:lvl2pPr>
      <a:lvl3pPr marL="1145089" indent="-380990" eaLnBrk="1" hangingPunct="1">
        <a:lnSpc>
          <a:spcPct val="120000"/>
        </a:lnSpc>
        <a:buFont typeface="Arial" panose="020B0604020202020204" pitchFamily="34" charset="0"/>
        <a:buChar char="•"/>
        <a:defRPr sz="1867" kern="800">
          <a:solidFill>
            <a:srgbClr val="FFFFFF"/>
          </a:solidFill>
          <a:latin typeface="+mn-lt"/>
          <a:cs typeface="Segoe UI Light"/>
        </a:defRPr>
      </a:lvl3pPr>
      <a:lvl4pPr marL="1521846" indent="-380990" eaLnBrk="1" hangingPunct="1">
        <a:lnSpc>
          <a:spcPct val="120000"/>
        </a:lnSpc>
        <a:buFont typeface="Arial" panose="020B0604020202020204" pitchFamily="34" charset="0"/>
        <a:buChar char="•"/>
        <a:defRPr sz="1867" kern="800">
          <a:solidFill>
            <a:srgbClr val="FFFFFF"/>
          </a:solidFill>
          <a:latin typeface="+mn-lt"/>
          <a:cs typeface="Segoe UI Light"/>
        </a:defRPr>
      </a:lvl4pPr>
      <a:lvl5pPr marL="1907070" indent="-380990" eaLnBrk="1" hangingPunct="1">
        <a:lnSpc>
          <a:spcPct val="120000"/>
        </a:lnSpc>
        <a:buFont typeface="Arial" panose="020B0604020202020204" pitchFamily="34" charset="0"/>
        <a:buChar char="•"/>
        <a:defRPr sz="1867" kern="800">
          <a:solidFill>
            <a:srgbClr val="FFFFFF"/>
          </a:solidFill>
          <a:latin typeface="+mn-lt"/>
          <a:cs typeface="Segoe UI Light"/>
        </a:defRPr>
      </a:lvl5pPr>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93990"/>
            <a:ext cx="11696700" cy="682195"/>
          </a:xfrm>
          <a:prstGeom prst="rect">
            <a:avLst/>
          </a:prstGeom>
        </p:spPr>
        <p:txBody>
          <a:bodyPr vert="horz" lIns="137160" tIns="91440" rIns="137160" bIns="137160" rtlCol="0" anchor="t">
            <a:noAutofit/>
          </a:bodyPr>
          <a:lstStyle/>
          <a:p>
            <a:endParaRPr lang="en-US" dirty="0"/>
          </a:p>
        </p:txBody>
      </p:sp>
      <p:sp>
        <p:nvSpPr>
          <p:cNvPr id="7" name="Footer Placeholder 6"/>
          <p:cNvSpPr>
            <a:spLocks noGrp="1"/>
          </p:cNvSpPr>
          <p:nvPr>
            <p:ph type="ftr" sz="quarter" idx="3"/>
          </p:nvPr>
        </p:nvSpPr>
        <p:spPr>
          <a:xfrm>
            <a:off x="228600" y="6553201"/>
            <a:ext cx="11201400" cy="304801"/>
          </a:xfrm>
          <a:prstGeom prst="rect">
            <a:avLst/>
          </a:prstGeom>
        </p:spPr>
        <p:txBody>
          <a:bodyPr vert="horz" lIns="182880" tIns="38089" rIns="76179" bIns="38089" rtlCol="0" anchor="ctr"/>
          <a:lstStyle>
            <a:lvl1pPr algn="l">
              <a:defRPr sz="800">
                <a:solidFill>
                  <a:schemeClr val="tx1"/>
                </a:solidFill>
                <a:latin typeface="Segoe UI" pitchFamily="34" charset="0"/>
                <a:ea typeface="Segoe UI" pitchFamily="34" charset="0"/>
                <a:cs typeface="Segoe UI" pitchFamily="34" charset="0"/>
              </a:defRPr>
            </a:lvl1pPr>
          </a:lstStyle>
          <a:p>
            <a:pPr defTabSz="1087869"/>
            <a:endParaRPr lang="en-US" dirty="0">
              <a:solidFill>
                <a:srgbClr val="505050"/>
              </a:solidFill>
            </a:endParaRPr>
          </a:p>
        </p:txBody>
      </p:sp>
      <p:sp>
        <p:nvSpPr>
          <p:cNvPr id="15" name="Text Placeholder 14"/>
          <p:cNvSpPr>
            <a:spLocks noGrp="1"/>
          </p:cNvSpPr>
          <p:nvPr>
            <p:ph type="body" idx="1"/>
          </p:nvPr>
        </p:nvSpPr>
        <p:spPr>
          <a:xfrm>
            <a:off x="228600" y="1600202"/>
            <a:ext cx="11696700" cy="4559531"/>
          </a:xfrm>
          <a:prstGeom prst="rect">
            <a:avLst/>
          </a:prstGeom>
        </p:spPr>
        <p:txBody>
          <a:bodyPr vert="horz" lIns="137160" tIns="91440" rIns="137160" bIns="13716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Slide Number Placeholder 18"/>
          <p:cNvSpPr>
            <a:spLocks noGrp="1"/>
          </p:cNvSpPr>
          <p:nvPr>
            <p:ph type="sldNum" sz="quarter" idx="4"/>
          </p:nvPr>
        </p:nvSpPr>
        <p:spPr>
          <a:xfrm>
            <a:off x="11430003" y="6553201"/>
            <a:ext cx="761999" cy="304801"/>
          </a:xfrm>
          <a:prstGeom prst="rect">
            <a:avLst/>
          </a:prstGeom>
        </p:spPr>
        <p:txBody>
          <a:bodyPr vert="horz" lIns="91440" tIns="45720" rIns="91440" bIns="45720" rtlCol="0" anchor="ctr"/>
          <a:lstStyle>
            <a:lvl1pPr algn="r">
              <a:defRPr sz="800">
                <a:solidFill>
                  <a:schemeClr val="tx1"/>
                </a:solidFill>
                <a:latin typeface="Segoe UI" pitchFamily="34" charset="0"/>
                <a:ea typeface="Segoe UI" pitchFamily="34" charset="0"/>
                <a:cs typeface="Segoe UI" pitchFamily="34" charset="0"/>
              </a:defRPr>
            </a:lvl1pPr>
          </a:lstStyle>
          <a:p>
            <a:pPr defTabSz="1087869"/>
            <a:fld id="{FAADACFB-7C71-4E89-89D2-7BBA40B7BFA9}" type="slidenum">
              <a:rPr lang="en-US" smtClean="0">
                <a:solidFill>
                  <a:srgbClr val="505050"/>
                </a:solidFill>
              </a:rPr>
              <a:pPr defTabSz="1087869"/>
              <a:t>‹#›</a:t>
            </a:fld>
            <a:endParaRPr lang="en-US" dirty="0">
              <a:solidFill>
                <a:srgbClr val="505050"/>
              </a:solidFill>
            </a:endParaRPr>
          </a:p>
        </p:txBody>
      </p:sp>
    </p:spTree>
    <p:extLst>
      <p:ext uri="{BB962C8B-B14F-4D97-AF65-F5344CB8AC3E}">
        <p14:creationId xmlns:p14="http://schemas.microsoft.com/office/powerpoint/2010/main" val="1514257351"/>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 id="2147483833" r:id="rId18"/>
    <p:sldLayoutId id="2147483834" r:id="rId19"/>
    <p:sldLayoutId id="2147483835" r:id="rId20"/>
    <p:sldLayoutId id="2147483836" r:id="rId21"/>
    <p:sldLayoutId id="2147483837" r:id="rId22"/>
    <p:sldLayoutId id="2147483838" r:id="rId23"/>
    <p:sldLayoutId id="2147483839" r:id="rId24"/>
    <p:sldLayoutId id="2147483840" r:id="rId25"/>
    <p:sldLayoutId id="2147483841" r:id="rId26"/>
    <p:sldLayoutId id="2147483842" r:id="rId27"/>
    <p:sldLayoutId id="2147483843" r:id="rId28"/>
  </p:sldLayoutIdLst>
  <p:transition>
    <p:fade/>
  </p:transition>
  <p:hf hdr="0" ftr="0" dt="0"/>
  <p:txStyles>
    <p:titleStyle>
      <a:lvl1pPr marL="0" algn="l" defTabSz="1087869" rtl="0" eaLnBrk="1" latinLnBrk="0" hangingPunct="1">
        <a:lnSpc>
          <a:spcPct val="90000"/>
        </a:lnSpc>
        <a:spcBef>
          <a:spcPct val="0"/>
        </a:spcBef>
        <a:buNone/>
        <a:defRPr lang="en-US" sz="4800" kern="1200" spc="-100" baseline="0" dirty="0">
          <a:solidFill>
            <a:schemeClr val="tx1"/>
          </a:solidFill>
          <a:latin typeface="+mj-lt"/>
          <a:ea typeface="Segoe UI Semibold" panose="020B0702040204020203" pitchFamily="34" charset="0"/>
          <a:cs typeface="Segoe UI Semibold" panose="020B0702040204020203" pitchFamily="34" charset="0"/>
        </a:defRPr>
      </a:lvl1pPr>
    </p:titleStyle>
    <p:bodyStyle>
      <a:lvl1pPr marL="0" indent="0" algn="l" defTabSz="1087869" rtl="0" eaLnBrk="1" latinLnBrk="0" hangingPunct="1">
        <a:spcBef>
          <a:spcPts val="1800"/>
        </a:spcBef>
        <a:buClr>
          <a:srgbClr val="0072C6"/>
        </a:buClr>
        <a:buSzPct val="100000"/>
        <a:buFont typeface="Wingdings" pitchFamily="2" charset="2"/>
        <a:buNone/>
        <a:defRPr sz="2400" kern="1200">
          <a:solidFill>
            <a:schemeClr val="tx1"/>
          </a:solidFill>
          <a:latin typeface="Segoe UI" pitchFamily="34" charset="0"/>
          <a:ea typeface="Segoe UI" pitchFamily="34" charset="0"/>
          <a:cs typeface="Segoe UI" pitchFamily="34" charset="0"/>
        </a:defRPr>
      </a:lvl1pPr>
      <a:lvl2pPr marL="475968" indent="-194353" algn="l" defTabSz="1087869"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761547" indent="-173198" algn="l" defTabSz="1087869" rtl="0" eaLnBrk="1" latinLnBrk="0" hangingPunct="1">
        <a:spcBef>
          <a:spcPct val="20000"/>
        </a:spcBef>
        <a:buFont typeface="Arial" pitchFamily="34" charset="0"/>
        <a:buChar char="•"/>
        <a:defRPr sz="1600" kern="1200">
          <a:solidFill>
            <a:schemeClr val="tx1"/>
          </a:solidFill>
          <a:latin typeface="Segoe UI" pitchFamily="34" charset="0"/>
          <a:ea typeface="Segoe UI" pitchFamily="34" charset="0"/>
          <a:cs typeface="Segoe UI" pitchFamily="34" charset="0"/>
        </a:defRPr>
      </a:lvl3pPr>
      <a:lvl4pPr marL="1047127" indent="-177166" algn="l" defTabSz="1087869"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4pPr>
      <a:lvl5pPr marL="1285111" indent="-179811" algn="l" defTabSz="1087869" rtl="0" eaLnBrk="1" latinLnBrk="0" hangingPunct="1">
        <a:spcBef>
          <a:spcPct val="20000"/>
        </a:spcBef>
        <a:buFont typeface="Arial" pitchFamily="34" charset="0"/>
        <a:buChar char="»"/>
        <a:defRPr sz="1400" kern="1200">
          <a:solidFill>
            <a:schemeClr val="tx1"/>
          </a:solidFill>
          <a:latin typeface="Segoe UI" pitchFamily="34" charset="0"/>
          <a:ea typeface="Segoe UI" pitchFamily="34" charset="0"/>
          <a:cs typeface="Segoe UI" pitchFamily="34" charset="0"/>
        </a:defRPr>
      </a:lvl5pPr>
      <a:lvl6pPr marL="2991641" indent="-271968" algn="l" defTabSz="1087869"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535574" indent="-271968" algn="l" defTabSz="1087869"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079511" indent="-271968" algn="l" defTabSz="1087869"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623444" indent="-271968" algn="l" defTabSz="1087869"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087869" rtl="0" eaLnBrk="1" latinLnBrk="0" hangingPunct="1">
        <a:defRPr sz="2200" kern="1200">
          <a:solidFill>
            <a:schemeClr val="tx1"/>
          </a:solidFill>
          <a:latin typeface="+mn-lt"/>
          <a:ea typeface="+mn-ea"/>
          <a:cs typeface="+mn-cs"/>
        </a:defRPr>
      </a:lvl1pPr>
      <a:lvl2pPr marL="543935" algn="l" defTabSz="1087869" rtl="0" eaLnBrk="1" latinLnBrk="0" hangingPunct="1">
        <a:defRPr sz="2200" kern="1200">
          <a:solidFill>
            <a:schemeClr val="tx1"/>
          </a:solidFill>
          <a:latin typeface="+mn-lt"/>
          <a:ea typeface="+mn-ea"/>
          <a:cs typeface="+mn-cs"/>
        </a:defRPr>
      </a:lvl2pPr>
      <a:lvl3pPr marL="1087869" algn="l" defTabSz="1087869" rtl="0" eaLnBrk="1" latinLnBrk="0" hangingPunct="1">
        <a:defRPr sz="2200" kern="1200">
          <a:solidFill>
            <a:schemeClr val="tx1"/>
          </a:solidFill>
          <a:latin typeface="+mn-lt"/>
          <a:ea typeface="+mn-ea"/>
          <a:cs typeface="+mn-cs"/>
        </a:defRPr>
      </a:lvl3pPr>
      <a:lvl4pPr marL="1631804" algn="l" defTabSz="1087869" rtl="0" eaLnBrk="1" latinLnBrk="0" hangingPunct="1">
        <a:defRPr sz="2200" kern="1200">
          <a:solidFill>
            <a:schemeClr val="tx1"/>
          </a:solidFill>
          <a:latin typeface="+mn-lt"/>
          <a:ea typeface="+mn-ea"/>
          <a:cs typeface="+mn-cs"/>
        </a:defRPr>
      </a:lvl4pPr>
      <a:lvl5pPr marL="2175739" algn="l" defTabSz="1087869" rtl="0" eaLnBrk="1" latinLnBrk="0" hangingPunct="1">
        <a:defRPr sz="2200" kern="1200">
          <a:solidFill>
            <a:schemeClr val="tx1"/>
          </a:solidFill>
          <a:latin typeface="+mn-lt"/>
          <a:ea typeface="+mn-ea"/>
          <a:cs typeface="+mn-cs"/>
        </a:defRPr>
      </a:lvl5pPr>
      <a:lvl6pPr marL="2719674" algn="l" defTabSz="1087869" rtl="0" eaLnBrk="1" latinLnBrk="0" hangingPunct="1">
        <a:defRPr sz="2200" kern="1200">
          <a:solidFill>
            <a:schemeClr val="tx1"/>
          </a:solidFill>
          <a:latin typeface="+mn-lt"/>
          <a:ea typeface="+mn-ea"/>
          <a:cs typeface="+mn-cs"/>
        </a:defRPr>
      </a:lvl6pPr>
      <a:lvl7pPr marL="3263607" algn="l" defTabSz="1087869" rtl="0" eaLnBrk="1" latinLnBrk="0" hangingPunct="1">
        <a:defRPr sz="2200" kern="1200">
          <a:solidFill>
            <a:schemeClr val="tx1"/>
          </a:solidFill>
          <a:latin typeface="+mn-lt"/>
          <a:ea typeface="+mn-ea"/>
          <a:cs typeface="+mn-cs"/>
        </a:defRPr>
      </a:lvl7pPr>
      <a:lvl8pPr marL="3807543" algn="l" defTabSz="1087869" rtl="0" eaLnBrk="1" latinLnBrk="0" hangingPunct="1">
        <a:defRPr sz="2200" kern="1200">
          <a:solidFill>
            <a:schemeClr val="tx1"/>
          </a:solidFill>
          <a:latin typeface="+mn-lt"/>
          <a:ea typeface="+mn-ea"/>
          <a:cs typeface="+mn-cs"/>
        </a:defRPr>
      </a:lvl8pPr>
      <a:lvl9pPr marL="4351478" algn="l" defTabSz="1087869" rtl="0" eaLnBrk="1" latinLnBrk="0" hangingPunct="1">
        <a:defRPr sz="22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551">
          <p15:clr>
            <a:srgbClr val="5ACBF0"/>
          </p15:clr>
        </p15:guide>
        <p15:guide id="2" pos="2976">
          <p15:clr>
            <a:srgbClr val="5ACBF0"/>
          </p15:clr>
        </p15:guide>
        <p15:guide id="3" pos="2424">
          <p15:clr>
            <a:srgbClr val="5ACBF0"/>
          </p15:clr>
        </p15:guide>
        <p15:guide id="4" pos="1848">
          <p15:clr>
            <a:srgbClr val="5ACBF0"/>
          </p15:clr>
        </p15:guide>
        <p15:guide id="5" pos="1296">
          <p15:clr>
            <a:srgbClr val="5ACBF0"/>
          </p15:clr>
        </p15:guide>
        <p15:guide id="6" pos="720">
          <p15:clr>
            <a:srgbClr val="5ACBF0"/>
          </p15:clr>
        </p15:guide>
        <p15:guide id="7" pos="144">
          <p15:clr>
            <a:srgbClr val="5ACBF0"/>
          </p15:clr>
        </p15:guide>
        <p15:guide id="8" pos="4127">
          <p15:clr>
            <a:srgbClr val="5ACBF0"/>
          </p15:clr>
        </p15:guide>
        <p15:guide id="9" pos="4680">
          <p15:clr>
            <a:srgbClr val="5ACBF0"/>
          </p15:clr>
        </p15:guide>
        <p15:guide id="10" pos="5256">
          <p15:clr>
            <a:srgbClr val="5ACBF0"/>
          </p15:clr>
        </p15:guide>
        <p15:guide id="11" pos="5808">
          <p15:clr>
            <a:srgbClr val="5ACBF0"/>
          </p15:clr>
        </p15:guide>
        <p15:guide id="12" pos="6384">
          <p15:clr>
            <a:srgbClr val="5ACBF0"/>
          </p15:clr>
        </p15:guide>
        <p15:guide id="13" pos="6936">
          <p15:clr>
            <a:srgbClr val="5ACBF0"/>
          </p15:clr>
        </p15:guide>
        <p15:guide id="14" pos="7512">
          <p15:clr>
            <a:srgbClr val="5ACBF0"/>
          </p15:clr>
        </p15:guide>
        <p15:guide id="15" orient="horz" pos="168">
          <p15:clr>
            <a:srgbClr val="5ACBF0"/>
          </p15:clr>
        </p15:guide>
        <p15:guide id="16" orient="horz" pos="744">
          <p15:clr>
            <a:srgbClr val="5ACBF0"/>
          </p15:clr>
        </p15:guide>
        <p15:guide id="17" orient="horz" pos="1320">
          <p15:clr>
            <a:srgbClr val="5ACBF0"/>
          </p15:clr>
        </p15:guide>
        <p15:guide id="18" orient="horz" pos="1872">
          <p15:clr>
            <a:srgbClr val="5ACBF0"/>
          </p15:clr>
        </p15:guide>
        <p15:guide id="19" orient="horz" pos="2448">
          <p15:clr>
            <a:srgbClr val="5ACBF0"/>
          </p15:clr>
        </p15:guide>
        <p15:guide id="20" orient="horz" pos="3000">
          <p15:clr>
            <a:srgbClr val="5ACBF0"/>
          </p15:clr>
        </p15:guide>
        <p15:guide id="21" orient="horz" pos="3576">
          <p15:clr>
            <a:srgbClr val="5ACBF0"/>
          </p15:clr>
        </p15:guide>
        <p15:guide id="22" orient="horz" pos="4128">
          <p15:clr>
            <a:srgbClr val="5ACBF0"/>
          </p15:clr>
        </p15:guide>
        <p15:guide id="23" pos="240">
          <p15:clr>
            <a:srgbClr val="F26B43"/>
          </p15:clr>
        </p15:guide>
        <p15:guide id="24" pos="7440">
          <p15:clr>
            <a:srgbClr val="F26B43"/>
          </p15:clr>
        </p15:guide>
        <p15:guide id="25" orient="horz" pos="264">
          <p15:clr>
            <a:srgbClr val="F26B43"/>
          </p15:clr>
        </p15:guide>
        <p15:guide id="26" orient="horz" pos="4032">
          <p15:clr>
            <a:srgbClr val="F26B43"/>
          </p15:clr>
        </p15:guide>
        <p15:guide id="27" pos="3839">
          <p15:clr>
            <a:srgbClr val="F26B43"/>
          </p15:clr>
        </p15:guide>
        <p15:guide id="28" orient="horz" pos="2160">
          <p15:clr>
            <a:srgbClr val="F26B43"/>
          </p15:clr>
        </p15:guide>
        <p15:guide id="29" orient="horz" pos="816">
          <p15:clr>
            <a:srgbClr val="F26B43"/>
          </p15:clr>
        </p15:guide>
        <p15:guide id="30" orient="horz" pos="1008">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9250680" y="6438648"/>
            <a:ext cx="2743200" cy="365125"/>
          </a:xfrm>
          <a:prstGeom prst="rect">
            <a:avLst/>
          </a:prstGeom>
        </p:spPr>
        <p:txBody>
          <a:bodyPr vert="horz" lIns="91440" tIns="45720" rIns="91440" bIns="45720" rtlCol="0" anchor="ctr"/>
          <a:lstStyle>
            <a:lvl1pPr algn="r">
              <a:defRPr sz="750">
                <a:solidFill>
                  <a:schemeClr val="bg1">
                    <a:lumMod val="50000"/>
                    <a:lumOff val="50000"/>
                  </a:schemeClr>
                </a:solidFill>
                <a:latin typeface="+mj-lt"/>
              </a:defRPr>
            </a:lvl1pPr>
          </a:lstStyle>
          <a:p>
            <a:fld id="{4B530348-C37D-4825-8F5B-0B96FA1A9E49}" type="slidenum">
              <a:rPr lang="ru-RU" smtClean="0"/>
              <a:pPr/>
              <a:t>‹#›</a:t>
            </a:fld>
            <a:endParaRPr lang="ru-RU"/>
          </a:p>
        </p:txBody>
      </p:sp>
    </p:spTree>
    <p:extLst>
      <p:ext uri="{BB962C8B-B14F-4D97-AF65-F5344CB8AC3E}">
        <p14:creationId xmlns:p14="http://schemas.microsoft.com/office/powerpoint/2010/main" val="3079236584"/>
      </p:ext>
    </p:extLst>
  </p:cSld>
  <p:clrMap bg1="dk1" tx1="lt1" bg2="dk2"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Lst>
  <p:hf hdr="0" dt="0"/>
  <p:txStyles>
    <p:titleStyle>
      <a:lvl1pPr eaLnBrk="1" hangingPunct="1">
        <a:defRPr sz="2000" kern="800">
          <a:solidFill>
            <a:schemeClr val="tx1"/>
          </a:solidFill>
          <a:latin typeface="+mn-lt"/>
          <a:cs typeface="Segoe UI Light"/>
        </a:defRPr>
      </a:lvl1pPr>
    </p:titleStyle>
    <p:bodyStyle>
      <a:lvl1pPr marL="285743" indent="-285743" eaLnBrk="1" hangingPunct="1">
        <a:lnSpc>
          <a:spcPct val="120000"/>
        </a:lnSpc>
        <a:buFont typeface="Arial" panose="020B0604020202020204" pitchFamily="34" charset="0"/>
        <a:buChar char="•"/>
        <a:defRPr sz="1400" kern="800">
          <a:solidFill>
            <a:srgbClr val="FFFFFF"/>
          </a:solidFill>
          <a:latin typeface="+mn-lt"/>
          <a:cs typeface="Segoe UI Light"/>
        </a:defRPr>
      </a:lvl1pPr>
      <a:lvl2pPr marL="569899" indent="-285743" eaLnBrk="1" hangingPunct="1">
        <a:lnSpc>
          <a:spcPct val="120000"/>
        </a:lnSpc>
        <a:buFont typeface="Arial" panose="020B0604020202020204" pitchFamily="34" charset="0"/>
        <a:buChar char="•"/>
        <a:defRPr sz="1400" kern="800">
          <a:solidFill>
            <a:srgbClr val="FFFFFF"/>
          </a:solidFill>
          <a:latin typeface="+mn-lt"/>
          <a:cs typeface="Segoe UI Light"/>
        </a:defRPr>
      </a:lvl2pPr>
      <a:lvl3pPr marL="858817" indent="-285743" eaLnBrk="1" hangingPunct="1">
        <a:lnSpc>
          <a:spcPct val="120000"/>
        </a:lnSpc>
        <a:buFont typeface="Arial" panose="020B0604020202020204" pitchFamily="34" charset="0"/>
        <a:buChar char="•"/>
        <a:defRPr sz="1400" kern="800">
          <a:solidFill>
            <a:srgbClr val="FFFFFF"/>
          </a:solidFill>
          <a:latin typeface="+mn-lt"/>
          <a:cs typeface="Segoe UI Light"/>
        </a:defRPr>
      </a:lvl3pPr>
      <a:lvl4pPr marL="1141385" indent="-285743" eaLnBrk="1" hangingPunct="1">
        <a:lnSpc>
          <a:spcPct val="120000"/>
        </a:lnSpc>
        <a:buFont typeface="Arial" panose="020B0604020202020204" pitchFamily="34" charset="0"/>
        <a:buChar char="•"/>
        <a:defRPr sz="1400" kern="800">
          <a:solidFill>
            <a:srgbClr val="FFFFFF"/>
          </a:solidFill>
          <a:latin typeface="+mn-lt"/>
          <a:cs typeface="Segoe UI Light"/>
        </a:defRPr>
      </a:lvl4pPr>
      <a:lvl5pPr marL="1430303" indent="-285743" eaLnBrk="1" hangingPunct="1">
        <a:lnSpc>
          <a:spcPct val="120000"/>
        </a:lnSpc>
        <a:buFont typeface="Arial" panose="020B0604020202020204" pitchFamily="34" charset="0"/>
        <a:buChar char="•"/>
        <a:defRPr sz="1400" kern="800">
          <a:solidFill>
            <a:srgbClr val="FFFFFF"/>
          </a:solidFill>
          <a:latin typeface="+mn-lt"/>
          <a:cs typeface="Segoe UI Light"/>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2.xml"/></Relationships>
</file>

<file path=ppt/slides/_rels/slide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72.xml"/></Relationships>
</file>

<file path=ppt/slides/_rels/slide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901B1B6-AC75-4F97-B12F-11AFD8CF3DD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2952750"/>
            <a:ext cx="12192000" cy="3905250"/>
          </a:xfrm>
          <a:prstGeom prst="rect">
            <a:avLst/>
          </a:prstGeom>
        </p:spPr>
      </p:pic>
      <p:sp>
        <p:nvSpPr>
          <p:cNvPr id="9" name="Rectangle 8">
            <a:extLst>
              <a:ext uri="{FF2B5EF4-FFF2-40B4-BE49-F238E27FC236}">
                <a16:creationId xmlns:a16="http://schemas.microsoft.com/office/drawing/2014/main" id="{FBF45088-EA62-4CC6-AEF4-2BCC4414821B}"/>
              </a:ext>
            </a:extLst>
          </p:cNvPr>
          <p:cNvSpPr/>
          <p:nvPr/>
        </p:nvSpPr>
        <p:spPr>
          <a:xfrm>
            <a:off x="0" y="0"/>
            <a:ext cx="12192000" cy="4785756"/>
          </a:xfrm>
          <a:prstGeom prst="rect">
            <a:avLst/>
          </a:prstGeom>
          <a:gradFill>
            <a:gsLst>
              <a:gs pos="0">
                <a:sysClr val="windowText" lastClr="000000"/>
              </a:gs>
              <a:gs pos="100000">
                <a:sysClr val="windowText" lastClr="000000">
                  <a:alpha val="0"/>
                </a:sysClr>
              </a:gs>
            </a:gsLst>
            <a:lin ang="54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C22BF9BD-CB8D-44B7-A00F-0187981A3B2D}"/>
              </a:ext>
            </a:extLst>
          </p:cNvPr>
          <p:cNvSpPr/>
          <p:nvPr/>
        </p:nvSpPr>
        <p:spPr>
          <a:xfrm>
            <a:off x="1432955" y="1875709"/>
            <a:ext cx="8661069" cy="2062103"/>
          </a:xfrm>
          <a:prstGeom prst="rect">
            <a:avLst/>
          </a:prstGeom>
        </p:spPr>
        <p:txBody>
          <a:bodyPr wrap="square">
            <a:spAutoFit/>
          </a:bodyPr>
          <a:lstStyle/>
          <a:p>
            <a:pPr lvl="0" algn="ctr"/>
            <a:r>
              <a:rPr lang="en-US" sz="5400" dirty="0">
                <a:solidFill>
                  <a:prstClr val="white"/>
                </a:solidFill>
                <a:latin typeface="Segoe UI" panose="020B0502040204020203" pitchFamily="34" charset="0"/>
                <a:cs typeface="Segoe UI" panose="020B0502040204020203" pitchFamily="34" charset="0"/>
              </a:rPr>
              <a:t>From Artificial Intelligence to Financial Inclusion</a:t>
            </a:r>
          </a:p>
          <a:p>
            <a:pPr lvl="0" algn="ctr"/>
            <a:r>
              <a:rPr lang="en-US" sz="2000" dirty="0">
                <a:solidFill>
                  <a:prstClr val="white"/>
                </a:solidFill>
                <a:latin typeface="Segoe UI" panose="020B0502040204020203" pitchFamily="34" charset="0"/>
                <a:cs typeface="Segoe UI" panose="020B0502040204020203" pitchFamily="34" charset="0"/>
              </a:rPr>
              <a:t>Moscow 3 </a:t>
            </a:r>
            <a:r>
              <a:rPr lang="en-US" sz="2000" dirty="0" err="1">
                <a:solidFill>
                  <a:prstClr val="white"/>
                </a:solidFill>
                <a:latin typeface="Segoe UI" panose="020B0502040204020203" pitchFamily="34" charset="0"/>
                <a:cs typeface="Segoe UI" panose="020B0502040204020203" pitchFamily="34" charset="0"/>
              </a:rPr>
              <a:t>april</a:t>
            </a:r>
            <a:r>
              <a:rPr lang="en-US" sz="2000" dirty="0">
                <a:solidFill>
                  <a:prstClr val="white"/>
                </a:solidFill>
                <a:latin typeface="Segoe UI" panose="020B0502040204020203" pitchFamily="34" charset="0"/>
                <a:cs typeface="Segoe UI" panose="020B0502040204020203" pitchFamily="34" charset="0"/>
              </a:rPr>
              <a:t> 2019</a:t>
            </a:r>
            <a:endParaRPr lang="en-US" sz="5400" dirty="0">
              <a:solidFill>
                <a:prstClr val="white"/>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5817656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5FAA58-6ED7-489E-9685-B2F0231257A8}"/>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647" t="1282" r="16958" b="22975"/>
          <a:stretch/>
        </p:blipFill>
        <p:spPr>
          <a:xfrm>
            <a:off x="865" y="487"/>
            <a:ext cx="12190271" cy="6857028"/>
          </a:xfrm>
          <a:prstGeom prst="rect">
            <a:avLst/>
          </a:prstGeom>
        </p:spPr>
      </p:pic>
      <p:sp>
        <p:nvSpPr>
          <p:cNvPr id="3" name="Rectangle 2">
            <a:extLst>
              <a:ext uri="{FF2B5EF4-FFF2-40B4-BE49-F238E27FC236}">
                <a16:creationId xmlns:a16="http://schemas.microsoft.com/office/drawing/2014/main" id="{72919F0B-4423-475A-A73A-FFE8DFEA7F80}"/>
              </a:ext>
            </a:extLst>
          </p:cNvPr>
          <p:cNvSpPr/>
          <p:nvPr/>
        </p:nvSpPr>
        <p:spPr>
          <a:xfrm>
            <a:off x="404813" y="3703810"/>
            <a:ext cx="8112549" cy="461665"/>
          </a:xfrm>
          <a:prstGeom prst="rect">
            <a:avLst/>
          </a:prstGeom>
        </p:spPr>
        <p:txBody>
          <a:bodyPr wrap="square">
            <a:spAutoFit/>
          </a:bodyPr>
          <a:lstStyle/>
          <a:p>
            <a:pPr lvl="0" defTabSz="548640">
              <a:defRPr/>
            </a:pPr>
            <a:r>
              <a:rPr lang="en-US" sz="2400" dirty="0">
                <a:solidFill>
                  <a:srgbClr val="243571"/>
                </a:solidFill>
                <a:latin typeface="Segoe UI Semibold"/>
                <a:cs typeface="Segoe UI Semilight" panose="020B0402040204020203" pitchFamily="34" charset="0"/>
              </a:rPr>
              <a:t>AI Is Going To Shape All Of What We Do</a:t>
            </a:r>
          </a:p>
        </p:txBody>
      </p:sp>
      <p:pic>
        <p:nvPicPr>
          <p:cNvPr id="5" name="Picture 4">
            <a:extLst>
              <a:ext uri="{FF2B5EF4-FFF2-40B4-BE49-F238E27FC236}">
                <a16:creationId xmlns:a16="http://schemas.microsoft.com/office/drawing/2014/main" id="{93DB5936-F186-4927-AA4B-356DA4A77722}"/>
              </a:ext>
            </a:extLst>
          </p:cNvPr>
          <p:cNvPicPr>
            <a:picLocks noChangeAspect="1"/>
          </p:cNvPicPr>
          <p:nvPr/>
        </p:nvPicPr>
        <p:blipFill>
          <a:blip r:embed="rId3"/>
          <a:stretch>
            <a:fillRect/>
          </a:stretch>
        </p:blipFill>
        <p:spPr>
          <a:xfrm>
            <a:off x="0" y="0"/>
            <a:ext cx="12192000" cy="428968"/>
          </a:xfrm>
          <a:prstGeom prst="rect">
            <a:avLst/>
          </a:prstGeom>
        </p:spPr>
      </p:pic>
      <p:pic>
        <p:nvPicPr>
          <p:cNvPr id="6" name="Picture 5">
            <a:extLst>
              <a:ext uri="{FF2B5EF4-FFF2-40B4-BE49-F238E27FC236}">
                <a16:creationId xmlns:a16="http://schemas.microsoft.com/office/drawing/2014/main" id="{D644AF10-2405-4EAE-9D2C-39683AFC2DD5}"/>
              </a:ext>
            </a:extLst>
          </p:cNvPr>
          <p:cNvPicPr>
            <a:picLocks noChangeAspect="1"/>
          </p:cNvPicPr>
          <p:nvPr/>
        </p:nvPicPr>
        <p:blipFill>
          <a:blip r:embed="rId4"/>
          <a:stretch>
            <a:fillRect/>
          </a:stretch>
        </p:blipFill>
        <p:spPr>
          <a:xfrm>
            <a:off x="404813" y="1223880"/>
            <a:ext cx="6529388" cy="1915851"/>
          </a:xfrm>
          <a:prstGeom prst="rect">
            <a:avLst/>
          </a:prstGeom>
        </p:spPr>
      </p:pic>
      <p:sp>
        <p:nvSpPr>
          <p:cNvPr id="7" name="Rectangle 6">
            <a:extLst>
              <a:ext uri="{FF2B5EF4-FFF2-40B4-BE49-F238E27FC236}">
                <a16:creationId xmlns:a16="http://schemas.microsoft.com/office/drawing/2014/main" id="{7B6EC73F-A5A6-452C-81F9-9263AAB5C1EF}"/>
              </a:ext>
            </a:extLst>
          </p:cNvPr>
          <p:cNvSpPr/>
          <p:nvPr/>
        </p:nvSpPr>
        <p:spPr>
          <a:xfrm>
            <a:off x="404813" y="4357211"/>
            <a:ext cx="6096000" cy="1477328"/>
          </a:xfrm>
          <a:prstGeom prst="rect">
            <a:avLst/>
          </a:prstGeom>
        </p:spPr>
        <p:txBody>
          <a:bodyPr>
            <a:spAutoFit/>
          </a:bodyPr>
          <a:lstStyle/>
          <a:p>
            <a:pPr algn="just"/>
            <a:r>
              <a:rPr lang="en-US" i="1" dirty="0">
                <a:gradFill>
                  <a:gsLst>
                    <a:gs pos="0">
                      <a:srgbClr val="353535"/>
                    </a:gs>
                    <a:gs pos="100000">
                      <a:srgbClr val="353535"/>
                    </a:gs>
                  </a:gsLst>
                  <a:lin ang="5400000" scaled="1"/>
                </a:gradFill>
                <a:latin typeface="Segoe UI "/>
              </a:rPr>
              <a:t>What is perhaps at the core of the experiences [and applications] we create, as well as our platform itself, is AI,” Nadella told the audience. “AI is the runtime that is going to shape all of what we do going forward in terms of the applications as well as the platform advances.” </a:t>
            </a:r>
          </a:p>
        </p:txBody>
      </p:sp>
    </p:spTree>
    <p:extLst>
      <p:ext uri="{BB962C8B-B14F-4D97-AF65-F5344CB8AC3E}">
        <p14:creationId xmlns:p14="http://schemas.microsoft.com/office/powerpoint/2010/main" val="352658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Straight Connector 14">
            <a:extLst>
              <a:ext uri="{FF2B5EF4-FFF2-40B4-BE49-F238E27FC236}">
                <a16:creationId xmlns:a16="http://schemas.microsoft.com/office/drawing/2014/main" id="{29C77F7A-CCF9-4352-BB00-9F4D7104BAF9}"/>
              </a:ext>
            </a:extLst>
          </p:cNvPr>
          <p:cNvCxnSpPr>
            <a:cxnSpLocks/>
          </p:cNvCxnSpPr>
          <p:nvPr/>
        </p:nvCxnSpPr>
        <p:spPr>
          <a:xfrm flipH="1">
            <a:off x="784860" y="4694062"/>
            <a:ext cx="108127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215E889-13AB-4FAA-BFB4-4380D05729C4}"/>
              </a:ext>
            </a:extLst>
          </p:cNvPr>
          <p:cNvSpPr/>
          <p:nvPr/>
        </p:nvSpPr>
        <p:spPr>
          <a:xfrm>
            <a:off x="602826" y="357760"/>
            <a:ext cx="10994813" cy="954107"/>
          </a:xfrm>
          <a:prstGeom prst="rect">
            <a:avLst/>
          </a:prstGeom>
        </p:spPr>
        <p:txBody>
          <a:bodyPr wrap="square">
            <a:spAutoFit/>
          </a:bodyPr>
          <a:lstStyle/>
          <a:p>
            <a:pPr lvl="0" defTabSz="548640">
              <a:defRPr/>
            </a:pPr>
            <a:r>
              <a:rPr lang="en-US" sz="2800" dirty="0">
                <a:solidFill>
                  <a:srgbClr val="243571"/>
                </a:solidFill>
                <a:latin typeface="Segoe UI Semibold"/>
                <a:cs typeface="Segoe UI Semilight" panose="020B0402040204020203" pitchFamily="34" charset="0"/>
              </a:rPr>
              <a:t>Conversations reveal а lack of common definitions for Al — this is an example of the ‘AI effect' </a:t>
            </a:r>
          </a:p>
        </p:txBody>
      </p:sp>
      <p:sp>
        <p:nvSpPr>
          <p:cNvPr id="5" name="Rectangle 4">
            <a:extLst>
              <a:ext uri="{FF2B5EF4-FFF2-40B4-BE49-F238E27FC236}">
                <a16:creationId xmlns:a16="http://schemas.microsoft.com/office/drawing/2014/main" id="{5231E4BB-02FE-477E-B0D8-71D708627E51}"/>
              </a:ext>
            </a:extLst>
          </p:cNvPr>
          <p:cNvSpPr/>
          <p:nvPr/>
        </p:nvSpPr>
        <p:spPr>
          <a:xfrm>
            <a:off x="455674" y="1510017"/>
            <a:ext cx="11280652" cy="523220"/>
          </a:xfrm>
          <a:prstGeom prst="rect">
            <a:avLst/>
          </a:prstGeom>
        </p:spPr>
        <p:txBody>
          <a:bodyPr>
            <a:spAutoFit/>
          </a:bodyPr>
          <a:lstStyle/>
          <a:p>
            <a:pPr algn="ctr"/>
            <a:r>
              <a:rPr lang="en-US" sz="2800" kern="0" dirty="0">
                <a:solidFill>
                  <a:srgbClr val="1980CC"/>
                </a:solidFill>
                <a:latin typeface="Segoe UI "/>
              </a:rPr>
              <a:t>No one can agree on what “artificial intelligence“ is or isn't </a:t>
            </a:r>
          </a:p>
        </p:txBody>
      </p:sp>
      <p:sp>
        <p:nvSpPr>
          <p:cNvPr id="7" name="Speech Bubble: Oval 6">
            <a:extLst>
              <a:ext uri="{FF2B5EF4-FFF2-40B4-BE49-F238E27FC236}">
                <a16:creationId xmlns:a16="http://schemas.microsoft.com/office/drawing/2014/main" id="{AD534468-7A43-49BF-AC58-5A4F0F19E471}"/>
              </a:ext>
            </a:extLst>
          </p:cNvPr>
          <p:cNvSpPr/>
          <p:nvPr/>
        </p:nvSpPr>
        <p:spPr>
          <a:xfrm>
            <a:off x="602827" y="2565380"/>
            <a:ext cx="1849526" cy="1249680"/>
          </a:xfrm>
          <a:prstGeom prst="wedgeEllipse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Machine learning isn’t AI!</a:t>
            </a:r>
          </a:p>
        </p:txBody>
      </p:sp>
      <p:sp>
        <p:nvSpPr>
          <p:cNvPr id="8" name="Speech Bubble: Oval 7">
            <a:extLst>
              <a:ext uri="{FF2B5EF4-FFF2-40B4-BE49-F238E27FC236}">
                <a16:creationId xmlns:a16="http://schemas.microsoft.com/office/drawing/2014/main" id="{ED8884C8-6BD3-4DA8-B712-33FDD45131A3}"/>
              </a:ext>
            </a:extLst>
          </p:cNvPr>
          <p:cNvSpPr/>
          <p:nvPr/>
        </p:nvSpPr>
        <p:spPr>
          <a:xfrm>
            <a:off x="2902850" y="2565380"/>
            <a:ext cx="1849526" cy="1249680"/>
          </a:xfrm>
          <a:prstGeom prst="wedgeEllipseCallou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Machine </a:t>
            </a:r>
            <a:r>
              <a:rPr lang="en-US" sz="1400"/>
              <a:t>learning </a:t>
            </a:r>
            <a:r>
              <a:rPr lang="en-US" sz="1400" dirty="0"/>
              <a:t>is a </a:t>
            </a:r>
            <a:r>
              <a:rPr lang="en-US" sz="1400"/>
              <a:t>subset of AI</a:t>
            </a:r>
            <a:endParaRPr lang="en-US" sz="1400" dirty="0"/>
          </a:p>
        </p:txBody>
      </p:sp>
      <p:sp>
        <p:nvSpPr>
          <p:cNvPr id="9" name="Speech Bubble: Oval 8">
            <a:extLst>
              <a:ext uri="{FF2B5EF4-FFF2-40B4-BE49-F238E27FC236}">
                <a16:creationId xmlns:a16="http://schemas.microsoft.com/office/drawing/2014/main" id="{BF587FD7-301A-4081-90AC-709B7473ACDA}"/>
              </a:ext>
            </a:extLst>
          </p:cNvPr>
          <p:cNvSpPr/>
          <p:nvPr/>
        </p:nvSpPr>
        <p:spPr>
          <a:xfrm>
            <a:off x="5234940" y="2565380"/>
            <a:ext cx="1849526" cy="1249680"/>
          </a:xfrm>
          <a:prstGeom prst="wedgeEllipseCallout">
            <a:avLst>
              <a:gd name="adj1" fmla="val 16049"/>
              <a:gd name="adj2" fmla="val 6604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AI is really about augmented intelligence</a:t>
            </a:r>
          </a:p>
        </p:txBody>
      </p:sp>
      <p:sp>
        <p:nvSpPr>
          <p:cNvPr id="10" name="Speech Bubble: Oval 9">
            <a:extLst>
              <a:ext uri="{FF2B5EF4-FFF2-40B4-BE49-F238E27FC236}">
                <a16:creationId xmlns:a16="http://schemas.microsoft.com/office/drawing/2014/main" id="{E18EA91F-3142-4CA0-B01D-153D517D3185}"/>
              </a:ext>
            </a:extLst>
          </p:cNvPr>
          <p:cNvSpPr/>
          <p:nvPr/>
        </p:nvSpPr>
        <p:spPr>
          <a:xfrm>
            <a:off x="7567030" y="2565379"/>
            <a:ext cx="1912073" cy="1291941"/>
          </a:xfrm>
          <a:prstGeom prst="wedgeEllipseCallout">
            <a:avLst>
              <a:gd name="adj1" fmla="val -791"/>
              <a:gd name="adj2" fmla="val 6535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Cognitive is the human aspect </a:t>
            </a:r>
            <a:r>
              <a:rPr lang="en-US" sz="1400"/>
              <a:t>of AI</a:t>
            </a:r>
            <a:endParaRPr lang="en-US" sz="1400" dirty="0"/>
          </a:p>
        </p:txBody>
      </p:sp>
      <p:sp>
        <p:nvSpPr>
          <p:cNvPr id="11" name="Speech Bubble: Oval 10">
            <a:extLst>
              <a:ext uri="{FF2B5EF4-FFF2-40B4-BE49-F238E27FC236}">
                <a16:creationId xmlns:a16="http://schemas.microsoft.com/office/drawing/2014/main" id="{454390D6-443E-43D1-B97E-E343BAC07999}"/>
              </a:ext>
            </a:extLst>
          </p:cNvPr>
          <p:cNvSpPr/>
          <p:nvPr/>
        </p:nvSpPr>
        <p:spPr>
          <a:xfrm>
            <a:off x="10015053" y="2565379"/>
            <a:ext cx="1933107" cy="1291941"/>
          </a:xfrm>
          <a:prstGeom prst="wedgeEllipseCallout">
            <a:avLst>
              <a:gd name="adj1" fmla="val -9181"/>
              <a:gd name="adj2" fmla="val 7302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400" dirty="0"/>
              <a:t>What we're </a:t>
            </a:r>
          </a:p>
          <a:p>
            <a:pPr algn="ctr"/>
            <a:r>
              <a:rPr lang="en-US" sz="1400" dirty="0"/>
              <a:t>talking about is </a:t>
            </a:r>
          </a:p>
          <a:p>
            <a:pPr algn="ctr"/>
            <a:r>
              <a:rPr lang="en-US" sz="1400" dirty="0"/>
              <a:t>deep learning – no one has achieved AI</a:t>
            </a:r>
          </a:p>
        </p:txBody>
      </p:sp>
      <p:sp>
        <p:nvSpPr>
          <p:cNvPr id="12" name="Rectangle 11">
            <a:extLst>
              <a:ext uri="{FF2B5EF4-FFF2-40B4-BE49-F238E27FC236}">
                <a16:creationId xmlns:a16="http://schemas.microsoft.com/office/drawing/2014/main" id="{A07C1F4B-5C70-4A35-8588-757BFFF450C6}"/>
              </a:ext>
            </a:extLst>
          </p:cNvPr>
          <p:cNvSpPr/>
          <p:nvPr/>
        </p:nvSpPr>
        <p:spPr>
          <a:xfrm>
            <a:off x="731520" y="4896967"/>
            <a:ext cx="11004806" cy="830997"/>
          </a:xfrm>
          <a:prstGeom prst="rect">
            <a:avLst/>
          </a:prstGeom>
        </p:spPr>
        <p:txBody>
          <a:bodyPr wrap="square">
            <a:spAutoFit/>
          </a:bodyPr>
          <a:lstStyle/>
          <a:p>
            <a:pPr algn="just"/>
            <a:r>
              <a:rPr lang="en-US" sz="1600" dirty="0">
                <a:gradFill>
                  <a:gsLst>
                    <a:gs pos="0">
                      <a:srgbClr val="353535"/>
                    </a:gs>
                    <a:gs pos="100000">
                      <a:srgbClr val="353535"/>
                    </a:gs>
                  </a:gsLst>
                  <a:lin ang="5400000" scaled="1"/>
                </a:gradFill>
                <a:latin typeface="Segoe UI "/>
              </a:rPr>
              <a:t>This lack of definitional clarity is illustrative of а well-documented phenomenon called the “Al effect", Essentially, this means the inability of observers to agree on what is, and  isn't, intelligence and а tendency to conclude that the existing capabilities of computer programs are not “real” intelligence</a:t>
            </a:r>
          </a:p>
        </p:txBody>
      </p:sp>
      <p:sp>
        <p:nvSpPr>
          <p:cNvPr id="13" name="Rectangle 12">
            <a:extLst>
              <a:ext uri="{FF2B5EF4-FFF2-40B4-BE49-F238E27FC236}">
                <a16:creationId xmlns:a16="http://schemas.microsoft.com/office/drawing/2014/main" id="{D7E82378-7DCB-4845-87A6-7D6504998EFC}"/>
              </a:ext>
            </a:extLst>
          </p:cNvPr>
          <p:cNvSpPr/>
          <p:nvPr/>
        </p:nvSpPr>
        <p:spPr>
          <a:xfrm>
            <a:off x="761630" y="6013386"/>
            <a:ext cx="6096000" cy="584775"/>
          </a:xfrm>
          <a:prstGeom prst="rect">
            <a:avLst/>
          </a:prstGeom>
        </p:spPr>
        <p:txBody>
          <a:bodyPr>
            <a:spAutoFit/>
          </a:bodyPr>
          <a:lstStyle/>
          <a:p>
            <a:r>
              <a:rPr lang="en-US" sz="1600" i="1" dirty="0">
                <a:gradFill>
                  <a:gsLst>
                    <a:gs pos="0">
                      <a:srgbClr val="353535"/>
                    </a:gs>
                    <a:gs pos="100000">
                      <a:srgbClr val="353535"/>
                    </a:gs>
                  </a:gsLst>
                  <a:lin ang="5400000" scaled="1"/>
                </a:gradFill>
                <a:latin typeface="Segoe UI Light"/>
              </a:rPr>
              <a:t>Intelligence is whatever machines haven't done yet“ </a:t>
            </a:r>
          </a:p>
          <a:p>
            <a:r>
              <a:rPr lang="en-US" sz="1600" i="1" dirty="0">
                <a:gradFill>
                  <a:gsLst>
                    <a:gs pos="0">
                      <a:srgbClr val="353535"/>
                    </a:gs>
                    <a:gs pos="100000">
                      <a:srgbClr val="353535"/>
                    </a:gs>
                  </a:gsLst>
                  <a:lin ang="5400000" scaled="1"/>
                </a:gradFill>
                <a:latin typeface="Segoe UI Light"/>
              </a:rPr>
              <a:t>- Larry Tesler, 1970</a:t>
            </a:r>
          </a:p>
        </p:txBody>
      </p:sp>
      <p:sp>
        <p:nvSpPr>
          <p:cNvPr id="14" name="Rectangle 13">
            <a:extLst>
              <a:ext uri="{FF2B5EF4-FFF2-40B4-BE49-F238E27FC236}">
                <a16:creationId xmlns:a16="http://schemas.microsoft.com/office/drawing/2014/main" id="{941733D2-8535-4B68-9F6A-DC9A1967E6D3}"/>
              </a:ext>
            </a:extLst>
          </p:cNvPr>
          <p:cNvSpPr/>
          <p:nvPr/>
        </p:nvSpPr>
        <p:spPr>
          <a:xfrm>
            <a:off x="5234940" y="4430162"/>
            <a:ext cx="1350050" cy="461665"/>
          </a:xfrm>
          <a:prstGeom prst="rect">
            <a:avLst/>
          </a:prstGeom>
          <a:solidFill>
            <a:schemeClr val="bg1"/>
          </a:solidFill>
        </p:spPr>
        <p:txBody>
          <a:bodyPr wrap="none">
            <a:spAutoFit/>
          </a:bodyPr>
          <a:lstStyle/>
          <a:p>
            <a:r>
              <a:rPr lang="en-US" sz="2400" dirty="0">
                <a:solidFill>
                  <a:srgbClr val="243571"/>
                </a:solidFill>
                <a:latin typeface="Segoe UI Semibold"/>
                <a:cs typeface="Segoe UI Semilight" panose="020B0402040204020203" pitchFamily="34" charset="0"/>
              </a:rPr>
              <a:t>Al effect</a:t>
            </a:r>
            <a:endParaRPr lang="en-US" sz="1100" kern="0" spc="600" dirty="0">
              <a:solidFill>
                <a:srgbClr val="243571"/>
              </a:solidFill>
              <a:latin typeface="Segoe UI Semibold" panose="020B0702040204020203" pitchFamily="34" charset="0"/>
              <a:cs typeface="Segoe UI Semibold" panose="020B0702040204020203" pitchFamily="34" charset="0"/>
            </a:endParaRPr>
          </a:p>
        </p:txBody>
      </p:sp>
    </p:spTree>
    <p:extLst>
      <p:ext uri="{BB962C8B-B14F-4D97-AF65-F5344CB8AC3E}">
        <p14:creationId xmlns:p14="http://schemas.microsoft.com/office/powerpoint/2010/main" val="182567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15E889-13AB-4FAA-BFB4-4380D05729C4}"/>
              </a:ext>
            </a:extLst>
          </p:cNvPr>
          <p:cNvSpPr/>
          <p:nvPr/>
        </p:nvSpPr>
        <p:spPr>
          <a:xfrm>
            <a:off x="602826" y="357760"/>
            <a:ext cx="10994813" cy="954107"/>
          </a:xfrm>
          <a:prstGeom prst="rect">
            <a:avLst/>
          </a:prstGeom>
        </p:spPr>
        <p:txBody>
          <a:bodyPr wrap="square">
            <a:spAutoFit/>
          </a:bodyPr>
          <a:lstStyle/>
          <a:p>
            <a:pPr lvl="0" defTabSz="548640">
              <a:defRPr/>
            </a:pPr>
            <a:r>
              <a:rPr lang="en-US" sz="2800" dirty="0">
                <a:solidFill>
                  <a:srgbClr val="243571"/>
                </a:solidFill>
                <a:latin typeface="Segoe UI Semibold"/>
                <a:cs typeface="Segoe UI Semilight" panose="020B0402040204020203" pitchFamily="34" charset="0"/>
              </a:rPr>
              <a:t>While no one can agree on what AI is, people clearly mean something when they use the term</a:t>
            </a:r>
          </a:p>
        </p:txBody>
      </p:sp>
      <p:pic>
        <p:nvPicPr>
          <p:cNvPr id="2" name="Picture 1">
            <a:extLst>
              <a:ext uri="{FF2B5EF4-FFF2-40B4-BE49-F238E27FC236}">
                <a16:creationId xmlns:a16="http://schemas.microsoft.com/office/drawing/2014/main" id="{E4D215AC-D5C3-426B-ACFF-6ACC93A43D69}"/>
              </a:ext>
            </a:extLst>
          </p:cNvPr>
          <p:cNvPicPr>
            <a:picLocks noChangeAspect="1"/>
          </p:cNvPicPr>
          <p:nvPr/>
        </p:nvPicPr>
        <p:blipFill>
          <a:blip r:embed="rId2"/>
          <a:stretch>
            <a:fillRect/>
          </a:stretch>
        </p:blipFill>
        <p:spPr>
          <a:xfrm>
            <a:off x="1813560" y="2990311"/>
            <a:ext cx="8282940" cy="3039064"/>
          </a:xfrm>
          <a:prstGeom prst="rect">
            <a:avLst/>
          </a:prstGeom>
        </p:spPr>
      </p:pic>
      <p:sp>
        <p:nvSpPr>
          <p:cNvPr id="3" name="Rectangle 2">
            <a:extLst>
              <a:ext uri="{FF2B5EF4-FFF2-40B4-BE49-F238E27FC236}">
                <a16:creationId xmlns:a16="http://schemas.microsoft.com/office/drawing/2014/main" id="{AEE7565C-2AD5-4C6C-B068-EE54A8E2356E}"/>
              </a:ext>
            </a:extLst>
          </p:cNvPr>
          <p:cNvSpPr/>
          <p:nvPr/>
        </p:nvSpPr>
        <p:spPr>
          <a:xfrm>
            <a:off x="662940" y="1504758"/>
            <a:ext cx="10789920" cy="1292662"/>
          </a:xfrm>
          <a:prstGeom prst="rect">
            <a:avLst/>
          </a:prstGeom>
        </p:spPr>
        <p:txBody>
          <a:bodyPr wrap="square">
            <a:spAutoFit/>
          </a:bodyPr>
          <a:lstStyle/>
          <a:p>
            <a:pPr algn="just"/>
            <a:r>
              <a:rPr lang="en-US" sz="1400" dirty="0">
                <a:gradFill>
                  <a:gsLst>
                    <a:gs pos="0">
                      <a:srgbClr val="353535"/>
                    </a:gs>
                    <a:gs pos="100000">
                      <a:srgbClr val="353535"/>
                    </a:gs>
                  </a:gsLst>
                  <a:lin ang="5400000" scaled="1"/>
                </a:gradFill>
                <a:latin typeface="Segoe UI "/>
              </a:rPr>
              <a:t>When business people talk about АI, they typically are not talking about а particular technical approach or а well-defined school of computer science, rather they are talking about а set of capabilities that allows them to run their business in а new way.</a:t>
            </a:r>
          </a:p>
          <a:p>
            <a:pPr algn="just"/>
            <a:r>
              <a:rPr lang="en-US" sz="1400" dirty="0">
                <a:gradFill>
                  <a:gsLst>
                    <a:gs pos="0">
                      <a:srgbClr val="353535"/>
                    </a:gs>
                    <a:gs pos="100000">
                      <a:srgbClr val="353535"/>
                    </a:gs>
                  </a:gsLst>
                  <a:lin ang="5400000" scaled="1"/>
                </a:gradFill>
                <a:latin typeface="Segoe UI "/>
              </a:rPr>
              <a:t>At their core, these capabilities are almost always:</a:t>
            </a:r>
          </a:p>
          <a:p>
            <a:pPr algn="just"/>
            <a:r>
              <a:rPr lang="en-US" sz="800" dirty="0">
                <a:gradFill>
                  <a:gsLst>
                    <a:gs pos="0">
                      <a:srgbClr val="353535"/>
                    </a:gs>
                    <a:gs pos="100000">
                      <a:srgbClr val="353535"/>
                    </a:gs>
                  </a:gsLst>
                  <a:lin ang="5400000" scaled="1"/>
                </a:gradFill>
                <a:latin typeface="Segoe UI "/>
              </a:rPr>
              <a:t>    </a:t>
            </a:r>
            <a:endParaRPr lang="en-US" sz="800" dirty="0">
              <a:gradFill>
                <a:gsLst>
                  <a:gs pos="0">
                    <a:srgbClr val="353535"/>
                  </a:gs>
                  <a:gs pos="100000">
                    <a:srgbClr val="353535"/>
                  </a:gs>
                </a:gsLst>
                <a:lin ang="5400000" scaled="1"/>
              </a:gradFill>
              <a:latin typeface="Segoe UI Light"/>
            </a:endParaRPr>
          </a:p>
          <a:p>
            <a:pPr algn="just"/>
            <a:r>
              <a:rPr lang="en-US" sz="1400" kern="0" dirty="0">
                <a:solidFill>
                  <a:srgbClr val="1980CC"/>
                </a:solidFill>
                <a:latin typeface="Segoe UI "/>
              </a:rPr>
              <a:t>А suite of technologies, enabled by adaptive predictive power and exhibiting some degree of autonomous learning, that have made dramatic advances in our  ability to use machines to automate and enhance: </a:t>
            </a:r>
          </a:p>
        </p:txBody>
      </p:sp>
      <p:sp>
        <p:nvSpPr>
          <p:cNvPr id="6" name="Rectangle 5">
            <a:extLst>
              <a:ext uri="{FF2B5EF4-FFF2-40B4-BE49-F238E27FC236}">
                <a16:creationId xmlns:a16="http://schemas.microsoft.com/office/drawing/2014/main" id="{A6A0C5C8-B25E-4A43-A420-2E5099619D6D}"/>
              </a:ext>
            </a:extLst>
          </p:cNvPr>
          <p:cNvSpPr/>
          <p:nvPr/>
        </p:nvSpPr>
        <p:spPr>
          <a:xfrm>
            <a:off x="472440" y="6317238"/>
            <a:ext cx="11384280" cy="338554"/>
          </a:xfrm>
          <a:prstGeom prst="rect">
            <a:avLst/>
          </a:prstGeom>
        </p:spPr>
        <p:txBody>
          <a:bodyPr wrap="square">
            <a:spAutoFit/>
          </a:bodyPr>
          <a:lstStyle/>
          <a:p>
            <a:pPr algn="ctr"/>
            <a:r>
              <a:rPr lang="en-US" sz="1600" dirty="0">
                <a:solidFill>
                  <a:srgbClr val="243571"/>
                </a:solidFill>
                <a:latin typeface="Segoe UI Semibold"/>
                <a:cs typeface="Segoe UI Semilight" panose="020B0402040204020203" pitchFamily="34" charset="0"/>
              </a:rPr>
              <a:t>Many applications of AI-driven technology use a combination of the above automations and enhancements</a:t>
            </a:r>
          </a:p>
        </p:txBody>
      </p:sp>
      <p:cxnSp>
        <p:nvCxnSpPr>
          <p:cNvPr id="16" name="Straight Connector 15">
            <a:extLst>
              <a:ext uri="{FF2B5EF4-FFF2-40B4-BE49-F238E27FC236}">
                <a16:creationId xmlns:a16="http://schemas.microsoft.com/office/drawing/2014/main" id="{E594C5FF-F464-4BBF-9593-2D252FE2E3A0}"/>
              </a:ext>
            </a:extLst>
          </p:cNvPr>
          <p:cNvCxnSpPr>
            <a:cxnSpLocks/>
          </p:cNvCxnSpPr>
          <p:nvPr/>
        </p:nvCxnSpPr>
        <p:spPr>
          <a:xfrm flipH="1">
            <a:off x="689610" y="1431008"/>
            <a:ext cx="108127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CD87D6B1-2EC0-4EA6-85F8-4FC266F3B12E}"/>
              </a:ext>
            </a:extLst>
          </p:cNvPr>
          <p:cNvCxnSpPr>
            <a:cxnSpLocks/>
          </p:cNvCxnSpPr>
          <p:nvPr/>
        </p:nvCxnSpPr>
        <p:spPr>
          <a:xfrm flipH="1">
            <a:off x="784860" y="6161686"/>
            <a:ext cx="108127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765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15E889-13AB-4FAA-BFB4-4380D05729C4}"/>
              </a:ext>
            </a:extLst>
          </p:cNvPr>
          <p:cNvSpPr/>
          <p:nvPr/>
        </p:nvSpPr>
        <p:spPr>
          <a:xfrm>
            <a:off x="602826" y="357760"/>
            <a:ext cx="10994813" cy="954107"/>
          </a:xfrm>
          <a:prstGeom prst="rect">
            <a:avLst/>
          </a:prstGeom>
        </p:spPr>
        <p:txBody>
          <a:bodyPr wrap="square">
            <a:spAutoFit/>
          </a:bodyPr>
          <a:lstStyle/>
          <a:p>
            <a:pPr lvl="0" defTabSz="548640">
              <a:defRPr/>
            </a:pPr>
            <a:r>
              <a:rPr lang="en-US" sz="2800" dirty="0">
                <a:solidFill>
                  <a:srgbClr val="243571"/>
                </a:solidFill>
                <a:latin typeface="Segoe UI Semibold"/>
                <a:cs typeface="Segoe UI Semilight" panose="020B0402040204020203" pitchFamily="34" charset="0"/>
              </a:rPr>
              <a:t>Al does not exist in а vacuum — its capabilities will be intertwined with the development of all other technological innovations </a:t>
            </a:r>
          </a:p>
        </p:txBody>
      </p:sp>
      <p:pic>
        <p:nvPicPr>
          <p:cNvPr id="5" name="Picture 4">
            <a:extLst>
              <a:ext uri="{FF2B5EF4-FFF2-40B4-BE49-F238E27FC236}">
                <a16:creationId xmlns:a16="http://schemas.microsoft.com/office/drawing/2014/main" id="{3DBE9DE9-D19E-49A0-8CFA-F6E7F22C4607}"/>
              </a:ext>
            </a:extLst>
          </p:cNvPr>
          <p:cNvPicPr>
            <a:picLocks noChangeAspect="1"/>
          </p:cNvPicPr>
          <p:nvPr/>
        </p:nvPicPr>
        <p:blipFill>
          <a:blip r:embed="rId3"/>
          <a:stretch>
            <a:fillRect/>
          </a:stretch>
        </p:blipFill>
        <p:spPr>
          <a:xfrm>
            <a:off x="5853598" y="2345820"/>
            <a:ext cx="6247355" cy="4101232"/>
          </a:xfrm>
          <a:prstGeom prst="rect">
            <a:avLst/>
          </a:prstGeom>
        </p:spPr>
      </p:pic>
      <p:sp>
        <p:nvSpPr>
          <p:cNvPr id="7" name="Rectangle 6">
            <a:extLst>
              <a:ext uri="{FF2B5EF4-FFF2-40B4-BE49-F238E27FC236}">
                <a16:creationId xmlns:a16="http://schemas.microsoft.com/office/drawing/2014/main" id="{D3CF8A16-D39B-4066-831A-F28F5F654A7B}"/>
              </a:ext>
            </a:extLst>
          </p:cNvPr>
          <p:cNvSpPr/>
          <p:nvPr/>
        </p:nvSpPr>
        <p:spPr>
          <a:xfrm>
            <a:off x="602826" y="1396395"/>
            <a:ext cx="10895754" cy="369332"/>
          </a:xfrm>
          <a:prstGeom prst="rect">
            <a:avLst/>
          </a:prstGeom>
        </p:spPr>
        <p:txBody>
          <a:bodyPr wrap="square">
            <a:spAutoFit/>
          </a:bodyPr>
          <a:lstStyle/>
          <a:p>
            <a:r>
              <a:rPr lang="en-US" kern="0" dirty="0">
                <a:solidFill>
                  <a:srgbClr val="1980CC"/>
                </a:solidFill>
                <a:latin typeface="Segoe UI "/>
              </a:rPr>
              <a:t>Advances in any one technology will increase the capabilities of an other  technologies that interact with it</a:t>
            </a:r>
          </a:p>
        </p:txBody>
      </p:sp>
      <p:sp>
        <p:nvSpPr>
          <p:cNvPr id="8" name="Rectangle 7">
            <a:extLst>
              <a:ext uri="{FF2B5EF4-FFF2-40B4-BE49-F238E27FC236}">
                <a16:creationId xmlns:a16="http://schemas.microsoft.com/office/drawing/2014/main" id="{ECA5F74F-3B85-440B-856D-61523B82000F}"/>
              </a:ext>
            </a:extLst>
          </p:cNvPr>
          <p:cNvSpPr/>
          <p:nvPr/>
        </p:nvSpPr>
        <p:spPr>
          <a:xfrm>
            <a:off x="411463" y="2072723"/>
            <a:ext cx="5066454" cy="4647426"/>
          </a:xfrm>
          <a:prstGeom prst="rect">
            <a:avLst/>
          </a:prstGeom>
        </p:spPr>
        <p:txBody>
          <a:bodyPr wrap="square">
            <a:spAutoFit/>
          </a:bodyPr>
          <a:lstStyle/>
          <a:p>
            <a:pPr algn="just">
              <a:spcAft>
                <a:spcPts val="600"/>
              </a:spcAft>
            </a:pPr>
            <a:r>
              <a:rPr lang="en-US" sz="1400" dirty="0">
                <a:gradFill>
                  <a:gsLst>
                    <a:gs pos="0">
                      <a:srgbClr val="353535"/>
                    </a:gs>
                    <a:gs pos="100000">
                      <a:srgbClr val="353535"/>
                    </a:gs>
                  </a:gsLst>
                  <a:lin ang="5400000" scaled="1"/>
                </a:gradFill>
                <a:latin typeface="Segoe UI "/>
              </a:rPr>
              <a:t>For example: </a:t>
            </a:r>
          </a:p>
          <a:p>
            <a:pPr marL="285750" indent="-285750" algn="just">
              <a:spcAft>
                <a:spcPts val="600"/>
              </a:spcAft>
              <a:buFont typeface="Arial" panose="020B0604020202020204" pitchFamily="34" charset="0"/>
              <a:buChar char="•"/>
            </a:pPr>
            <a:r>
              <a:rPr lang="en-US" sz="1400" dirty="0">
                <a:gradFill>
                  <a:gsLst>
                    <a:gs pos="0">
                      <a:srgbClr val="353535"/>
                    </a:gs>
                    <a:gs pos="100000">
                      <a:srgbClr val="353535"/>
                    </a:gs>
                  </a:gsLst>
                  <a:lin ang="5400000" scaled="1"/>
                </a:gradFill>
                <a:latin typeface="Segoe UI "/>
              </a:rPr>
              <a:t>Blockchain offers а source of immutable data that does not require centralized verification, which could be critical for identity management</a:t>
            </a:r>
          </a:p>
          <a:p>
            <a:pPr marL="285750" indent="-285750" algn="just">
              <a:spcAft>
                <a:spcPts val="600"/>
              </a:spcAft>
              <a:buFont typeface="Arial" panose="020B0604020202020204" pitchFamily="34" charset="0"/>
              <a:buChar char="•"/>
            </a:pPr>
            <a:r>
              <a:rPr lang="en-US" sz="1400" dirty="0">
                <a:gradFill>
                  <a:gsLst>
                    <a:gs pos="0">
                      <a:srgbClr val="353535"/>
                    </a:gs>
                    <a:gs pos="100000">
                      <a:srgbClr val="353535"/>
                    </a:gs>
                  </a:gsLst>
                  <a:lin ang="5400000" scaled="1"/>
                </a:gradFill>
                <a:latin typeface="Segoe UI "/>
              </a:rPr>
              <a:t>While quantum computing hold the potential to break many encryption methods today, it may also bring new and even stronger techniques that will  take blockchain more secure </a:t>
            </a:r>
          </a:p>
          <a:p>
            <a:pPr marL="285750" indent="-285750" algn="just">
              <a:spcAft>
                <a:spcPts val="600"/>
              </a:spcAft>
              <a:buFont typeface="Arial" panose="020B0604020202020204" pitchFamily="34" charset="0"/>
              <a:buChar char="•"/>
            </a:pPr>
            <a:r>
              <a:rPr lang="en-US" sz="1400" dirty="0">
                <a:gradFill>
                  <a:gsLst>
                    <a:gs pos="0">
                      <a:srgbClr val="353535"/>
                    </a:gs>
                    <a:gs pos="100000">
                      <a:srgbClr val="353535"/>
                    </a:gs>
                  </a:gsLst>
                  <a:lin ang="5400000" scaled="1"/>
                </a:gradFill>
                <a:latin typeface="Segoe UI "/>
              </a:rPr>
              <a:t>Advanced and different computation methods provided by quantum computing will allow Al to tackle new problems that were previously incalculable </a:t>
            </a:r>
          </a:p>
          <a:p>
            <a:pPr marL="285750" indent="-285750" algn="just">
              <a:spcAft>
                <a:spcPts val="600"/>
              </a:spcAft>
              <a:buFont typeface="Arial" panose="020B0604020202020204" pitchFamily="34" charset="0"/>
              <a:buChar char="•"/>
            </a:pPr>
            <a:r>
              <a:rPr lang="en-US" sz="1400" dirty="0">
                <a:gradFill>
                  <a:gsLst>
                    <a:gs pos="0">
                      <a:srgbClr val="353535"/>
                    </a:gs>
                    <a:gs pos="100000">
                      <a:srgbClr val="353535"/>
                    </a:gs>
                  </a:gsLst>
                  <a:lin ang="5400000" scaled="1"/>
                </a:gradFill>
                <a:latin typeface="Segoe UI "/>
              </a:rPr>
              <a:t>АI will enable increasingly complex and automated smart contracts to be executed, allowing more blockchain use-cases to enter the mainstream</a:t>
            </a:r>
          </a:p>
          <a:p>
            <a:pPr marL="285750" indent="-285750" algn="just">
              <a:spcAft>
                <a:spcPts val="600"/>
              </a:spcAft>
              <a:buFont typeface="Arial" panose="020B0604020202020204" pitchFamily="34" charset="0"/>
              <a:buChar char="•"/>
            </a:pPr>
            <a:r>
              <a:rPr lang="en-US" sz="1400" dirty="0">
                <a:gradFill>
                  <a:gsLst>
                    <a:gs pos="0">
                      <a:srgbClr val="353535"/>
                    </a:gs>
                    <a:gs pos="100000">
                      <a:srgbClr val="353535"/>
                    </a:gs>
                  </a:gsLst>
                  <a:lin ang="5400000" scaled="1"/>
                </a:gradFill>
                <a:latin typeface="Segoe UI "/>
              </a:rPr>
              <a:t>Cloud computing will provide both the data storage and the processing power necessary to train new Al models, in turn making cloud infrastructure а critical part of organizations </a:t>
            </a:r>
          </a:p>
          <a:p>
            <a:pPr algn="just"/>
            <a:endParaRPr lang="en-US" sz="1400" dirty="0">
              <a:gradFill>
                <a:gsLst>
                  <a:gs pos="0">
                    <a:srgbClr val="353535"/>
                  </a:gs>
                  <a:gs pos="100000">
                    <a:srgbClr val="353535"/>
                  </a:gs>
                </a:gsLst>
                <a:lin ang="5400000" scaled="1"/>
              </a:gradFill>
              <a:latin typeface="Segoe UI "/>
            </a:endParaRPr>
          </a:p>
        </p:txBody>
      </p:sp>
    </p:spTree>
    <p:extLst>
      <p:ext uri="{BB962C8B-B14F-4D97-AF65-F5344CB8AC3E}">
        <p14:creationId xmlns:p14="http://schemas.microsoft.com/office/powerpoint/2010/main" val="2253213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15E889-13AB-4FAA-BFB4-4380D05729C4}"/>
              </a:ext>
            </a:extLst>
          </p:cNvPr>
          <p:cNvSpPr/>
          <p:nvPr/>
        </p:nvSpPr>
        <p:spPr>
          <a:xfrm>
            <a:off x="602826" y="357760"/>
            <a:ext cx="10994813" cy="954107"/>
          </a:xfrm>
          <a:prstGeom prst="rect">
            <a:avLst/>
          </a:prstGeom>
        </p:spPr>
        <p:txBody>
          <a:bodyPr wrap="square">
            <a:spAutoFit/>
          </a:bodyPr>
          <a:lstStyle/>
          <a:p>
            <a:pPr lvl="0" defTabSz="548640">
              <a:defRPr/>
            </a:pPr>
            <a:r>
              <a:rPr lang="en-US" sz="2800" dirty="0">
                <a:solidFill>
                  <a:srgbClr val="243571"/>
                </a:solidFill>
                <a:latin typeface="Segoe UI Semibold"/>
                <a:cs typeface="Segoe UI Semilight" panose="020B0402040204020203" pitchFamily="34" charset="0"/>
              </a:rPr>
              <a:t>Al is altering the attributes necessary to build а successful business in financial services </a:t>
            </a:r>
          </a:p>
        </p:txBody>
      </p:sp>
      <p:sp>
        <p:nvSpPr>
          <p:cNvPr id="7" name="Rectangle 6">
            <a:extLst>
              <a:ext uri="{FF2B5EF4-FFF2-40B4-BE49-F238E27FC236}">
                <a16:creationId xmlns:a16="http://schemas.microsoft.com/office/drawing/2014/main" id="{D3CF8A16-D39B-4066-831A-F28F5F654A7B}"/>
              </a:ext>
            </a:extLst>
          </p:cNvPr>
          <p:cNvSpPr/>
          <p:nvPr/>
        </p:nvSpPr>
        <p:spPr>
          <a:xfrm>
            <a:off x="602826" y="1199798"/>
            <a:ext cx="10895754" cy="369332"/>
          </a:xfrm>
          <a:prstGeom prst="rect">
            <a:avLst/>
          </a:prstGeom>
        </p:spPr>
        <p:txBody>
          <a:bodyPr wrap="square">
            <a:spAutoFit/>
          </a:bodyPr>
          <a:lstStyle/>
          <a:p>
            <a:r>
              <a:rPr lang="en-US" kern="0" dirty="0">
                <a:solidFill>
                  <a:srgbClr val="1980CC"/>
                </a:solidFill>
                <a:latin typeface="Segoe UI "/>
              </a:rPr>
              <a:t>And creates а new wave of transformation across the global financial services industry</a:t>
            </a:r>
          </a:p>
        </p:txBody>
      </p:sp>
      <p:pic>
        <p:nvPicPr>
          <p:cNvPr id="2" name="Picture 1">
            <a:extLst>
              <a:ext uri="{FF2B5EF4-FFF2-40B4-BE49-F238E27FC236}">
                <a16:creationId xmlns:a16="http://schemas.microsoft.com/office/drawing/2014/main" id="{C6EAFEFE-6AC4-4F38-A2BC-629AD3FF4E72}"/>
              </a:ext>
            </a:extLst>
          </p:cNvPr>
          <p:cNvPicPr>
            <a:picLocks noChangeAspect="1"/>
          </p:cNvPicPr>
          <p:nvPr/>
        </p:nvPicPr>
        <p:blipFill>
          <a:blip r:embed="rId3"/>
          <a:stretch>
            <a:fillRect/>
          </a:stretch>
        </p:blipFill>
        <p:spPr>
          <a:xfrm>
            <a:off x="4402906" y="1985734"/>
            <a:ext cx="2673829" cy="3841941"/>
          </a:xfrm>
          <a:prstGeom prst="rect">
            <a:avLst/>
          </a:prstGeom>
        </p:spPr>
      </p:pic>
      <p:sp>
        <p:nvSpPr>
          <p:cNvPr id="3" name="Rectangle 2">
            <a:extLst>
              <a:ext uri="{FF2B5EF4-FFF2-40B4-BE49-F238E27FC236}">
                <a16:creationId xmlns:a16="http://schemas.microsoft.com/office/drawing/2014/main" id="{087DD478-0D9A-4816-91EB-02BF993B73AA}"/>
              </a:ext>
            </a:extLst>
          </p:cNvPr>
          <p:cNvSpPr/>
          <p:nvPr/>
        </p:nvSpPr>
        <p:spPr>
          <a:xfrm>
            <a:off x="2582748" y="1957476"/>
            <a:ext cx="1574277" cy="338554"/>
          </a:xfrm>
          <a:prstGeom prst="rect">
            <a:avLst/>
          </a:prstGeom>
        </p:spPr>
        <p:txBody>
          <a:bodyPr wrap="none">
            <a:spAutoFit/>
          </a:bodyPr>
          <a:lstStyle/>
          <a:p>
            <a:pPr algn="r"/>
            <a:r>
              <a:rPr lang="en-US" sz="1600" dirty="0">
                <a:solidFill>
                  <a:srgbClr val="4472C4"/>
                </a:solidFill>
                <a:latin typeface="Segoe UI Semibold"/>
                <a:cs typeface="Segoe UI Semilight" panose="020B0402040204020203" pitchFamily="34" charset="0"/>
              </a:rPr>
              <a:t>Scale of assets </a:t>
            </a:r>
          </a:p>
        </p:txBody>
      </p:sp>
      <p:sp>
        <p:nvSpPr>
          <p:cNvPr id="9" name="Rectangle 8">
            <a:extLst>
              <a:ext uri="{FF2B5EF4-FFF2-40B4-BE49-F238E27FC236}">
                <a16:creationId xmlns:a16="http://schemas.microsoft.com/office/drawing/2014/main" id="{0871C6DC-59AB-43A8-AE36-AD9B4351B69D}"/>
              </a:ext>
            </a:extLst>
          </p:cNvPr>
          <p:cNvSpPr/>
          <p:nvPr/>
        </p:nvSpPr>
        <p:spPr>
          <a:xfrm>
            <a:off x="7243530" y="1894487"/>
            <a:ext cx="1431610" cy="338554"/>
          </a:xfrm>
          <a:prstGeom prst="rect">
            <a:avLst/>
          </a:prstGeom>
        </p:spPr>
        <p:txBody>
          <a:bodyPr wrap="none">
            <a:spAutoFit/>
          </a:bodyPr>
          <a:lstStyle/>
          <a:p>
            <a:r>
              <a:rPr lang="en-US" sz="1600" dirty="0">
                <a:solidFill>
                  <a:srgbClr val="243571"/>
                </a:solidFill>
                <a:latin typeface="Segoe UI Semibold"/>
                <a:cs typeface="Segoe UI Semilight" panose="020B0402040204020203" pitchFamily="34" charset="0"/>
              </a:rPr>
              <a:t>Scale of data </a:t>
            </a:r>
          </a:p>
        </p:txBody>
      </p:sp>
      <p:sp>
        <p:nvSpPr>
          <p:cNvPr id="6" name="Rectangle 5">
            <a:extLst>
              <a:ext uri="{FF2B5EF4-FFF2-40B4-BE49-F238E27FC236}">
                <a16:creationId xmlns:a16="http://schemas.microsoft.com/office/drawing/2014/main" id="{AF92435A-0B40-4FC4-AB2B-190F2E8A0702}"/>
              </a:ext>
            </a:extLst>
          </p:cNvPr>
          <p:cNvSpPr/>
          <p:nvPr/>
        </p:nvSpPr>
        <p:spPr>
          <a:xfrm>
            <a:off x="2341538" y="2776635"/>
            <a:ext cx="1740989" cy="338554"/>
          </a:xfrm>
          <a:prstGeom prst="rect">
            <a:avLst/>
          </a:prstGeom>
        </p:spPr>
        <p:txBody>
          <a:bodyPr wrap="none">
            <a:spAutoFit/>
          </a:bodyPr>
          <a:lstStyle/>
          <a:p>
            <a:r>
              <a:rPr lang="en-US" sz="1600" dirty="0">
                <a:solidFill>
                  <a:srgbClr val="4472C4"/>
                </a:solidFill>
                <a:latin typeface="Segoe UI Semibold"/>
                <a:cs typeface="Segoe UI Semilight" panose="020B0402040204020203" pitchFamily="34" charset="0"/>
              </a:rPr>
              <a:t>Mass production</a:t>
            </a:r>
          </a:p>
        </p:txBody>
      </p:sp>
      <p:sp>
        <p:nvSpPr>
          <p:cNvPr id="10" name="Rectangle 9">
            <a:extLst>
              <a:ext uri="{FF2B5EF4-FFF2-40B4-BE49-F238E27FC236}">
                <a16:creationId xmlns:a16="http://schemas.microsoft.com/office/drawing/2014/main" id="{B3103224-A2F6-4FEE-BE29-40475A19B8FA}"/>
              </a:ext>
            </a:extLst>
          </p:cNvPr>
          <p:cNvSpPr/>
          <p:nvPr/>
        </p:nvSpPr>
        <p:spPr>
          <a:xfrm>
            <a:off x="926263" y="2199125"/>
            <a:ext cx="3206150" cy="461665"/>
          </a:xfrm>
          <a:prstGeom prst="rect">
            <a:avLst/>
          </a:prstGeom>
        </p:spPr>
        <p:txBody>
          <a:bodyPr wrap="square">
            <a:spAutoFit/>
          </a:bodyPr>
          <a:lstStyle/>
          <a:p>
            <a:pPr algn="r"/>
            <a:r>
              <a:rPr lang="en-US" sz="1200" i="1" dirty="0">
                <a:gradFill>
                  <a:gsLst>
                    <a:gs pos="0">
                      <a:srgbClr val="353535"/>
                    </a:gs>
                    <a:gs pos="100000">
                      <a:srgbClr val="353535"/>
                    </a:gs>
                  </a:gsLst>
                  <a:lin ang="5400000" scaled="1"/>
                </a:gradFill>
                <a:latin typeface="Segoe UI "/>
              </a:rPr>
              <a:t>Economies of scale presented a cost </a:t>
            </a:r>
          </a:p>
          <a:p>
            <a:pPr algn="r"/>
            <a:r>
              <a:rPr lang="en-US" sz="1200" i="1" dirty="0">
                <a:gradFill>
                  <a:gsLst>
                    <a:gs pos="0">
                      <a:srgbClr val="353535"/>
                    </a:gs>
                    <a:gs pos="100000">
                      <a:srgbClr val="353535"/>
                    </a:gs>
                  </a:gsLst>
                  <a:lin ang="5400000" scaled="1"/>
                </a:gradFill>
                <a:latin typeface="Segoe UI "/>
              </a:rPr>
              <a:t>advantage </a:t>
            </a:r>
          </a:p>
        </p:txBody>
      </p:sp>
      <p:sp>
        <p:nvSpPr>
          <p:cNvPr id="11" name="Rectangle 10">
            <a:extLst>
              <a:ext uri="{FF2B5EF4-FFF2-40B4-BE49-F238E27FC236}">
                <a16:creationId xmlns:a16="http://schemas.microsoft.com/office/drawing/2014/main" id="{6392E572-08E4-4B6A-A8BE-9638324660C8}"/>
              </a:ext>
            </a:extLst>
          </p:cNvPr>
          <p:cNvSpPr/>
          <p:nvPr/>
        </p:nvSpPr>
        <p:spPr>
          <a:xfrm>
            <a:off x="492261" y="3055050"/>
            <a:ext cx="3664764" cy="461665"/>
          </a:xfrm>
          <a:prstGeom prst="rect">
            <a:avLst/>
          </a:prstGeom>
        </p:spPr>
        <p:txBody>
          <a:bodyPr wrap="square">
            <a:spAutoFit/>
          </a:bodyPr>
          <a:lstStyle/>
          <a:p>
            <a:pPr algn="r"/>
            <a:r>
              <a:rPr lang="en-US" sz="1200" i="1" dirty="0">
                <a:gradFill>
                  <a:gsLst>
                    <a:gs pos="0">
                      <a:srgbClr val="353535"/>
                    </a:gs>
                    <a:gs pos="100000">
                      <a:srgbClr val="353535"/>
                    </a:gs>
                  </a:gsLst>
                  <a:lin ang="5400000" scaled="1"/>
                </a:gradFill>
                <a:latin typeface="Segoe UI "/>
              </a:rPr>
              <a:t>Physical footprint and standardized products </a:t>
            </a:r>
          </a:p>
          <a:p>
            <a:pPr algn="r"/>
            <a:r>
              <a:rPr lang="en-US" sz="1200" i="1" dirty="0">
                <a:gradFill>
                  <a:gsLst>
                    <a:gs pos="0">
                      <a:srgbClr val="353535"/>
                    </a:gs>
                    <a:gs pos="100000">
                      <a:srgbClr val="353535"/>
                    </a:gs>
                  </a:gsLst>
                  <a:lin ang="5400000" scaled="1"/>
                </a:gradFill>
                <a:latin typeface="Segoe UI "/>
              </a:rPr>
              <a:t>drove cost-effective revenue growth </a:t>
            </a:r>
          </a:p>
        </p:txBody>
      </p:sp>
      <p:sp>
        <p:nvSpPr>
          <p:cNvPr id="12" name="Rectangle 11">
            <a:extLst>
              <a:ext uri="{FF2B5EF4-FFF2-40B4-BE49-F238E27FC236}">
                <a16:creationId xmlns:a16="http://schemas.microsoft.com/office/drawing/2014/main" id="{60B7263B-8ADC-4AD4-B22B-426EB8B1AA11}"/>
              </a:ext>
            </a:extLst>
          </p:cNvPr>
          <p:cNvSpPr/>
          <p:nvPr/>
        </p:nvSpPr>
        <p:spPr>
          <a:xfrm>
            <a:off x="1533843" y="3580166"/>
            <a:ext cx="2677656" cy="338554"/>
          </a:xfrm>
          <a:prstGeom prst="rect">
            <a:avLst/>
          </a:prstGeom>
        </p:spPr>
        <p:txBody>
          <a:bodyPr wrap="none">
            <a:spAutoFit/>
          </a:bodyPr>
          <a:lstStyle/>
          <a:p>
            <a:r>
              <a:rPr lang="en-US" sz="1600" dirty="0">
                <a:solidFill>
                  <a:srgbClr val="4472C4"/>
                </a:solidFill>
                <a:latin typeface="Segoe UI Semibold"/>
                <a:cs typeface="Segoe UI Semilight" panose="020B0402040204020203" pitchFamily="34" charset="0"/>
              </a:rPr>
              <a:t>Exclusivity of relationships </a:t>
            </a:r>
          </a:p>
        </p:txBody>
      </p:sp>
      <p:sp>
        <p:nvSpPr>
          <p:cNvPr id="13" name="Rectangle 12">
            <a:extLst>
              <a:ext uri="{FF2B5EF4-FFF2-40B4-BE49-F238E27FC236}">
                <a16:creationId xmlns:a16="http://schemas.microsoft.com/office/drawing/2014/main" id="{EF60916D-1767-4BBB-983B-D59C81FCCCB5}"/>
              </a:ext>
            </a:extLst>
          </p:cNvPr>
          <p:cNvSpPr/>
          <p:nvPr/>
        </p:nvSpPr>
        <p:spPr>
          <a:xfrm>
            <a:off x="393071" y="3911902"/>
            <a:ext cx="3739342" cy="461665"/>
          </a:xfrm>
          <a:prstGeom prst="rect">
            <a:avLst/>
          </a:prstGeom>
        </p:spPr>
        <p:txBody>
          <a:bodyPr wrap="square">
            <a:spAutoFit/>
          </a:bodyPr>
          <a:lstStyle/>
          <a:p>
            <a:pPr algn="r"/>
            <a:r>
              <a:rPr lang="en-US" sz="1200" i="1" dirty="0">
                <a:gradFill>
                  <a:gsLst>
                    <a:gs pos="0">
                      <a:srgbClr val="353535"/>
                    </a:gs>
                    <a:gs pos="100000">
                      <a:srgbClr val="353535"/>
                    </a:gs>
                  </a:gsLst>
                  <a:lin ang="5400000" scaled="1"/>
                </a:gradFill>
                <a:latin typeface="Segoe UI "/>
              </a:rPr>
              <a:t>Ability to have direct access to many markets and connections to investors was a critical differentiator </a:t>
            </a:r>
          </a:p>
        </p:txBody>
      </p:sp>
      <p:sp>
        <p:nvSpPr>
          <p:cNvPr id="14" name="Rectangle 13">
            <a:extLst>
              <a:ext uri="{FF2B5EF4-FFF2-40B4-BE49-F238E27FC236}">
                <a16:creationId xmlns:a16="http://schemas.microsoft.com/office/drawing/2014/main" id="{4DC8D72F-A2B5-42D6-9466-4B19590EAA01}"/>
              </a:ext>
            </a:extLst>
          </p:cNvPr>
          <p:cNvSpPr/>
          <p:nvPr/>
        </p:nvSpPr>
        <p:spPr>
          <a:xfrm>
            <a:off x="2061743" y="4337338"/>
            <a:ext cx="2149756" cy="338554"/>
          </a:xfrm>
          <a:prstGeom prst="rect">
            <a:avLst/>
          </a:prstGeom>
        </p:spPr>
        <p:txBody>
          <a:bodyPr wrap="none">
            <a:spAutoFit/>
          </a:bodyPr>
          <a:lstStyle/>
          <a:p>
            <a:r>
              <a:rPr lang="en-US" sz="1600" dirty="0">
                <a:solidFill>
                  <a:srgbClr val="4472C4"/>
                </a:solidFill>
                <a:latin typeface="Segoe UI Semibold"/>
                <a:cs typeface="Segoe UI Semilight" panose="020B0402040204020203" pitchFamily="34" charset="0"/>
              </a:rPr>
              <a:t>High switching costs </a:t>
            </a:r>
          </a:p>
        </p:txBody>
      </p:sp>
      <p:sp>
        <p:nvSpPr>
          <p:cNvPr id="15" name="Rectangle 14">
            <a:extLst>
              <a:ext uri="{FF2B5EF4-FFF2-40B4-BE49-F238E27FC236}">
                <a16:creationId xmlns:a16="http://schemas.microsoft.com/office/drawing/2014/main" id="{3C549F3F-ED0D-4885-9AE5-5033EB16E617}"/>
              </a:ext>
            </a:extLst>
          </p:cNvPr>
          <p:cNvSpPr/>
          <p:nvPr/>
        </p:nvSpPr>
        <p:spPr>
          <a:xfrm>
            <a:off x="1026036" y="4632845"/>
            <a:ext cx="3106377" cy="461665"/>
          </a:xfrm>
          <a:prstGeom prst="rect">
            <a:avLst/>
          </a:prstGeom>
        </p:spPr>
        <p:txBody>
          <a:bodyPr wrap="square">
            <a:spAutoFit/>
          </a:bodyPr>
          <a:lstStyle/>
          <a:p>
            <a:pPr algn="r"/>
            <a:r>
              <a:rPr lang="en-US" sz="1200" i="1" dirty="0">
                <a:gradFill>
                  <a:gsLst>
                    <a:gs pos="0">
                      <a:srgbClr val="353535"/>
                    </a:gs>
                    <a:gs pos="100000">
                      <a:srgbClr val="353535"/>
                    </a:gs>
                  </a:gsLst>
                  <a:lin ang="5400000" scaled="1"/>
                </a:gradFill>
                <a:latin typeface="Segoe UI "/>
              </a:rPr>
              <a:t>High barriers to switching providers drove </a:t>
            </a:r>
          </a:p>
          <a:p>
            <a:pPr algn="r"/>
            <a:r>
              <a:rPr lang="en-US" sz="1200" i="1" dirty="0">
                <a:gradFill>
                  <a:gsLst>
                    <a:gs pos="0">
                      <a:srgbClr val="353535"/>
                    </a:gs>
                    <a:gs pos="100000">
                      <a:srgbClr val="353535"/>
                    </a:gs>
                  </a:gsLst>
                  <a:lin ang="5400000" scaled="1"/>
                </a:gradFill>
                <a:latin typeface="Segoe UI "/>
              </a:rPr>
              <a:t>customer retention </a:t>
            </a:r>
          </a:p>
        </p:txBody>
      </p:sp>
      <p:sp>
        <p:nvSpPr>
          <p:cNvPr id="16" name="Rectangle 15">
            <a:extLst>
              <a:ext uri="{FF2B5EF4-FFF2-40B4-BE49-F238E27FC236}">
                <a16:creationId xmlns:a16="http://schemas.microsoft.com/office/drawing/2014/main" id="{820F4CE3-F9EE-44A4-865A-AA5E54F51860}"/>
              </a:ext>
            </a:extLst>
          </p:cNvPr>
          <p:cNvSpPr/>
          <p:nvPr/>
        </p:nvSpPr>
        <p:spPr>
          <a:xfrm>
            <a:off x="901330" y="5148782"/>
            <a:ext cx="3344185" cy="338554"/>
          </a:xfrm>
          <a:prstGeom prst="rect">
            <a:avLst/>
          </a:prstGeom>
        </p:spPr>
        <p:txBody>
          <a:bodyPr wrap="none">
            <a:spAutoFit/>
          </a:bodyPr>
          <a:lstStyle/>
          <a:p>
            <a:r>
              <a:rPr lang="en-US" sz="1600" dirty="0">
                <a:solidFill>
                  <a:srgbClr val="4472C4"/>
                </a:solidFill>
                <a:latin typeface="Segoe UI Semibold"/>
                <a:cs typeface="Segoe UI Semilight" panose="020B0402040204020203" pitchFamily="34" charset="0"/>
              </a:rPr>
              <a:t>Dependence on human ingenuity </a:t>
            </a:r>
          </a:p>
        </p:txBody>
      </p:sp>
      <p:sp>
        <p:nvSpPr>
          <p:cNvPr id="18" name="Rectangle 17">
            <a:extLst>
              <a:ext uri="{FF2B5EF4-FFF2-40B4-BE49-F238E27FC236}">
                <a16:creationId xmlns:a16="http://schemas.microsoft.com/office/drawing/2014/main" id="{DEED92DE-604D-4AF5-A4CC-5110E40A8DCA}"/>
              </a:ext>
            </a:extLst>
          </p:cNvPr>
          <p:cNvSpPr/>
          <p:nvPr/>
        </p:nvSpPr>
        <p:spPr>
          <a:xfrm>
            <a:off x="492260" y="5444289"/>
            <a:ext cx="3655549" cy="461665"/>
          </a:xfrm>
          <a:prstGeom prst="rect">
            <a:avLst/>
          </a:prstGeom>
        </p:spPr>
        <p:txBody>
          <a:bodyPr wrap="square">
            <a:spAutoFit/>
          </a:bodyPr>
          <a:lstStyle/>
          <a:p>
            <a:pPr algn="r"/>
            <a:r>
              <a:rPr lang="en-US" sz="1200" i="1" dirty="0">
                <a:gradFill>
                  <a:gsLst>
                    <a:gs pos="0">
                      <a:srgbClr val="353535"/>
                    </a:gs>
                    <a:gs pos="100000">
                      <a:srgbClr val="353535"/>
                    </a:gs>
                  </a:gsLst>
                  <a:lin ang="5400000" scaled="1"/>
                </a:gradFill>
                <a:latin typeface="Segoe UI "/>
              </a:rPr>
              <a:t>Processes scaled through additional </a:t>
            </a:r>
          </a:p>
          <a:p>
            <a:pPr algn="r"/>
            <a:r>
              <a:rPr lang="en-US" sz="1200" i="1" dirty="0" err="1">
                <a:gradFill>
                  <a:gsLst>
                    <a:gs pos="0">
                      <a:srgbClr val="353535"/>
                    </a:gs>
                    <a:gs pos="100000">
                      <a:srgbClr val="353535"/>
                    </a:gs>
                  </a:gsLst>
                  <a:lin ang="5400000" scaled="1"/>
                </a:gradFill>
                <a:latin typeface="Segoe UI "/>
              </a:rPr>
              <a:t>labour</a:t>
            </a:r>
            <a:r>
              <a:rPr lang="en-US" sz="1200" i="1" dirty="0">
                <a:gradFill>
                  <a:gsLst>
                    <a:gs pos="0">
                      <a:srgbClr val="353535"/>
                    </a:gs>
                    <a:gs pos="100000">
                      <a:srgbClr val="353535"/>
                    </a:gs>
                  </a:gsLst>
                  <a:lin ang="5400000" scaled="1"/>
                </a:gradFill>
                <a:latin typeface="Segoe UI "/>
              </a:rPr>
              <a:t> and functional training </a:t>
            </a:r>
          </a:p>
        </p:txBody>
      </p:sp>
      <p:sp>
        <p:nvSpPr>
          <p:cNvPr id="19" name="Rectangle 18">
            <a:extLst>
              <a:ext uri="{FF2B5EF4-FFF2-40B4-BE49-F238E27FC236}">
                <a16:creationId xmlns:a16="http://schemas.microsoft.com/office/drawing/2014/main" id="{705D0A3A-04DE-4FAC-9A46-21D827D65CB3}"/>
              </a:ext>
            </a:extLst>
          </p:cNvPr>
          <p:cNvSpPr/>
          <p:nvPr/>
        </p:nvSpPr>
        <p:spPr>
          <a:xfrm>
            <a:off x="7268142" y="2180335"/>
            <a:ext cx="4554452" cy="461665"/>
          </a:xfrm>
          <a:prstGeom prst="rect">
            <a:avLst/>
          </a:prstGeom>
        </p:spPr>
        <p:txBody>
          <a:bodyPr wrap="square">
            <a:spAutoFit/>
          </a:bodyPr>
          <a:lstStyle/>
          <a:p>
            <a:r>
              <a:rPr lang="en-US" sz="1200" i="1" dirty="0">
                <a:gradFill>
                  <a:gsLst>
                    <a:gs pos="0">
                      <a:srgbClr val="353535"/>
                    </a:gs>
                    <a:gs pos="100000">
                      <a:srgbClr val="353535"/>
                    </a:gs>
                  </a:gsLst>
                  <a:lin ang="5400000" scaled="1"/>
                </a:gradFill>
                <a:latin typeface="Segoe UI "/>
              </a:rPr>
              <a:t>As AI drives operational efficiency, economies of scale </a:t>
            </a:r>
          </a:p>
          <a:p>
            <a:r>
              <a:rPr lang="en-US" sz="1200" i="1" dirty="0">
                <a:gradFill>
                  <a:gsLst>
                    <a:gs pos="0">
                      <a:srgbClr val="353535"/>
                    </a:gs>
                    <a:gs pos="100000">
                      <a:srgbClr val="353535"/>
                    </a:gs>
                  </a:gsLst>
                  <a:lin ang="5400000" scaled="1"/>
                </a:gradFill>
                <a:latin typeface="Segoe UI "/>
              </a:rPr>
              <a:t>alone will not sustain cost advantages </a:t>
            </a:r>
          </a:p>
        </p:txBody>
      </p:sp>
      <p:sp>
        <p:nvSpPr>
          <p:cNvPr id="20" name="Rectangle 19">
            <a:extLst>
              <a:ext uri="{FF2B5EF4-FFF2-40B4-BE49-F238E27FC236}">
                <a16:creationId xmlns:a16="http://schemas.microsoft.com/office/drawing/2014/main" id="{B1105CDB-D92C-4D4B-95A3-2ECCE6CD31A8}"/>
              </a:ext>
            </a:extLst>
          </p:cNvPr>
          <p:cNvSpPr/>
          <p:nvPr/>
        </p:nvSpPr>
        <p:spPr>
          <a:xfrm>
            <a:off x="7268142" y="3087156"/>
            <a:ext cx="4554452" cy="461665"/>
          </a:xfrm>
          <a:prstGeom prst="rect">
            <a:avLst/>
          </a:prstGeom>
        </p:spPr>
        <p:txBody>
          <a:bodyPr wrap="square">
            <a:spAutoFit/>
          </a:bodyPr>
          <a:lstStyle/>
          <a:p>
            <a:r>
              <a:rPr lang="en-US" sz="1200" i="1" dirty="0">
                <a:gradFill>
                  <a:gsLst>
                    <a:gs pos="0">
                      <a:srgbClr val="353535"/>
                    </a:gs>
                    <a:gs pos="100000">
                      <a:srgbClr val="353535"/>
                    </a:gs>
                  </a:gsLst>
                  <a:lin ang="5400000" scaled="1"/>
                </a:gradFill>
                <a:latin typeface="Segoe UI "/>
              </a:rPr>
              <a:t>As AI drives operational efficiency, economies of scale </a:t>
            </a:r>
          </a:p>
          <a:p>
            <a:r>
              <a:rPr lang="en-US" sz="1200" i="1" dirty="0">
                <a:gradFill>
                  <a:gsLst>
                    <a:gs pos="0">
                      <a:srgbClr val="353535"/>
                    </a:gs>
                    <a:gs pos="100000">
                      <a:srgbClr val="353535"/>
                    </a:gs>
                  </a:gsLst>
                  <a:lin ang="5400000" scaled="1"/>
                </a:gradFill>
                <a:latin typeface="Segoe UI "/>
              </a:rPr>
              <a:t>alone will not sustain cost advantages </a:t>
            </a:r>
          </a:p>
        </p:txBody>
      </p:sp>
      <p:sp>
        <p:nvSpPr>
          <p:cNvPr id="21" name="Rectangle 20">
            <a:extLst>
              <a:ext uri="{FF2B5EF4-FFF2-40B4-BE49-F238E27FC236}">
                <a16:creationId xmlns:a16="http://schemas.microsoft.com/office/drawing/2014/main" id="{F06FC37E-C29B-44DD-861C-61EBB55AA6E9}"/>
              </a:ext>
            </a:extLst>
          </p:cNvPr>
          <p:cNvSpPr/>
          <p:nvPr/>
        </p:nvSpPr>
        <p:spPr>
          <a:xfrm>
            <a:off x="7243530" y="2777445"/>
            <a:ext cx="2126736" cy="338554"/>
          </a:xfrm>
          <a:prstGeom prst="rect">
            <a:avLst/>
          </a:prstGeom>
        </p:spPr>
        <p:txBody>
          <a:bodyPr wrap="none">
            <a:spAutoFit/>
          </a:bodyPr>
          <a:lstStyle/>
          <a:p>
            <a:r>
              <a:rPr lang="en-US" sz="1600" dirty="0">
                <a:solidFill>
                  <a:srgbClr val="243571"/>
                </a:solidFill>
                <a:latin typeface="Segoe UI Semibold"/>
                <a:cs typeface="Segoe UI Semilight" panose="020B0402040204020203" pitchFamily="34" charset="0"/>
              </a:rPr>
              <a:t>Tailored experiences </a:t>
            </a:r>
          </a:p>
        </p:txBody>
      </p:sp>
      <p:sp>
        <p:nvSpPr>
          <p:cNvPr id="22" name="Rectangle 21">
            <a:extLst>
              <a:ext uri="{FF2B5EF4-FFF2-40B4-BE49-F238E27FC236}">
                <a16:creationId xmlns:a16="http://schemas.microsoft.com/office/drawing/2014/main" id="{6C7FE0DC-1E47-4FEF-9546-D9AC53827AFB}"/>
              </a:ext>
            </a:extLst>
          </p:cNvPr>
          <p:cNvSpPr/>
          <p:nvPr/>
        </p:nvSpPr>
        <p:spPr>
          <a:xfrm>
            <a:off x="7234126" y="3580166"/>
            <a:ext cx="2787751" cy="338554"/>
          </a:xfrm>
          <a:prstGeom prst="rect">
            <a:avLst/>
          </a:prstGeom>
        </p:spPr>
        <p:txBody>
          <a:bodyPr wrap="none">
            <a:spAutoFit/>
          </a:bodyPr>
          <a:lstStyle/>
          <a:p>
            <a:r>
              <a:rPr lang="en-US" sz="1600" dirty="0">
                <a:solidFill>
                  <a:srgbClr val="243571"/>
                </a:solidFill>
                <a:latin typeface="Segoe UI Semibold"/>
                <a:cs typeface="Segoe UI Semilight" panose="020B0402040204020203" pitchFamily="34" charset="0"/>
              </a:rPr>
              <a:t>Optimization and matching </a:t>
            </a:r>
          </a:p>
        </p:txBody>
      </p:sp>
      <p:sp>
        <p:nvSpPr>
          <p:cNvPr id="23" name="Rectangle 22">
            <a:extLst>
              <a:ext uri="{FF2B5EF4-FFF2-40B4-BE49-F238E27FC236}">
                <a16:creationId xmlns:a16="http://schemas.microsoft.com/office/drawing/2014/main" id="{282BF1E8-1EDF-4237-9239-DF8BA8B7C337}"/>
              </a:ext>
            </a:extLst>
          </p:cNvPr>
          <p:cNvSpPr/>
          <p:nvPr/>
        </p:nvSpPr>
        <p:spPr>
          <a:xfrm>
            <a:off x="7268142" y="3877890"/>
            <a:ext cx="4702047" cy="461665"/>
          </a:xfrm>
          <a:prstGeom prst="rect">
            <a:avLst/>
          </a:prstGeom>
        </p:spPr>
        <p:txBody>
          <a:bodyPr wrap="square">
            <a:spAutoFit/>
          </a:bodyPr>
          <a:lstStyle/>
          <a:p>
            <a:r>
              <a:rPr lang="en-US" sz="1200" i="1" dirty="0">
                <a:gradFill>
                  <a:gsLst>
                    <a:gs pos="0">
                      <a:srgbClr val="353535"/>
                    </a:gs>
                    <a:gs pos="100000">
                      <a:srgbClr val="353535"/>
                    </a:gs>
                  </a:gsLst>
                  <a:lin ang="5400000" scaled="1"/>
                </a:gradFill>
                <a:latin typeface="Segoe UI "/>
              </a:rPr>
              <a:t>Connections are digitized, increasing the importance </a:t>
            </a:r>
          </a:p>
          <a:p>
            <a:r>
              <a:rPr lang="en-US" sz="1200" i="1" dirty="0">
                <a:gradFill>
                  <a:gsLst>
                    <a:gs pos="0">
                      <a:srgbClr val="353535"/>
                    </a:gs>
                    <a:gs pos="100000">
                      <a:srgbClr val="353535"/>
                    </a:gs>
                  </a:gsLst>
                  <a:lin ang="5400000" scaled="1"/>
                </a:gradFill>
                <a:latin typeface="Segoe UI "/>
              </a:rPr>
              <a:t>of optimizing the best fit between parties </a:t>
            </a:r>
          </a:p>
        </p:txBody>
      </p:sp>
      <p:sp>
        <p:nvSpPr>
          <p:cNvPr id="24" name="Rectangle 23">
            <a:extLst>
              <a:ext uri="{FF2B5EF4-FFF2-40B4-BE49-F238E27FC236}">
                <a16:creationId xmlns:a16="http://schemas.microsoft.com/office/drawing/2014/main" id="{DEF7F914-EBF9-4DF9-9CFF-89967B60B7CD}"/>
              </a:ext>
            </a:extLst>
          </p:cNvPr>
          <p:cNvSpPr/>
          <p:nvPr/>
        </p:nvSpPr>
        <p:spPr>
          <a:xfrm>
            <a:off x="7243530" y="4351401"/>
            <a:ext cx="2400209" cy="338554"/>
          </a:xfrm>
          <a:prstGeom prst="rect">
            <a:avLst/>
          </a:prstGeom>
        </p:spPr>
        <p:txBody>
          <a:bodyPr wrap="none">
            <a:spAutoFit/>
          </a:bodyPr>
          <a:lstStyle/>
          <a:p>
            <a:r>
              <a:rPr lang="en-US" sz="1600" dirty="0">
                <a:solidFill>
                  <a:srgbClr val="243571"/>
                </a:solidFill>
                <a:latin typeface="Segoe UI Semibold"/>
                <a:cs typeface="Segoe UI Semilight" panose="020B0402040204020203" pitchFamily="34" charset="0"/>
              </a:rPr>
              <a:t>High retention benefits </a:t>
            </a:r>
          </a:p>
        </p:txBody>
      </p:sp>
      <p:sp>
        <p:nvSpPr>
          <p:cNvPr id="26" name="Rectangle 25">
            <a:extLst>
              <a:ext uri="{FF2B5EF4-FFF2-40B4-BE49-F238E27FC236}">
                <a16:creationId xmlns:a16="http://schemas.microsoft.com/office/drawing/2014/main" id="{B370B76E-643D-4F69-9D31-38A43432B821}"/>
              </a:ext>
            </a:extLst>
          </p:cNvPr>
          <p:cNvSpPr/>
          <p:nvPr/>
        </p:nvSpPr>
        <p:spPr>
          <a:xfrm>
            <a:off x="7268142" y="4645519"/>
            <a:ext cx="4308882" cy="461665"/>
          </a:xfrm>
          <a:prstGeom prst="rect">
            <a:avLst/>
          </a:prstGeom>
        </p:spPr>
        <p:txBody>
          <a:bodyPr wrap="square">
            <a:spAutoFit/>
          </a:bodyPr>
          <a:lstStyle/>
          <a:p>
            <a:r>
              <a:rPr lang="en-US" sz="1200" i="1" dirty="0">
                <a:gradFill>
                  <a:gsLst>
                    <a:gs pos="0">
                      <a:srgbClr val="353535"/>
                    </a:gs>
                    <a:gs pos="100000">
                      <a:srgbClr val="353535"/>
                    </a:gs>
                  </a:gsLst>
                  <a:lin ang="5400000" scaled="1"/>
                </a:gradFill>
                <a:latin typeface="Segoe UI "/>
              </a:rPr>
              <a:t>Continuously improving product performance to offer superior </a:t>
            </a:r>
          </a:p>
          <a:p>
            <a:r>
              <a:rPr lang="en-US" sz="1200" i="1" dirty="0">
                <a:gradFill>
                  <a:gsLst>
                    <a:gs pos="0">
                      <a:srgbClr val="353535"/>
                    </a:gs>
                    <a:gs pos="100000">
                      <a:srgbClr val="353535"/>
                    </a:gs>
                  </a:gsLst>
                  <a:lin ang="5400000" scaled="1"/>
                </a:gradFill>
                <a:latin typeface="Segoe UI "/>
              </a:rPr>
              <a:t>customer outcomes and new value will keep clients engaged </a:t>
            </a:r>
          </a:p>
        </p:txBody>
      </p:sp>
      <p:sp>
        <p:nvSpPr>
          <p:cNvPr id="27" name="Rectangle 26">
            <a:extLst>
              <a:ext uri="{FF2B5EF4-FFF2-40B4-BE49-F238E27FC236}">
                <a16:creationId xmlns:a16="http://schemas.microsoft.com/office/drawing/2014/main" id="{5C716209-FA30-453B-8C93-8192E6B9C4B9}"/>
              </a:ext>
            </a:extLst>
          </p:cNvPr>
          <p:cNvSpPr/>
          <p:nvPr/>
        </p:nvSpPr>
        <p:spPr>
          <a:xfrm>
            <a:off x="7234126" y="5135111"/>
            <a:ext cx="3364254" cy="338554"/>
          </a:xfrm>
          <a:prstGeom prst="rect">
            <a:avLst/>
          </a:prstGeom>
        </p:spPr>
        <p:txBody>
          <a:bodyPr wrap="none">
            <a:spAutoFit/>
          </a:bodyPr>
          <a:lstStyle/>
          <a:p>
            <a:r>
              <a:rPr lang="en-US" sz="1600" dirty="0">
                <a:solidFill>
                  <a:srgbClr val="243571"/>
                </a:solidFill>
                <a:latin typeface="Segoe UI Semibold"/>
                <a:cs typeface="Segoe UI Semilight" panose="020B0402040204020203" pitchFamily="34" charset="0"/>
              </a:rPr>
              <a:t>Value of augmented performance </a:t>
            </a:r>
          </a:p>
        </p:txBody>
      </p:sp>
      <p:sp>
        <p:nvSpPr>
          <p:cNvPr id="28" name="Rectangle 27">
            <a:extLst>
              <a:ext uri="{FF2B5EF4-FFF2-40B4-BE49-F238E27FC236}">
                <a16:creationId xmlns:a16="http://schemas.microsoft.com/office/drawing/2014/main" id="{114855D7-ED05-403F-AF5A-60FC79D48958}"/>
              </a:ext>
            </a:extLst>
          </p:cNvPr>
          <p:cNvSpPr/>
          <p:nvPr/>
        </p:nvSpPr>
        <p:spPr>
          <a:xfrm>
            <a:off x="7234126" y="5481668"/>
            <a:ext cx="3560482" cy="461665"/>
          </a:xfrm>
          <a:prstGeom prst="rect">
            <a:avLst/>
          </a:prstGeom>
        </p:spPr>
        <p:txBody>
          <a:bodyPr wrap="square">
            <a:spAutoFit/>
          </a:bodyPr>
          <a:lstStyle/>
          <a:p>
            <a:r>
              <a:rPr lang="en-US" sz="1200" i="1" dirty="0">
                <a:gradFill>
                  <a:gsLst>
                    <a:gs pos="0">
                      <a:srgbClr val="353535"/>
                    </a:gs>
                    <a:gs pos="100000">
                      <a:srgbClr val="353535"/>
                    </a:gs>
                  </a:gsLst>
                  <a:lin ang="5400000" scaled="1"/>
                </a:gradFill>
                <a:latin typeface="Segoe UI "/>
              </a:rPr>
              <a:t>The interplay of strengths across technology </a:t>
            </a:r>
          </a:p>
          <a:p>
            <a:r>
              <a:rPr lang="en-US" sz="1200" i="1" dirty="0">
                <a:gradFill>
                  <a:gsLst>
                    <a:gs pos="0">
                      <a:srgbClr val="353535"/>
                    </a:gs>
                    <a:gs pos="100000">
                      <a:srgbClr val="353535"/>
                    </a:gs>
                  </a:gsLst>
                  <a:lin ang="5400000" scaled="1"/>
                </a:gradFill>
                <a:latin typeface="Segoe UI "/>
              </a:rPr>
              <a:t>and talent amplifies performance </a:t>
            </a:r>
          </a:p>
        </p:txBody>
      </p:sp>
      <p:sp>
        <p:nvSpPr>
          <p:cNvPr id="29" name="Rectangle 28">
            <a:extLst>
              <a:ext uri="{FF2B5EF4-FFF2-40B4-BE49-F238E27FC236}">
                <a16:creationId xmlns:a16="http://schemas.microsoft.com/office/drawing/2014/main" id="{BF21E2E8-B7F3-47DA-9179-878EC1F89E3F}"/>
              </a:ext>
            </a:extLst>
          </p:cNvPr>
          <p:cNvSpPr/>
          <p:nvPr/>
        </p:nvSpPr>
        <p:spPr>
          <a:xfrm>
            <a:off x="96334" y="6219504"/>
            <a:ext cx="12095666" cy="338554"/>
          </a:xfrm>
          <a:prstGeom prst="rect">
            <a:avLst/>
          </a:prstGeom>
        </p:spPr>
        <p:txBody>
          <a:bodyPr wrap="square">
            <a:spAutoFit/>
          </a:bodyPr>
          <a:lstStyle/>
          <a:p>
            <a:pPr algn="ctr"/>
            <a:r>
              <a:rPr lang="en-US" sz="1600" dirty="0">
                <a:solidFill>
                  <a:srgbClr val="243571"/>
                </a:solidFill>
                <a:latin typeface="Segoe UI Semibold"/>
                <a:cs typeface="Segoe UI Semilight" panose="020B0402040204020203" pitchFamily="34" charset="0"/>
              </a:rPr>
              <a:t>This is</a:t>
            </a:r>
            <a:r>
              <a:rPr lang="ru-RU" sz="1600" dirty="0">
                <a:solidFill>
                  <a:srgbClr val="243571"/>
                </a:solidFill>
                <a:latin typeface="Segoe UI Semibold"/>
                <a:cs typeface="Segoe UI Semilight" panose="020B0402040204020203" pitchFamily="34" charset="0"/>
              </a:rPr>
              <a:t> </a:t>
            </a:r>
            <a:r>
              <a:rPr lang="en-US" sz="1600" dirty="0">
                <a:solidFill>
                  <a:srgbClr val="243571"/>
                </a:solidFill>
                <a:latin typeface="Segoe UI Semibold"/>
                <a:cs typeface="Segoe UI Semilight" panose="020B0402040204020203" pitchFamily="34" charset="0"/>
              </a:rPr>
              <a:t>placing legacy business models under pressure from those whose businesses are built around these new attributes </a:t>
            </a:r>
          </a:p>
        </p:txBody>
      </p:sp>
      <p:cxnSp>
        <p:nvCxnSpPr>
          <p:cNvPr id="30" name="Straight Connector 29">
            <a:extLst>
              <a:ext uri="{FF2B5EF4-FFF2-40B4-BE49-F238E27FC236}">
                <a16:creationId xmlns:a16="http://schemas.microsoft.com/office/drawing/2014/main" id="{0DE82621-B9AF-42A2-9BBD-1A52DBF3C5A4}"/>
              </a:ext>
            </a:extLst>
          </p:cNvPr>
          <p:cNvCxnSpPr>
            <a:cxnSpLocks/>
          </p:cNvCxnSpPr>
          <p:nvPr/>
        </p:nvCxnSpPr>
        <p:spPr>
          <a:xfrm flipH="1">
            <a:off x="784860" y="6161686"/>
            <a:ext cx="108127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400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215E889-13AB-4FAA-BFB4-4380D05729C4}"/>
              </a:ext>
            </a:extLst>
          </p:cNvPr>
          <p:cNvSpPr/>
          <p:nvPr/>
        </p:nvSpPr>
        <p:spPr>
          <a:xfrm>
            <a:off x="602826" y="357760"/>
            <a:ext cx="10994813" cy="1384995"/>
          </a:xfrm>
          <a:prstGeom prst="rect">
            <a:avLst/>
          </a:prstGeom>
        </p:spPr>
        <p:txBody>
          <a:bodyPr wrap="square">
            <a:spAutoFit/>
          </a:bodyPr>
          <a:lstStyle/>
          <a:p>
            <a:pPr lvl="0" defTabSz="548640">
              <a:defRPr/>
            </a:pPr>
            <a:r>
              <a:rPr lang="en-US" sz="2800" dirty="0">
                <a:solidFill>
                  <a:srgbClr val="243571"/>
                </a:solidFill>
                <a:latin typeface="Segoe UI Semibold"/>
                <a:cs typeface="Segoe UI Semilight" panose="020B0402040204020203" pitchFamily="34" charset="0"/>
              </a:rPr>
              <a:t>Al presents Banks and </a:t>
            </a:r>
            <a:r>
              <a:rPr lang="en-US" sz="2800" dirty="0" err="1">
                <a:solidFill>
                  <a:srgbClr val="243571"/>
                </a:solidFill>
                <a:latin typeface="Segoe UI Semibold"/>
                <a:cs typeface="Segoe UI Semilight" panose="020B0402040204020203" pitchFamily="34" charset="0"/>
              </a:rPr>
              <a:t>Fintechs</a:t>
            </a:r>
            <a:r>
              <a:rPr lang="en-US" sz="2800" dirty="0">
                <a:solidFill>
                  <a:srgbClr val="243571"/>
                </a:solidFill>
                <a:latin typeface="Segoe UI Semibold"/>
                <a:cs typeface="Segoe UI Semilight" panose="020B0402040204020203" pitchFamily="34" charset="0"/>
              </a:rPr>
              <a:t> with the opportunity to change their businesses in а multitude of ways ranging from incremental improvement to complete reinvention</a:t>
            </a:r>
          </a:p>
        </p:txBody>
      </p:sp>
      <p:pic>
        <p:nvPicPr>
          <p:cNvPr id="3" name="Picture 2">
            <a:extLst>
              <a:ext uri="{FF2B5EF4-FFF2-40B4-BE49-F238E27FC236}">
                <a16:creationId xmlns:a16="http://schemas.microsoft.com/office/drawing/2014/main" id="{EE78E3F6-4401-4570-A32A-03CA453DE00A}"/>
              </a:ext>
            </a:extLst>
          </p:cNvPr>
          <p:cNvPicPr>
            <a:picLocks noChangeAspect="1"/>
          </p:cNvPicPr>
          <p:nvPr/>
        </p:nvPicPr>
        <p:blipFill rotWithShape="1">
          <a:blip r:embed="rId3"/>
          <a:srcRect t="3674"/>
          <a:stretch/>
        </p:blipFill>
        <p:spPr>
          <a:xfrm>
            <a:off x="3383491" y="2146489"/>
            <a:ext cx="5023908" cy="1539779"/>
          </a:xfrm>
          <a:prstGeom prst="rect">
            <a:avLst/>
          </a:prstGeom>
        </p:spPr>
      </p:pic>
      <p:grpSp>
        <p:nvGrpSpPr>
          <p:cNvPr id="7" name="Group 6">
            <a:extLst>
              <a:ext uri="{FF2B5EF4-FFF2-40B4-BE49-F238E27FC236}">
                <a16:creationId xmlns:a16="http://schemas.microsoft.com/office/drawing/2014/main" id="{C76B70C7-3BFF-4FE3-96B8-38A22D692772}"/>
              </a:ext>
            </a:extLst>
          </p:cNvPr>
          <p:cNvGrpSpPr/>
          <p:nvPr/>
        </p:nvGrpSpPr>
        <p:grpSpPr>
          <a:xfrm>
            <a:off x="602826" y="3790982"/>
            <a:ext cx="10784841" cy="745067"/>
            <a:chOff x="602826" y="4521200"/>
            <a:chExt cx="10784841" cy="745067"/>
          </a:xfrm>
        </p:grpSpPr>
        <p:sp>
          <p:nvSpPr>
            <p:cNvPr id="6" name="Arrow: Right 5">
              <a:extLst>
                <a:ext uri="{FF2B5EF4-FFF2-40B4-BE49-F238E27FC236}">
                  <a16:creationId xmlns:a16="http://schemas.microsoft.com/office/drawing/2014/main" id="{7321317E-BF7E-43B1-BAF8-207DBA926BBF}"/>
                </a:ext>
              </a:extLst>
            </p:cNvPr>
            <p:cNvSpPr/>
            <p:nvPr/>
          </p:nvSpPr>
          <p:spPr>
            <a:xfrm>
              <a:off x="4944533" y="4521200"/>
              <a:ext cx="6443134" cy="745067"/>
            </a:xfrm>
            <a:prstGeom prst="rightArrow">
              <a:avLst/>
            </a:prstGeom>
            <a:solidFill>
              <a:srgbClr val="629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Right 40">
              <a:extLst>
                <a:ext uri="{FF2B5EF4-FFF2-40B4-BE49-F238E27FC236}">
                  <a16:creationId xmlns:a16="http://schemas.microsoft.com/office/drawing/2014/main" id="{F9FAC090-3B6C-4C43-87A5-0DE41B208FD5}"/>
                </a:ext>
              </a:extLst>
            </p:cNvPr>
            <p:cNvSpPr/>
            <p:nvPr/>
          </p:nvSpPr>
          <p:spPr>
            <a:xfrm rot="10800000">
              <a:off x="602826" y="4521200"/>
              <a:ext cx="6443134" cy="745067"/>
            </a:xfrm>
            <a:prstGeom prst="rightArrow">
              <a:avLst/>
            </a:prstGeom>
            <a:solidFill>
              <a:srgbClr val="629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Rectangle 41">
            <a:extLst>
              <a:ext uri="{FF2B5EF4-FFF2-40B4-BE49-F238E27FC236}">
                <a16:creationId xmlns:a16="http://schemas.microsoft.com/office/drawing/2014/main" id="{38D60BFE-BF13-4FBE-905D-05FD662C5598}"/>
              </a:ext>
            </a:extLst>
          </p:cNvPr>
          <p:cNvSpPr/>
          <p:nvPr/>
        </p:nvSpPr>
        <p:spPr>
          <a:xfrm>
            <a:off x="804333" y="3978095"/>
            <a:ext cx="3011145" cy="338554"/>
          </a:xfrm>
          <a:prstGeom prst="rect">
            <a:avLst/>
          </a:prstGeom>
        </p:spPr>
        <p:txBody>
          <a:bodyPr wrap="none">
            <a:spAutoFit/>
          </a:bodyPr>
          <a:lstStyle/>
          <a:p>
            <a:r>
              <a:rPr lang="en-US" sz="1600" i="1" dirty="0">
                <a:solidFill>
                  <a:schemeClr val="bg1"/>
                </a:solidFill>
                <a:latin typeface="Segoe UI Semibold"/>
                <a:cs typeface="Segoe UI Semilight" panose="020B0402040204020203" pitchFamily="34" charset="0"/>
              </a:rPr>
              <a:t>Doing the same things, better </a:t>
            </a:r>
          </a:p>
        </p:txBody>
      </p:sp>
      <p:sp>
        <p:nvSpPr>
          <p:cNvPr id="43" name="Rectangle 42">
            <a:extLst>
              <a:ext uri="{FF2B5EF4-FFF2-40B4-BE49-F238E27FC236}">
                <a16:creationId xmlns:a16="http://schemas.microsoft.com/office/drawing/2014/main" id="{F0ECDE45-3370-4E60-BA5F-024015A64573}"/>
              </a:ext>
            </a:extLst>
          </p:cNvPr>
          <p:cNvSpPr/>
          <p:nvPr/>
        </p:nvSpPr>
        <p:spPr>
          <a:xfrm>
            <a:off x="7556798" y="3978095"/>
            <a:ext cx="3541162" cy="338554"/>
          </a:xfrm>
          <a:prstGeom prst="rect">
            <a:avLst/>
          </a:prstGeom>
        </p:spPr>
        <p:txBody>
          <a:bodyPr wrap="none">
            <a:spAutoFit/>
          </a:bodyPr>
          <a:lstStyle/>
          <a:p>
            <a:r>
              <a:rPr lang="en-US" sz="1600" i="1" dirty="0">
                <a:solidFill>
                  <a:schemeClr val="bg1"/>
                </a:solidFill>
                <a:latin typeface="Segoe UI Semibold"/>
                <a:cs typeface="Segoe UI Semilight" panose="020B0402040204020203" pitchFamily="34" charset="0"/>
              </a:rPr>
              <a:t>Doing something radically different </a:t>
            </a:r>
          </a:p>
        </p:txBody>
      </p:sp>
      <p:sp>
        <p:nvSpPr>
          <p:cNvPr id="10" name="Rectangle 9">
            <a:extLst>
              <a:ext uri="{FF2B5EF4-FFF2-40B4-BE49-F238E27FC236}">
                <a16:creationId xmlns:a16="http://schemas.microsoft.com/office/drawing/2014/main" id="{586BBCFE-6562-48B4-A202-A48C303573AA}"/>
              </a:ext>
            </a:extLst>
          </p:cNvPr>
          <p:cNvSpPr/>
          <p:nvPr/>
        </p:nvSpPr>
        <p:spPr>
          <a:xfrm>
            <a:off x="841828" y="4953624"/>
            <a:ext cx="3313282" cy="307777"/>
          </a:xfrm>
          <a:prstGeom prst="rect">
            <a:avLst/>
          </a:prstGeom>
        </p:spPr>
        <p:txBody>
          <a:bodyPr wrap="square">
            <a:spAutoFit/>
          </a:bodyPr>
          <a:lstStyle/>
          <a:p>
            <a:pPr defTabSz="548640"/>
            <a:r>
              <a:rPr lang="en-US" sz="1400" dirty="0">
                <a:solidFill>
                  <a:schemeClr val="tx1">
                    <a:lumMod val="85000"/>
                    <a:lumOff val="15000"/>
                  </a:schemeClr>
                </a:solidFill>
                <a:latin typeface="Segoe UI Semibold"/>
                <a:cs typeface="Segoe UI Semilight" panose="020B0402040204020203" pitchFamily="34" charset="0"/>
              </a:rPr>
              <a:t>Leaner, faster operations </a:t>
            </a:r>
          </a:p>
        </p:txBody>
      </p:sp>
      <p:sp>
        <p:nvSpPr>
          <p:cNvPr id="11" name="Rectangle 10">
            <a:extLst>
              <a:ext uri="{FF2B5EF4-FFF2-40B4-BE49-F238E27FC236}">
                <a16:creationId xmlns:a16="http://schemas.microsoft.com/office/drawing/2014/main" id="{878D1B5D-B41B-48E5-B131-EFDE0079D6EB}"/>
              </a:ext>
            </a:extLst>
          </p:cNvPr>
          <p:cNvSpPr/>
          <p:nvPr/>
        </p:nvSpPr>
        <p:spPr>
          <a:xfrm>
            <a:off x="602826" y="5309581"/>
            <a:ext cx="2716108" cy="1184940"/>
          </a:xfrm>
          <a:prstGeom prst="rect">
            <a:avLst/>
          </a:prstGeom>
        </p:spPr>
        <p:txBody>
          <a:bodyPr wrap="square">
            <a:spAutoFit/>
          </a:bodyPr>
          <a:lstStyle/>
          <a:p>
            <a:pPr marL="285750" indent="-285750">
              <a:spcAft>
                <a:spcPts val="600"/>
              </a:spcAft>
              <a:buFont typeface="Wingdings" panose="05000000000000000000" pitchFamily="2" charset="2"/>
              <a:buChar char="§"/>
            </a:pPr>
            <a:r>
              <a:rPr lang="en-US" sz="1100" dirty="0">
                <a:gradFill>
                  <a:gsLst>
                    <a:gs pos="0">
                      <a:srgbClr val="353535"/>
                    </a:gs>
                    <a:gs pos="100000">
                      <a:srgbClr val="353535"/>
                    </a:gs>
                  </a:gsLst>
                  <a:lin ang="5400000" scaled="1"/>
                </a:gradFill>
                <a:latin typeface="Segoe UI "/>
              </a:rPr>
              <a:t>Using automation to improve the efficiency of business-as-usual processes </a:t>
            </a:r>
          </a:p>
          <a:p>
            <a:pPr marL="285750" indent="-285750">
              <a:spcAft>
                <a:spcPts val="600"/>
              </a:spcAft>
              <a:buFont typeface="Wingdings" panose="05000000000000000000" pitchFamily="2" charset="2"/>
              <a:buChar char="§"/>
            </a:pPr>
            <a:r>
              <a:rPr lang="en-US" sz="1100" dirty="0">
                <a:gradFill>
                  <a:gsLst>
                    <a:gs pos="0">
                      <a:srgbClr val="353535"/>
                    </a:gs>
                    <a:gs pos="100000">
                      <a:srgbClr val="353535"/>
                    </a:gs>
                  </a:gsLst>
                  <a:lin ang="5400000" scaled="1"/>
                </a:gradFill>
                <a:latin typeface="Segoe UI "/>
              </a:rPr>
              <a:t>Reducing the cost of simple, routine processes, while maintaining or improving quality of experience </a:t>
            </a:r>
          </a:p>
        </p:txBody>
      </p:sp>
      <p:sp>
        <p:nvSpPr>
          <p:cNvPr id="44" name="Rectangle 43">
            <a:extLst>
              <a:ext uri="{FF2B5EF4-FFF2-40B4-BE49-F238E27FC236}">
                <a16:creationId xmlns:a16="http://schemas.microsoft.com/office/drawing/2014/main" id="{5E4285DD-C19F-4989-9C8A-7112A2CE7F5A}"/>
              </a:ext>
            </a:extLst>
          </p:cNvPr>
          <p:cNvSpPr/>
          <p:nvPr/>
        </p:nvSpPr>
        <p:spPr>
          <a:xfrm>
            <a:off x="3490128" y="4961357"/>
            <a:ext cx="2908810" cy="307777"/>
          </a:xfrm>
          <a:prstGeom prst="rect">
            <a:avLst/>
          </a:prstGeom>
        </p:spPr>
        <p:txBody>
          <a:bodyPr wrap="square">
            <a:spAutoFit/>
          </a:bodyPr>
          <a:lstStyle/>
          <a:p>
            <a:pPr defTabSz="548640"/>
            <a:r>
              <a:rPr lang="en-US" sz="1400" dirty="0">
                <a:solidFill>
                  <a:schemeClr val="tx1">
                    <a:lumMod val="85000"/>
                    <a:lumOff val="15000"/>
                  </a:schemeClr>
                </a:solidFill>
                <a:latin typeface="Segoe UI Semibold"/>
                <a:cs typeface="Segoe UI Semilight" panose="020B0402040204020203" pitchFamily="34" charset="0"/>
              </a:rPr>
              <a:t>Tailored products and advice </a:t>
            </a:r>
          </a:p>
        </p:txBody>
      </p:sp>
      <p:sp>
        <p:nvSpPr>
          <p:cNvPr id="12" name="Rectangle 11">
            <a:extLst>
              <a:ext uri="{FF2B5EF4-FFF2-40B4-BE49-F238E27FC236}">
                <a16:creationId xmlns:a16="http://schemas.microsoft.com/office/drawing/2014/main" id="{D163E8F0-0CC1-4E3A-8064-7427E569A1AC}"/>
              </a:ext>
            </a:extLst>
          </p:cNvPr>
          <p:cNvSpPr/>
          <p:nvPr/>
        </p:nvSpPr>
        <p:spPr>
          <a:xfrm>
            <a:off x="3498999" y="5323646"/>
            <a:ext cx="2315335" cy="1184940"/>
          </a:xfrm>
          <a:prstGeom prst="rect">
            <a:avLst/>
          </a:prstGeom>
        </p:spPr>
        <p:txBody>
          <a:bodyPr wrap="square">
            <a:spAutoFit/>
          </a:bodyPr>
          <a:lstStyle/>
          <a:p>
            <a:pPr marL="285750" indent="-285750">
              <a:spcAft>
                <a:spcPts val="600"/>
              </a:spcAft>
              <a:buFont typeface="Wingdings" panose="05000000000000000000" pitchFamily="2" charset="2"/>
              <a:buChar char="§"/>
            </a:pPr>
            <a:r>
              <a:rPr lang="en-US" sz="1100" dirty="0">
                <a:gradFill>
                  <a:gsLst>
                    <a:gs pos="0">
                      <a:srgbClr val="353535"/>
                    </a:gs>
                    <a:gs pos="100000">
                      <a:srgbClr val="353535"/>
                    </a:gs>
                  </a:gsLst>
                  <a:lin ang="5400000" scaled="1"/>
                </a:gradFill>
                <a:latin typeface="Segoe UI "/>
              </a:rPr>
              <a:t>Personalizing interactions to more closely meet the unique needs of customers </a:t>
            </a:r>
          </a:p>
          <a:p>
            <a:pPr marL="285750" indent="-285750">
              <a:spcAft>
                <a:spcPts val="600"/>
              </a:spcAft>
              <a:buFont typeface="Wingdings" panose="05000000000000000000" pitchFamily="2" charset="2"/>
              <a:buChar char="§"/>
            </a:pPr>
            <a:r>
              <a:rPr lang="en-US" sz="1100" dirty="0">
                <a:gradFill>
                  <a:gsLst>
                    <a:gs pos="0">
                      <a:srgbClr val="353535"/>
                    </a:gs>
                    <a:gs pos="100000">
                      <a:srgbClr val="353535"/>
                    </a:gs>
                  </a:gsLst>
                  <a:lin ang="5400000" scaled="1"/>
                </a:gradFill>
                <a:latin typeface="Segoe UI "/>
              </a:rPr>
              <a:t>Providing convenient, high-quality service, while maintaining scalability </a:t>
            </a:r>
          </a:p>
        </p:txBody>
      </p:sp>
      <p:sp>
        <p:nvSpPr>
          <p:cNvPr id="45" name="Rectangle 44">
            <a:extLst>
              <a:ext uri="{FF2B5EF4-FFF2-40B4-BE49-F238E27FC236}">
                <a16:creationId xmlns:a16="http://schemas.microsoft.com/office/drawing/2014/main" id="{28BCA912-458C-4403-8AC0-69A0398C4034}"/>
              </a:ext>
            </a:extLst>
          </p:cNvPr>
          <p:cNvSpPr/>
          <p:nvPr/>
        </p:nvSpPr>
        <p:spPr>
          <a:xfrm>
            <a:off x="6622700" y="4942791"/>
            <a:ext cx="2574616" cy="307777"/>
          </a:xfrm>
          <a:prstGeom prst="rect">
            <a:avLst/>
          </a:prstGeom>
        </p:spPr>
        <p:txBody>
          <a:bodyPr wrap="square">
            <a:spAutoFit/>
          </a:bodyPr>
          <a:lstStyle/>
          <a:p>
            <a:pPr defTabSz="548640"/>
            <a:r>
              <a:rPr lang="en-US" sz="1400" dirty="0">
                <a:solidFill>
                  <a:schemeClr val="tx1">
                    <a:lumMod val="85000"/>
                    <a:lumOff val="15000"/>
                  </a:schemeClr>
                </a:solidFill>
                <a:latin typeface="Segoe UI Semibold"/>
                <a:cs typeface="Segoe UI Semilight" panose="020B0402040204020203" pitchFamily="34" charset="0"/>
              </a:rPr>
              <a:t>Smarter decision-making </a:t>
            </a:r>
          </a:p>
        </p:txBody>
      </p:sp>
      <p:sp>
        <p:nvSpPr>
          <p:cNvPr id="13" name="Rectangle 12">
            <a:extLst>
              <a:ext uri="{FF2B5EF4-FFF2-40B4-BE49-F238E27FC236}">
                <a16:creationId xmlns:a16="http://schemas.microsoft.com/office/drawing/2014/main" id="{CF5705AF-3259-487F-AF65-170182000CE7}"/>
              </a:ext>
            </a:extLst>
          </p:cNvPr>
          <p:cNvSpPr/>
          <p:nvPr/>
        </p:nvSpPr>
        <p:spPr>
          <a:xfrm>
            <a:off x="6350374" y="5331469"/>
            <a:ext cx="2912533" cy="1184940"/>
          </a:xfrm>
          <a:prstGeom prst="rect">
            <a:avLst/>
          </a:prstGeom>
        </p:spPr>
        <p:txBody>
          <a:bodyPr wrap="square">
            <a:spAutoFit/>
          </a:bodyPr>
          <a:lstStyle/>
          <a:p>
            <a:pPr marL="285750" indent="-285750">
              <a:spcAft>
                <a:spcPts val="600"/>
              </a:spcAft>
              <a:buFont typeface="Wingdings" panose="05000000000000000000" pitchFamily="2" charset="2"/>
              <a:buChar char="§"/>
            </a:pPr>
            <a:r>
              <a:rPr lang="en-US" sz="1100" dirty="0">
                <a:gradFill>
                  <a:gsLst>
                    <a:gs pos="0">
                      <a:srgbClr val="353535"/>
                    </a:gs>
                    <a:gs pos="100000">
                      <a:srgbClr val="353535"/>
                    </a:gs>
                  </a:gsLst>
                  <a:lin ang="5400000" scaled="1"/>
                </a:gradFill>
                <a:latin typeface="Segoe UI "/>
              </a:rPr>
              <a:t>Using advanced data science to optimize business outcomes (</a:t>
            </a:r>
            <a:r>
              <a:rPr lang="en-US" sz="1100" dirty="0" err="1">
                <a:gradFill>
                  <a:gsLst>
                    <a:gs pos="0">
                      <a:srgbClr val="353535"/>
                    </a:gs>
                    <a:gs pos="100000">
                      <a:srgbClr val="353535"/>
                    </a:gs>
                  </a:gsLst>
                  <a:lin ang="5400000" scaled="1"/>
                </a:gradFill>
                <a:latin typeface="Segoe UI "/>
              </a:rPr>
              <a:t>eg</a:t>
            </a:r>
            <a:r>
              <a:rPr lang="en-US" sz="1100" dirty="0">
                <a:gradFill>
                  <a:gsLst>
                    <a:gs pos="0">
                      <a:srgbClr val="353535"/>
                    </a:gs>
                    <a:gs pos="100000">
                      <a:srgbClr val="353535"/>
                    </a:gs>
                  </a:gsLst>
                  <a:lin ang="5400000" scaled="1"/>
                </a:gradFill>
                <a:latin typeface="Segoe UI "/>
              </a:rPr>
              <a:t> lower default rates) </a:t>
            </a:r>
          </a:p>
          <a:p>
            <a:pPr marL="285750" indent="-285750">
              <a:spcAft>
                <a:spcPts val="600"/>
              </a:spcAft>
              <a:buFont typeface="Wingdings" panose="05000000000000000000" pitchFamily="2" charset="2"/>
              <a:buChar char="§"/>
            </a:pPr>
            <a:r>
              <a:rPr lang="en-US" sz="1100" dirty="0">
                <a:gradFill>
                  <a:gsLst>
                    <a:gs pos="0">
                      <a:srgbClr val="353535"/>
                    </a:gs>
                    <a:gs pos="100000">
                      <a:srgbClr val="353535"/>
                    </a:gs>
                  </a:gsLst>
                  <a:lin ang="5400000" scaled="1"/>
                </a:gradFill>
                <a:latin typeface="Segoe UI "/>
              </a:rPr>
              <a:t>integrating large volumes of data to derive better insights across business units (</a:t>
            </a:r>
            <a:r>
              <a:rPr lang="en-US" sz="1100" dirty="0" err="1">
                <a:gradFill>
                  <a:gsLst>
                    <a:gs pos="0">
                      <a:srgbClr val="353535"/>
                    </a:gs>
                    <a:gs pos="100000">
                      <a:srgbClr val="353535"/>
                    </a:gs>
                  </a:gsLst>
                  <a:lin ang="5400000" scaled="1"/>
                </a:gradFill>
                <a:latin typeface="Segoe UI "/>
              </a:rPr>
              <a:t>eg</a:t>
            </a:r>
            <a:r>
              <a:rPr lang="en-US" sz="1100" dirty="0">
                <a:gradFill>
                  <a:gsLst>
                    <a:gs pos="0">
                      <a:srgbClr val="353535"/>
                    </a:gs>
                    <a:gs pos="100000">
                      <a:srgbClr val="353535"/>
                    </a:gs>
                  </a:gsLst>
                  <a:lin ang="5400000" scaled="1"/>
                </a:gradFill>
                <a:latin typeface="Segoe UI "/>
              </a:rPr>
              <a:t> better capital  allocation) </a:t>
            </a:r>
          </a:p>
        </p:txBody>
      </p:sp>
      <p:sp>
        <p:nvSpPr>
          <p:cNvPr id="14" name="Rectangle 13">
            <a:extLst>
              <a:ext uri="{FF2B5EF4-FFF2-40B4-BE49-F238E27FC236}">
                <a16:creationId xmlns:a16="http://schemas.microsoft.com/office/drawing/2014/main" id="{7C0E0FEE-9E5E-4C2B-A024-FFB5D89D2053}"/>
              </a:ext>
            </a:extLst>
          </p:cNvPr>
          <p:cNvSpPr/>
          <p:nvPr/>
        </p:nvSpPr>
        <p:spPr>
          <a:xfrm>
            <a:off x="9421079" y="4961357"/>
            <a:ext cx="2426883" cy="307777"/>
          </a:xfrm>
          <a:prstGeom prst="rect">
            <a:avLst/>
          </a:prstGeom>
        </p:spPr>
        <p:txBody>
          <a:bodyPr wrap="square">
            <a:spAutoFit/>
          </a:bodyPr>
          <a:lstStyle/>
          <a:p>
            <a:pPr defTabSz="548640"/>
            <a:r>
              <a:rPr lang="en-US" sz="1400" dirty="0">
                <a:solidFill>
                  <a:schemeClr val="tx1">
                    <a:lumMod val="85000"/>
                    <a:lumOff val="15000"/>
                  </a:schemeClr>
                </a:solidFill>
                <a:latin typeface="Segoe UI Semibold"/>
                <a:cs typeface="Segoe UI Semilight" panose="020B0402040204020203" pitchFamily="34" charset="0"/>
              </a:rPr>
              <a:t>New value propositions </a:t>
            </a:r>
          </a:p>
        </p:txBody>
      </p:sp>
      <p:sp>
        <p:nvSpPr>
          <p:cNvPr id="15" name="Rectangle 14">
            <a:extLst>
              <a:ext uri="{FF2B5EF4-FFF2-40B4-BE49-F238E27FC236}">
                <a16:creationId xmlns:a16="http://schemas.microsoft.com/office/drawing/2014/main" id="{B637CFAE-671D-438F-9FDE-6F1BFE153D39}"/>
              </a:ext>
            </a:extLst>
          </p:cNvPr>
          <p:cNvSpPr/>
          <p:nvPr/>
        </p:nvSpPr>
        <p:spPr>
          <a:xfrm>
            <a:off x="9327379" y="5331469"/>
            <a:ext cx="2426883" cy="1184940"/>
          </a:xfrm>
          <a:prstGeom prst="rect">
            <a:avLst/>
          </a:prstGeom>
        </p:spPr>
        <p:txBody>
          <a:bodyPr wrap="square">
            <a:spAutoFit/>
          </a:bodyPr>
          <a:lstStyle/>
          <a:p>
            <a:pPr marL="285750" indent="-285750">
              <a:spcAft>
                <a:spcPts val="600"/>
              </a:spcAft>
              <a:buFont typeface="Wingdings" panose="05000000000000000000" pitchFamily="2" charset="2"/>
              <a:buChar char="§"/>
            </a:pPr>
            <a:r>
              <a:rPr lang="en-US" sz="1100" dirty="0">
                <a:gradFill>
                  <a:gsLst>
                    <a:gs pos="0">
                      <a:srgbClr val="353535"/>
                    </a:gs>
                    <a:gs pos="100000">
                      <a:srgbClr val="353535"/>
                    </a:gs>
                  </a:gsLst>
                  <a:lin ang="5400000" scaled="1"/>
                </a:gradFill>
                <a:latin typeface="Segoe UI "/>
              </a:rPr>
              <a:t>Differentiating offerings through new operating models and ways of working </a:t>
            </a:r>
          </a:p>
          <a:p>
            <a:pPr marL="285750" indent="-285750">
              <a:spcAft>
                <a:spcPts val="600"/>
              </a:spcAft>
              <a:buFont typeface="Wingdings" panose="05000000000000000000" pitchFamily="2" charset="2"/>
              <a:buChar char="§"/>
            </a:pPr>
            <a:r>
              <a:rPr lang="en-US" sz="1100" dirty="0">
                <a:gradFill>
                  <a:gsLst>
                    <a:gs pos="0">
                      <a:srgbClr val="353535"/>
                    </a:gs>
                    <a:gs pos="100000">
                      <a:srgbClr val="353535"/>
                    </a:gs>
                  </a:gsLst>
                  <a:lin ang="5400000" scaled="1"/>
                </a:gradFill>
                <a:latin typeface="Segoe UI "/>
              </a:rPr>
              <a:t>Building brand new products, services and business models that use Al at the core </a:t>
            </a:r>
          </a:p>
        </p:txBody>
      </p:sp>
      <p:sp>
        <p:nvSpPr>
          <p:cNvPr id="50" name="Rectangle 49">
            <a:extLst>
              <a:ext uri="{FF2B5EF4-FFF2-40B4-BE49-F238E27FC236}">
                <a16:creationId xmlns:a16="http://schemas.microsoft.com/office/drawing/2014/main" id="{EABCFCA2-C3E9-41D7-A708-F56B293F88E4}"/>
              </a:ext>
            </a:extLst>
          </p:cNvPr>
          <p:cNvSpPr/>
          <p:nvPr/>
        </p:nvSpPr>
        <p:spPr>
          <a:xfrm>
            <a:off x="602826" y="1790733"/>
            <a:ext cx="10895754" cy="338554"/>
          </a:xfrm>
          <a:prstGeom prst="rect">
            <a:avLst/>
          </a:prstGeom>
        </p:spPr>
        <p:txBody>
          <a:bodyPr wrap="square">
            <a:spAutoFit/>
          </a:bodyPr>
          <a:lstStyle/>
          <a:p>
            <a:pPr algn="ctr"/>
            <a:r>
              <a:rPr lang="en-US" sz="1600" kern="0" dirty="0">
                <a:solidFill>
                  <a:srgbClr val="1980CC"/>
                </a:solidFill>
                <a:latin typeface="Segoe UI "/>
              </a:rPr>
              <a:t>from relatively conservative efforts to improve existing processes to bold bets on new capabilities and business models</a:t>
            </a:r>
          </a:p>
        </p:txBody>
      </p:sp>
      <p:sp>
        <p:nvSpPr>
          <p:cNvPr id="18" name="Isosceles Triangle 17">
            <a:extLst>
              <a:ext uri="{FF2B5EF4-FFF2-40B4-BE49-F238E27FC236}">
                <a16:creationId xmlns:a16="http://schemas.microsoft.com/office/drawing/2014/main" id="{42FAEA1C-88A3-4C45-84F2-BD62850EB7A1}"/>
              </a:ext>
            </a:extLst>
          </p:cNvPr>
          <p:cNvSpPr/>
          <p:nvPr/>
        </p:nvSpPr>
        <p:spPr>
          <a:xfrm rot="10800000">
            <a:off x="5681134" y="3718055"/>
            <a:ext cx="414866" cy="198552"/>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clock_2" title="Icon of a clock with an arrow pointing counterclockwise">
            <a:extLst>
              <a:ext uri="{FF2B5EF4-FFF2-40B4-BE49-F238E27FC236}">
                <a16:creationId xmlns:a16="http://schemas.microsoft.com/office/drawing/2014/main" id="{2E4A9261-AE8B-4C5B-AF76-4A52274B813F}"/>
              </a:ext>
            </a:extLst>
          </p:cNvPr>
          <p:cNvSpPr>
            <a:spLocks noChangeAspect="1" noEditPoints="1"/>
          </p:cNvSpPr>
          <p:nvPr/>
        </p:nvSpPr>
        <p:spPr bwMode="auto">
          <a:xfrm>
            <a:off x="1765808" y="4540283"/>
            <a:ext cx="390144" cy="365760"/>
          </a:xfrm>
          <a:custGeom>
            <a:avLst/>
            <a:gdLst>
              <a:gd name="T0" fmla="*/ 43 w 354"/>
              <a:gd name="T1" fmla="*/ 245 h 332"/>
              <a:gd name="T2" fmla="*/ 22 w 354"/>
              <a:gd name="T3" fmla="*/ 166 h 332"/>
              <a:gd name="T4" fmla="*/ 188 w 354"/>
              <a:gd name="T5" fmla="*/ 0 h 332"/>
              <a:gd name="T6" fmla="*/ 354 w 354"/>
              <a:gd name="T7" fmla="*/ 166 h 332"/>
              <a:gd name="T8" fmla="*/ 188 w 354"/>
              <a:gd name="T9" fmla="*/ 332 h 332"/>
              <a:gd name="T10" fmla="*/ 110 w 354"/>
              <a:gd name="T11" fmla="*/ 313 h 332"/>
              <a:gd name="T12" fmla="*/ 0 w 354"/>
              <a:gd name="T13" fmla="*/ 234 h 332"/>
              <a:gd name="T14" fmla="*/ 43 w 354"/>
              <a:gd name="T15" fmla="*/ 245 h 332"/>
              <a:gd name="T16" fmla="*/ 55 w 354"/>
              <a:gd name="T17" fmla="*/ 202 h 332"/>
              <a:gd name="T18" fmla="*/ 184 w 354"/>
              <a:gd name="T19" fmla="*/ 36 h 332"/>
              <a:gd name="T20" fmla="*/ 184 w 354"/>
              <a:gd name="T21" fmla="*/ 169 h 332"/>
              <a:gd name="T22" fmla="*/ 272 w 354"/>
              <a:gd name="T23" fmla="*/ 24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4" h="332">
                <a:moveTo>
                  <a:pt x="43" y="245"/>
                </a:moveTo>
                <a:cubicBezTo>
                  <a:pt x="30" y="222"/>
                  <a:pt x="22" y="195"/>
                  <a:pt x="22" y="166"/>
                </a:cubicBezTo>
                <a:cubicBezTo>
                  <a:pt x="22" y="75"/>
                  <a:pt x="97" y="0"/>
                  <a:pt x="188" y="0"/>
                </a:cubicBezTo>
                <a:cubicBezTo>
                  <a:pt x="280" y="0"/>
                  <a:pt x="354" y="75"/>
                  <a:pt x="354" y="166"/>
                </a:cubicBezTo>
                <a:cubicBezTo>
                  <a:pt x="354" y="258"/>
                  <a:pt x="280" y="332"/>
                  <a:pt x="188" y="332"/>
                </a:cubicBezTo>
                <a:cubicBezTo>
                  <a:pt x="160" y="332"/>
                  <a:pt x="134" y="325"/>
                  <a:pt x="110" y="313"/>
                </a:cubicBezTo>
                <a:moveTo>
                  <a:pt x="0" y="234"/>
                </a:moveTo>
                <a:cubicBezTo>
                  <a:pt x="43" y="245"/>
                  <a:pt x="43" y="245"/>
                  <a:pt x="43" y="245"/>
                </a:cubicBezTo>
                <a:cubicBezTo>
                  <a:pt x="55" y="202"/>
                  <a:pt x="55" y="202"/>
                  <a:pt x="55" y="202"/>
                </a:cubicBezTo>
                <a:moveTo>
                  <a:pt x="184" y="36"/>
                </a:moveTo>
                <a:cubicBezTo>
                  <a:pt x="184" y="169"/>
                  <a:pt x="184" y="169"/>
                  <a:pt x="184" y="169"/>
                </a:cubicBezTo>
                <a:cubicBezTo>
                  <a:pt x="272" y="242"/>
                  <a:pt x="272" y="242"/>
                  <a:pt x="272" y="242"/>
                </a:cubicBezTo>
              </a:path>
            </a:pathLst>
          </a:custGeom>
          <a:noFill/>
          <a:ln w="15875" cap="sq">
            <a:solidFill>
              <a:srgbClr val="1980CC"/>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sz="900" dirty="0">
              <a:gradFill>
                <a:gsLst>
                  <a:gs pos="0">
                    <a:srgbClr val="505050"/>
                  </a:gs>
                  <a:gs pos="100000">
                    <a:srgbClr val="505050"/>
                  </a:gs>
                </a:gsLst>
              </a:gradFill>
            </a:endParaRPr>
          </a:p>
        </p:txBody>
      </p:sp>
      <p:sp>
        <p:nvSpPr>
          <p:cNvPr id="58" name="Brain_3" title="Icon of a brain">
            <a:extLst>
              <a:ext uri="{FF2B5EF4-FFF2-40B4-BE49-F238E27FC236}">
                <a16:creationId xmlns:a16="http://schemas.microsoft.com/office/drawing/2014/main" id="{5DCC98BE-C0B9-47DE-9034-813034A15A80}"/>
              </a:ext>
            </a:extLst>
          </p:cNvPr>
          <p:cNvSpPr>
            <a:spLocks noChangeAspect="1" noEditPoints="1"/>
          </p:cNvSpPr>
          <p:nvPr/>
        </p:nvSpPr>
        <p:spPr bwMode="auto">
          <a:xfrm>
            <a:off x="7565521" y="4556540"/>
            <a:ext cx="340157" cy="365760"/>
          </a:xfrm>
          <a:custGeom>
            <a:avLst/>
            <a:gdLst>
              <a:gd name="T0" fmla="*/ 68 w 315"/>
              <a:gd name="T1" fmla="*/ 292 h 338"/>
              <a:gd name="T2" fmla="*/ 24 w 315"/>
              <a:gd name="T3" fmla="*/ 231 h 338"/>
              <a:gd name="T4" fmla="*/ 28 w 315"/>
              <a:gd name="T5" fmla="*/ 126 h 338"/>
              <a:gd name="T6" fmla="*/ 68 w 315"/>
              <a:gd name="T7" fmla="*/ 46 h 338"/>
              <a:gd name="T8" fmla="*/ 113 w 315"/>
              <a:gd name="T9" fmla="*/ 0 h 338"/>
              <a:gd name="T10" fmla="*/ 158 w 315"/>
              <a:gd name="T11" fmla="*/ 293 h 338"/>
              <a:gd name="T12" fmla="*/ 248 w 315"/>
              <a:gd name="T13" fmla="*/ 292 h 338"/>
              <a:gd name="T14" fmla="*/ 292 w 315"/>
              <a:gd name="T15" fmla="*/ 231 h 338"/>
              <a:gd name="T16" fmla="*/ 287 w 315"/>
              <a:gd name="T17" fmla="*/ 126 h 338"/>
              <a:gd name="T18" fmla="*/ 248 w 315"/>
              <a:gd name="T19" fmla="*/ 46 h 338"/>
              <a:gd name="T20" fmla="*/ 203 w 315"/>
              <a:gd name="T21" fmla="*/ 0 h 338"/>
              <a:gd name="T22" fmla="*/ 158 w 315"/>
              <a:gd name="T23" fmla="*/ 293 h 338"/>
              <a:gd name="T24" fmla="*/ 90 w 315"/>
              <a:gd name="T25" fmla="*/ 293 h 338"/>
              <a:gd name="T26" fmla="*/ 248 w 315"/>
              <a:gd name="T27" fmla="*/ 293 h 338"/>
              <a:gd name="T28" fmla="*/ 68 w 315"/>
              <a:gd name="T29" fmla="*/ 180 h 338"/>
              <a:gd name="T30" fmla="*/ 90 w 315"/>
              <a:gd name="T31" fmla="*/ 203 h 338"/>
              <a:gd name="T32" fmla="*/ 158 w 315"/>
              <a:gd name="T33" fmla="*/ 225 h 338"/>
              <a:gd name="T34" fmla="*/ 225 w 315"/>
              <a:gd name="T35" fmla="*/ 203 h 338"/>
              <a:gd name="T36" fmla="*/ 248 w 315"/>
              <a:gd name="T37" fmla="*/ 180 h 338"/>
              <a:gd name="T38" fmla="*/ 79 w 315"/>
              <a:gd name="T39" fmla="*/ 90 h 338"/>
              <a:gd name="T40" fmla="*/ 113 w 315"/>
              <a:gd name="T41" fmla="*/ 113 h 338"/>
              <a:gd name="T42" fmla="*/ 135 w 315"/>
              <a:gd name="T43" fmla="*/ 135 h 338"/>
              <a:gd name="T44" fmla="*/ 203 w 315"/>
              <a:gd name="T45" fmla="*/ 113 h 338"/>
              <a:gd name="T46" fmla="*/ 225 w 315"/>
              <a:gd name="T47" fmla="*/ 90 h 338"/>
              <a:gd name="T48" fmla="*/ 24 w 315"/>
              <a:gd name="T49" fmla="*/ 231 h 338"/>
              <a:gd name="T50" fmla="*/ 248 w 315"/>
              <a:gd name="T51" fmla="*/ 248 h 338"/>
              <a:gd name="T52" fmla="*/ 28 w 315"/>
              <a:gd name="T53" fmla="*/ 126 h 338"/>
              <a:gd name="T54" fmla="*/ 243 w 315"/>
              <a:gd name="T55" fmla="*/ 126 h 338"/>
              <a:gd name="T56" fmla="*/ 68 w 315"/>
              <a:gd name="T57" fmla="*/ 45 h 338"/>
              <a:gd name="T58" fmla="*/ 248 w 315"/>
              <a:gd name="T59" fmla="*/ 45 h 338"/>
              <a:gd name="T60" fmla="*/ 135 w 315"/>
              <a:gd name="T61" fmla="*/ 293 h 338"/>
              <a:gd name="T62" fmla="*/ 68 w 315"/>
              <a:gd name="T63" fmla="*/ 293 h 338"/>
              <a:gd name="T64" fmla="*/ 101 w 315"/>
              <a:gd name="T65" fmla="*/ 338 h 338"/>
              <a:gd name="T66" fmla="*/ 158 w 315"/>
              <a:gd name="T67" fmla="*/ 315 h 338"/>
              <a:gd name="T68" fmla="*/ 158 w 315"/>
              <a:gd name="T69" fmla="*/ 293 h 338"/>
              <a:gd name="T70" fmla="*/ 180 w 315"/>
              <a:gd name="T71" fmla="*/ 338 h 338"/>
              <a:gd name="T72" fmla="*/ 248 w 315"/>
              <a:gd name="T73" fmla="*/ 30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5" h="338">
                <a:moveTo>
                  <a:pt x="68" y="293"/>
                </a:moveTo>
                <a:cubicBezTo>
                  <a:pt x="68" y="293"/>
                  <a:pt x="68" y="292"/>
                  <a:pt x="68" y="292"/>
                </a:cubicBezTo>
                <a:cubicBezTo>
                  <a:pt x="42" y="289"/>
                  <a:pt x="23" y="268"/>
                  <a:pt x="23" y="242"/>
                </a:cubicBezTo>
                <a:cubicBezTo>
                  <a:pt x="23" y="238"/>
                  <a:pt x="23" y="235"/>
                  <a:pt x="24" y="231"/>
                </a:cubicBezTo>
                <a:cubicBezTo>
                  <a:pt x="10" y="219"/>
                  <a:pt x="0" y="201"/>
                  <a:pt x="0" y="180"/>
                </a:cubicBezTo>
                <a:cubicBezTo>
                  <a:pt x="0" y="158"/>
                  <a:pt x="11" y="138"/>
                  <a:pt x="28" y="126"/>
                </a:cubicBezTo>
                <a:cubicBezTo>
                  <a:pt x="25" y="118"/>
                  <a:pt x="23" y="110"/>
                  <a:pt x="23" y="102"/>
                </a:cubicBezTo>
                <a:cubicBezTo>
                  <a:pt x="23" y="74"/>
                  <a:pt x="42" y="52"/>
                  <a:pt x="68" y="46"/>
                </a:cubicBezTo>
                <a:cubicBezTo>
                  <a:pt x="68" y="46"/>
                  <a:pt x="68" y="46"/>
                  <a:pt x="68" y="45"/>
                </a:cubicBezTo>
                <a:cubicBezTo>
                  <a:pt x="68" y="20"/>
                  <a:pt x="88" y="0"/>
                  <a:pt x="113" y="0"/>
                </a:cubicBezTo>
                <a:cubicBezTo>
                  <a:pt x="138" y="0"/>
                  <a:pt x="158" y="20"/>
                  <a:pt x="158" y="45"/>
                </a:cubicBezTo>
                <a:cubicBezTo>
                  <a:pt x="158" y="293"/>
                  <a:pt x="158" y="293"/>
                  <a:pt x="158" y="293"/>
                </a:cubicBezTo>
                <a:moveTo>
                  <a:pt x="248" y="293"/>
                </a:moveTo>
                <a:cubicBezTo>
                  <a:pt x="248" y="293"/>
                  <a:pt x="248" y="292"/>
                  <a:pt x="248" y="292"/>
                </a:cubicBezTo>
                <a:cubicBezTo>
                  <a:pt x="273" y="289"/>
                  <a:pt x="293" y="268"/>
                  <a:pt x="293" y="242"/>
                </a:cubicBezTo>
                <a:cubicBezTo>
                  <a:pt x="293" y="238"/>
                  <a:pt x="292" y="235"/>
                  <a:pt x="292" y="231"/>
                </a:cubicBezTo>
                <a:cubicBezTo>
                  <a:pt x="306" y="219"/>
                  <a:pt x="315" y="201"/>
                  <a:pt x="315" y="180"/>
                </a:cubicBezTo>
                <a:cubicBezTo>
                  <a:pt x="315" y="158"/>
                  <a:pt x="304" y="138"/>
                  <a:pt x="287" y="126"/>
                </a:cubicBezTo>
                <a:cubicBezTo>
                  <a:pt x="291" y="118"/>
                  <a:pt x="293" y="110"/>
                  <a:pt x="293" y="102"/>
                </a:cubicBezTo>
                <a:cubicBezTo>
                  <a:pt x="293" y="74"/>
                  <a:pt x="273" y="52"/>
                  <a:pt x="248" y="46"/>
                </a:cubicBezTo>
                <a:cubicBezTo>
                  <a:pt x="248" y="46"/>
                  <a:pt x="248" y="46"/>
                  <a:pt x="248" y="45"/>
                </a:cubicBezTo>
                <a:cubicBezTo>
                  <a:pt x="248" y="20"/>
                  <a:pt x="228" y="0"/>
                  <a:pt x="203" y="0"/>
                </a:cubicBezTo>
                <a:cubicBezTo>
                  <a:pt x="178" y="0"/>
                  <a:pt x="158" y="20"/>
                  <a:pt x="158" y="45"/>
                </a:cubicBezTo>
                <a:cubicBezTo>
                  <a:pt x="158" y="293"/>
                  <a:pt x="158" y="293"/>
                  <a:pt x="158" y="293"/>
                </a:cubicBezTo>
                <a:moveTo>
                  <a:pt x="68" y="293"/>
                </a:moveTo>
                <a:cubicBezTo>
                  <a:pt x="90" y="293"/>
                  <a:pt x="90" y="293"/>
                  <a:pt x="90" y="293"/>
                </a:cubicBezTo>
                <a:moveTo>
                  <a:pt x="225" y="293"/>
                </a:moveTo>
                <a:cubicBezTo>
                  <a:pt x="248" y="293"/>
                  <a:pt x="248" y="293"/>
                  <a:pt x="248" y="293"/>
                </a:cubicBezTo>
                <a:moveTo>
                  <a:pt x="56" y="180"/>
                </a:moveTo>
                <a:cubicBezTo>
                  <a:pt x="68" y="180"/>
                  <a:pt x="68" y="180"/>
                  <a:pt x="68" y="180"/>
                </a:cubicBezTo>
                <a:cubicBezTo>
                  <a:pt x="80" y="180"/>
                  <a:pt x="90" y="190"/>
                  <a:pt x="90" y="203"/>
                </a:cubicBezTo>
                <a:cubicBezTo>
                  <a:pt x="90" y="203"/>
                  <a:pt x="90" y="203"/>
                  <a:pt x="90" y="203"/>
                </a:cubicBezTo>
                <a:cubicBezTo>
                  <a:pt x="90" y="215"/>
                  <a:pt x="100" y="225"/>
                  <a:pt x="113" y="225"/>
                </a:cubicBezTo>
                <a:cubicBezTo>
                  <a:pt x="158" y="225"/>
                  <a:pt x="158" y="225"/>
                  <a:pt x="158" y="225"/>
                </a:cubicBezTo>
                <a:cubicBezTo>
                  <a:pt x="203" y="225"/>
                  <a:pt x="203" y="225"/>
                  <a:pt x="203" y="225"/>
                </a:cubicBezTo>
                <a:cubicBezTo>
                  <a:pt x="215" y="225"/>
                  <a:pt x="225" y="215"/>
                  <a:pt x="225" y="203"/>
                </a:cubicBezTo>
                <a:cubicBezTo>
                  <a:pt x="225" y="203"/>
                  <a:pt x="225" y="203"/>
                  <a:pt x="225" y="203"/>
                </a:cubicBezTo>
                <a:cubicBezTo>
                  <a:pt x="225" y="190"/>
                  <a:pt x="235" y="180"/>
                  <a:pt x="248" y="180"/>
                </a:cubicBezTo>
                <a:cubicBezTo>
                  <a:pt x="259" y="180"/>
                  <a:pt x="259" y="180"/>
                  <a:pt x="259" y="180"/>
                </a:cubicBezTo>
                <a:moveTo>
                  <a:pt x="79" y="90"/>
                </a:moveTo>
                <a:cubicBezTo>
                  <a:pt x="90" y="90"/>
                  <a:pt x="90" y="90"/>
                  <a:pt x="90" y="90"/>
                </a:cubicBezTo>
                <a:cubicBezTo>
                  <a:pt x="103" y="90"/>
                  <a:pt x="113" y="100"/>
                  <a:pt x="113" y="113"/>
                </a:cubicBezTo>
                <a:cubicBezTo>
                  <a:pt x="113" y="113"/>
                  <a:pt x="113" y="113"/>
                  <a:pt x="113" y="113"/>
                </a:cubicBezTo>
                <a:cubicBezTo>
                  <a:pt x="113" y="125"/>
                  <a:pt x="123" y="135"/>
                  <a:pt x="135" y="135"/>
                </a:cubicBezTo>
                <a:cubicBezTo>
                  <a:pt x="180" y="135"/>
                  <a:pt x="180" y="135"/>
                  <a:pt x="180" y="135"/>
                </a:cubicBezTo>
                <a:cubicBezTo>
                  <a:pt x="193" y="135"/>
                  <a:pt x="203" y="125"/>
                  <a:pt x="203" y="113"/>
                </a:cubicBezTo>
                <a:cubicBezTo>
                  <a:pt x="203" y="113"/>
                  <a:pt x="203" y="113"/>
                  <a:pt x="203" y="113"/>
                </a:cubicBezTo>
                <a:cubicBezTo>
                  <a:pt x="203" y="100"/>
                  <a:pt x="213" y="90"/>
                  <a:pt x="225" y="90"/>
                </a:cubicBezTo>
                <a:cubicBezTo>
                  <a:pt x="236" y="90"/>
                  <a:pt x="236" y="90"/>
                  <a:pt x="236" y="90"/>
                </a:cubicBezTo>
                <a:moveTo>
                  <a:pt x="24" y="231"/>
                </a:moveTo>
                <a:cubicBezTo>
                  <a:pt x="36" y="242"/>
                  <a:pt x="51" y="248"/>
                  <a:pt x="68" y="248"/>
                </a:cubicBezTo>
                <a:moveTo>
                  <a:pt x="248" y="248"/>
                </a:moveTo>
                <a:cubicBezTo>
                  <a:pt x="265" y="248"/>
                  <a:pt x="280" y="242"/>
                  <a:pt x="292" y="231"/>
                </a:cubicBezTo>
                <a:moveTo>
                  <a:pt x="28" y="126"/>
                </a:moveTo>
                <a:cubicBezTo>
                  <a:pt x="73" y="126"/>
                  <a:pt x="73" y="126"/>
                  <a:pt x="73" y="126"/>
                </a:cubicBezTo>
                <a:moveTo>
                  <a:pt x="243" y="126"/>
                </a:moveTo>
                <a:cubicBezTo>
                  <a:pt x="288" y="126"/>
                  <a:pt x="288" y="126"/>
                  <a:pt x="288" y="126"/>
                </a:cubicBezTo>
                <a:moveTo>
                  <a:pt x="68" y="45"/>
                </a:moveTo>
                <a:cubicBezTo>
                  <a:pt x="101" y="45"/>
                  <a:pt x="101" y="45"/>
                  <a:pt x="101" y="45"/>
                </a:cubicBezTo>
                <a:moveTo>
                  <a:pt x="248" y="45"/>
                </a:moveTo>
                <a:cubicBezTo>
                  <a:pt x="214" y="45"/>
                  <a:pt x="214" y="45"/>
                  <a:pt x="214" y="45"/>
                </a:cubicBezTo>
                <a:moveTo>
                  <a:pt x="135" y="293"/>
                </a:moveTo>
                <a:cubicBezTo>
                  <a:pt x="180" y="293"/>
                  <a:pt x="180" y="293"/>
                  <a:pt x="180" y="293"/>
                </a:cubicBezTo>
                <a:moveTo>
                  <a:pt x="68" y="293"/>
                </a:moveTo>
                <a:cubicBezTo>
                  <a:pt x="68" y="304"/>
                  <a:pt x="68" y="304"/>
                  <a:pt x="68" y="304"/>
                </a:cubicBezTo>
                <a:cubicBezTo>
                  <a:pt x="68" y="323"/>
                  <a:pt x="83" y="338"/>
                  <a:pt x="101" y="338"/>
                </a:cubicBezTo>
                <a:cubicBezTo>
                  <a:pt x="135" y="338"/>
                  <a:pt x="135" y="338"/>
                  <a:pt x="135" y="338"/>
                </a:cubicBezTo>
                <a:cubicBezTo>
                  <a:pt x="148" y="338"/>
                  <a:pt x="158" y="328"/>
                  <a:pt x="158" y="315"/>
                </a:cubicBezTo>
                <a:cubicBezTo>
                  <a:pt x="158" y="293"/>
                  <a:pt x="158" y="293"/>
                  <a:pt x="158" y="293"/>
                </a:cubicBezTo>
                <a:moveTo>
                  <a:pt x="158" y="293"/>
                </a:moveTo>
                <a:cubicBezTo>
                  <a:pt x="158" y="315"/>
                  <a:pt x="158" y="315"/>
                  <a:pt x="158" y="315"/>
                </a:cubicBezTo>
                <a:cubicBezTo>
                  <a:pt x="158" y="328"/>
                  <a:pt x="168" y="338"/>
                  <a:pt x="180" y="338"/>
                </a:cubicBezTo>
                <a:cubicBezTo>
                  <a:pt x="214" y="338"/>
                  <a:pt x="214" y="338"/>
                  <a:pt x="214" y="338"/>
                </a:cubicBezTo>
                <a:cubicBezTo>
                  <a:pt x="233" y="338"/>
                  <a:pt x="248" y="323"/>
                  <a:pt x="248" y="304"/>
                </a:cubicBezTo>
                <a:cubicBezTo>
                  <a:pt x="248" y="293"/>
                  <a:pt x="248" y="293"/>
                  <a:pt x="248" y="293"/>
                </a:cubicBezTo>
              </a:path>
            </a:pathLst>
          </a:custGeom>
          <a:noFill/>
          <a:ln w="15875" cap="flat">
            <a:solidFill>
              <a:srgbClr val="1980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target_2" title="Icon of a target with an arrow hitting the bullseye">
            <a:extLst>
              <a:ext uri="{FF2B5EF4-FFF2-40B4-BE49-F238E27FC236}">
                <a16:creationId xmlns:a16="http://schemas.microsoft.com/office/drawing/2014/main" id="{0CB1085D-2069-4384-A1FD-F30C99F52166}"/>
              </a:ext>
            </a:extLst>
          </p:cNvPr>
          <p:cNvSpPr>
            <a:spLocks noChangeAspect="1" noEditPoints="1"/>
          </p:cNvSpPr>
          <p:nvPr/>
        </p:nvSpPr>
        <p:spPr bwMode="auto">
          <a:xfrm>
            <a:off x="4473054" y="4556540"/>
            <a:ext cx="367224" cy="365760"/>
          </a:xfrm>
          <a:custGeom>
            <a:avLst/>
            <a:gdLst>
              <a:gd name="T0" fmla="*/ 314 w 346"/>
              <a:gd name="T1" fmla="*/ 73 h 346"/>
              <a:gd name="T2" fmla="*/ 346 w 346"/>
              <a:gd name="T3" fmla="*/ 173 h 346"/>
              <a:gd name="T4" fmla="*/ 173 w 346"/>
              <a:gd name="T5" fmla="*/ 346 h 346"/>
              <a:gd name="T6" fmla="*/ 0 w 346"/>
              <a:gd name="T7" fmla="*/ 173 h 346"/>
              <a:gd name="T8" fmla="*/ 173 w 346"/>
              <a:gd name="T9" fmla="*/ 0 h 346"/>
              <a:gd name="T10" fmla="*/ 269 w 346"/>
              <a:gd name="T11" fmla="*/ 30 h 346"/>
              <a:gd name="T12" fmla="*/ 173 w 346"/>
              <a:gd name="T13" fmla="*/ 274 h 346"/>
              <a:gd name="T14" fmla="*/ 274 w 346"/>
              <a:gd name="T15" fmla="*/ 173 h 346"/>
              <a:gd name="T16" fmla="*/ 173 w 346"/>
              <a:gd name="T17" fmla="*/ 72 h 346"/>
              <a:gd name="T18" fmla="*/ 72 w 346"/>
              <a:gd name="T19" fmla="*/ 173 h 346"/>
              <a:gd name="T20" fmla="*/ 173 w 346"/>
              <a:gd name="T21" fmla="*/ 274 h 346"/>
              <a:gd name="T22" fmla="*/ 173 w 346"/>
              <a:gd name="T23" fmla="*/ 203 h 346"/>
              <a:gd name="T24" fmla="*/ 203 w 346"/>
              <a:gd name="T25" fmla="*/ 173 h 346"/>
              <a:gd name="T26" fmla="*/ 173 w 346"/>
              <a:gd name="T27" fmla="*/ 143 h 346"/>
              <a:gd name="T28" fmla="*/ 143 w 346"/>
              <a:gd name="T29" fmla="*/ 173 h 346"/>
              <a:gd name="T30" fmla="*/ 173 w 346"/>
              <a:gd name="T31" fmla="*/ 203 h 346"/>
              <a:gd name="T32" fmla="*/ 173 w 346"/>
              <a:gd name="T33" fmla="*/ 173 h 346"/>
              <a:gd name="T34" fmla="*/ 241 w 346"/>
              <a:gd name="T35" fmla="*/ 99 h 346"/>
              <a:gd name="T36" fmla="*/ 334 w 346"/>
              <a:gd name="T37" fmla="*/ 54 h 346"/>
              <a:gd name="T38" fmla="*/ 291 w 346"/>
              <a:gd name="T39" fmla="*/ 54 h 346"/>
              <a:gd name="T40" fmla="*/ 291 w 346"/>
              <a:gd name="T41" fmla="*/ 10 h 346"/>
              <a:gd name="T42" fmla="*/ 241 w 346"/>
              <a:gd name="T43" fmla="*/ 56 h 346"/>
              <a:gd name="T44" fmla="*/ 241 w 346"/>
              <a:gd name="T45" fmla="*/ 99 h 346"/>
              <a:gd name="T46" fmla="*/ 285 w 346"/>
              <a:gd name="T47" fmla="*/ 99 h 346"/>
              <a:gd name="T48" fmla="*/ 334 w 346"/>
              <a:gd name="T49" fmla="*/ 5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6" h="346">
                <a:moveTo>
                  <a:pt x="314" y="73"/>
                </a:moveTo>
                <a:cubicBezTo>
                  <a:pt x="334" y="101"/>
                  <a:pt x="346" y="136"/>
                  <a:pt x="346" y="173"/>
                </a:cubicBezTo>
                <a:cubicBezTo>
                  <a:pt x="346" y="268"/>
                  <a:pt x="268" y="346"/>
                  <a:pt x="173" y="346"/>
                </a:cubicBezTo>
                <a:cubicBezTo>
                  <a:pt x="78" y="346"/>
                  <a:pt x="0" y="268"/>
                  <a:pt x="0" y="173"/>
                </a:cubicBezTo>
                <a:cubicBezTo>
                  <a:pt x="0" y="78"/>
                  <a:pt x="78" y="0"/>
                  <a:pt x="173" y="0"/>
                </a:cubicBezTo>
                <a:cubicBezTo>
                  <a:pt x="209" y="0"/>
                  <a:pt x="242" y="11"/>
                  <a:pt x="269" y="30"/>
                </a:cubicBezTo>
                <a:moveTo>
                  <a:pt x="173" y="274"/>
                </a:moveTo>
                <a:cubicBezTo>
                  <a:pt x="229" y="274"/>
                  <a:pt x="274" y="229"/>
                  <a:pt x="274" y="173"/>
                </a:cubicBezTo>
                <a:cubicBezTo>
                  <a:pt x="274" y="117"/>
                  <a:pt x="229" y="72"/>
                  <a:pt x="173" y="72"/>
                </a:cubicBezTo>
                <a:cubicBezTo>
                  <a:pt x="117" y="72"/>
                  <a:pt x="72" y="117"/>
                  <a:pt x="72" y="173"/>
                </a:cubicBezTo>
                <a:cubicBezTo>
                  <a:pt x="72" y="229"/>
                  <a:pt x="117" y="274"/>
                  <a:pt x="173" y="274"/>
                </a:cubicBezTo>
                <a:close/>
                <a:moveTo>
                  <a:pt x="173" y="203"/>
                </a:moveTo>
                <a:cubicBezTo>
                  <a:pt x="190" y="203"/>
                  <a:pt x="203" y="190"/>
                  <a:pt x="203" y="173"/>
                </a:cubicBezTo>
                <a:cubicBezTo>
                  <a:pt x="203" y="156"/>
                  <a:pt x="190" y="143"/>
                  <a:pt x="173" y="143"/>
                </a:cubicBezTo>
                <a:cubicBezTo>
                  <a:pt x="156" y="143"/>
                  <a:pt x="143" y="156"/>
                  <a:pt x="143" y="173"/>
                </a:cubicBezTo>
                <a:cubicBezTo>
                  <a:pt x="143" y="190"/>
                  <a:pt x="156" y="203"/>
                  <a:pt x="173" y="203"/>
                </a:cubicBezTo>
                <a:close/>
                <a:moveTo>
                  <a:pt x="173" y="173"/>
                </a:moveTo>
                <a:cubicBezTo>
                  <a:pt x="241" y="99"/>
                  <a:pt x="241" y="99"/>
                  <a:pt x="241" y="99"/>
                </a:cubicBezTo>
                <a:moveTo>
                  <a:pt x="334" y="54"/>
                </a:moveTo>
                <a:cubicBezTo>
                  <a:pt x="291" y="54"/>
                  <a:pt x="291" y="54"/>
                  <a:pt x="291" y="54"/>
                </a:cubicBezTo>
                <a:cubicBezTo>
                  <a:pt x="291" y="10"/>
                  <a:pt x="291" y="10"/>
                  <a:pt x="291" y="10"/>
                </a:cubicBezTo>
                <a:cubicBezTo>
                  <a:pt x="241" y="56"/>
                  <a:pt x="241" y="56"/>
                  <a:pt x="241" y="56"/>
                </a:cubicBezTo>
                <a:cubicBezTo>
                  <a:pt x="241" y="99"/>
                  <a:pt x="241" y="99"/>
                  <a:pt x="241" y="99"/>
                </a:cubicBezTo>
                <a:cubicBezTo>
                  <a:pt x="285" y="99"/>
                  <a:pt x="285" y="99"/>
                  <a:pt x="285" y="99"/>
                </a:cubicBezTo>
                <a:lnTo>
                  <a:pt x="334" y="54"/>
                </a:lnTo>
                <a:close/>
              </a:path>
            </a:pathLst>
          </a:custGeom>
          <a:noFill/>
          <a:ln w="15875" cap="flat">
            <a:solidFill>
              <a:srgbClr val="1980CC"/>
            </a:solidFill>
            <a:prstDash val="soli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gradFill>
                <a:gsLst>
                  <a:gs pos="0">
                    <a:srgbClr val="505050"/>
                  </a:gs>
                  <a:gs pos="100000">
                    <a:srgbClr val="505050"/>
                  </a:gs>
                </a:gsLst>
              </a:gradFill>
            </a:endParaRPr>
          </a:p>
        </p:txBody>
      </p:sp>
      <p:sp>
        <p:nvSpPr>
          <p:cNvPr id="60" name="Business applications" title="Icon of a chart showing three peaks that get higher in succession, a dotted arrow line points forward and up">
            <a:extLst>
              <a:ext uri="{FF2B5EF4-FFF2-40B4-BE49-F238E27FC236}">
                <a16:creationId xmlns:a16="http://schemas.microsoft.com/office/drawing/2014/main" id="{43E93E14-E399-4A2A-8C45-EAD22A9B375A}"/>
              </a:ext>
            </a:extLst>
          </p:cNvPr>
          <p:cNvSpPr>
            <a:spLocks noChangeAspect="1" noEditPoints="1"/>
          </p:cNvSpPr>
          <p:nvPr/>
        </p:nvSpPr>
        <p:spPr bwMode="auto">
          <a:xfrm>
            <a:off x="10111360" y="4501372"/>
            <a:ext cx="483861" cy="397650"/>
          </a:xfrm>
          <a:custGeom>
            <a:avLst/>
            <a:gdLst>
              <a:gd name="T0" fmla="*/ 196 w 449"/>
              <a:gd name="T1" fmla="*/ 369 h 369"/>
              <a:gd name="T2" fmla="*/ 0 w 449"/>
              <a:gd name="T3" fmla="*/ 369 h 369"/>
              <a:gd name="T4" fmla="*/ 99 w 449"/>
              <a:gd name="T5" fmla="*/ 240 h 369"/>
              <a:gd name="T6" fmla="*/ 196 w 449"/>
              <a:gd name="T7" fmla="*/ 369 h 369"/>
              <a:gd name="T8" fmla="*/ 442 w 449"/>
              <a:gd name="T9" fmla="*/ 67 h 369"/>
              <a:gd name="T10" fmla="*/ 229 w 449"/>
              <a:gd name="T11" fmla="*/ 369 h 369"/>
              <a:gd name="T12" fmla="*/ 449 w 449"/>
              <a:gd name="T13" fmla="*/ 369 h 369"/>
              <a:gd name="T14" fmla="*/ 442 w 449"/>
              <a:gd name="T15" fmla="*/ 67 h 369"/>
              <a:gd name="T16" fmla="*/ 240 w 449"/>
              <a:gd name="T17" fmla="*/ 168 h 369"/>
              <a:gd name="T18" fmla="*/ 101 w 449"/>
              <a:gd name="T19" fmla="*/ 369 h 369"/>
              <a:gd name="T20" fmla="*/ 379 w 449"/>
              <a:gd name="T21" fmla="*/ 369 h 369"/>
              <a:gd name="T22" fmla="*/ 240 w 449"/>
              <a:gd name="T23" fmla="*/ 168 h 369"/>
              <a:gd name="T24" fmla="*/ 398 w 449"/>
              <a:gd name="T25" fmla="*/ 48 h 369"/>
              <a:gd name="T26" fmla="*/ 398 w 449"/>
              <a:gd name="T27" fmla="*/ 48 h 369"/>
              <a:gd name="T28" fmla="*/ 371 w 449"/>
              <a:gd name="T29" fmla="*/ 77 h 369"/>
              <a:gd name="T30" fmla="*/ 382 w 449"/>
              <a:gd name="T31" fmla="*/ 65 h 369"/>
              <a:gd name="T32" fmla="*/ 349 w 449"/>
              <a:gd name="T33" fmla="*/ 102 h 369"/>
              <a:gd name="T34" fmla="*/ 360 w 449"/>
              <a:gd name="T35" fmla="*/ 90 h 369"/>
              <a:gd name="T36" fmla="*/ 328 w 449"/>
              <a:gd name="T37" fmla="*/ 126 h 369"/>
              <a:gd name="T38" fmla="*/ 338 w 449"/>
              <a:gd name="T39" fmla="*/ 114 h 369"/>
              <a:gd name="T40" fmla="*/ 305 w 449"/>
              <a:gd name="T41" fmla="*/ 150 h 369"/>
              <a:gd name="T42" fmla="*/ 316 w 449"/>
              <a:gd name="T43" fmla="*/ 138 h 369"/>
              <a:gd name="T44" fmla="*/ 283 w 449"/>
              <a:gd name="T45" fmla="*/ 175 h 369"/>
              <a:gd name="T46" fmla="*/ 294 w 449"/>
              <a:gd name="T47" fmla="*/ 163 h 369"/>
              <a:gd name="T48" fmla="*/ 261 w 449"/>
              <a:gd name="T49" fmla="*/ 199 h 369"/>
              <a:gd name="T50" fmla="*/ 273 w 449"/>
              <a:gd name="T51" fmla="*/ 187 h 369"/>
              <a:gd name="T52" fmla="*/ 239 w 449"/>
              <a:gd name="T53" fmla="*/ 223 h 369"/>
              <a:gd name="T54" fmla="*/ 250 w 449"/>
              <a:gd name="T55" fmla="*/ 211 h 369"/>
              <a:gd name="T56" fmla="*/ 217 w 449"/>
              <a:gd name="T57" fmla="*/ 248 h 369"/>
              <a:gd name="T58" fmla="*/ 229 w 449"/>
              <a:gd name="T59" fmla="*/ 236 h 369"/>
              <a:gd name="T60" fmla="*/ 195 w 449"/>
              <a:gd name="T61" fmla="*/ 273 h 369"/>
              <a:gd name="T62" fmla="*/ 206 w 449"/>
              <a:gd name="T63" fmla="*/ 260 h 369"/>
              <a:gd name="T64" fmla="*/ 174 w 449"/>
              <a:gd name="T65" fmla="*/ 296 h 369"/>
              <a:gd name="T66" fmla="*/ 185 w 449"/>
              <a:gd name="T67" fmla="*/ 284 h 369"/>
              <a:gd name="T68" fmla="*/ 151 w 449"/>
              <a:gd name="T69" fmla="*/ 321 h 369"/>
              <a:gd name="T70" fmla="*/ 162 w 449"/>
              <a:gd name="T71" fmla="*/ 309 h 369"/>
              <a:gd name="T72" fmla="*/ 130 w 449"/>
              <a:gd name="T73" fmla="*/ 346 h 369"/>
              <a:gd name="T74" fmla="*/ 141 w 449"/>
              <a:gd name="T75" fmla="*/ 333 h 369"/>
              <a:gd name="T76" fmla="*/ 107 w 449"/>
              <a:gd name="T77" fmla="*/ 369 h 369"/>
              <a:gd name="T78" fmla="*/ 119 w 449"/>
              <a:gd name="T79" fmla="*/ 358 h 369"/>
              <a:gd name="T80" fmla="*/ 438 w 449"/>
              <a:gd name="T81" fmla="*/ 28 h 369"/>
              <a:gd name="T82" fmla="*/ 438 w 449"/>
              <a:gd name="T83" fmla="*/ 28 h 369"/>
              <a:gd name="T84" fmla="*/ 444 w 449"/>
              <a:gd name="T85" fmla="*/ 25 h 369"/>
              <a:gd name="T86" fmla="*/ 444 w 449"/>
              <a:gd name="T87" fmla="*/ 0 h 369"/>
              <a:gd name="T88" fmla="*/ 419 w 449"/>
              <a:gd name="T89" fmla="*/ 0 h 369"/>
              <a:gd name="T90" fmla="*/ 444 w 449"/>
              <a:gd name="T91" fmla="*/ 0 h 369"/>
              <a:gd name="T92" fmla="*/ 395 w 449"/>
              <a:gd name="T93" fmla="*/ 5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9" h="369">
                <a:moveTo>
                  <a:pt x="196" y="369"/>
                </a:moveTo>
                <a:lnTo>
                  <a:pt x="0" y="369"/>
                </a:lnTo>
                <a:lnTo>
                  <a:pt x="99" y="240"/>
                </a:lnTo>
                <a:lnTo>
                  <a:pt x="196" y="369"/>
                </a:lnTo>
                <a:moveTo>
                  <a:pt x="442" y="67"/>
                </a:moveTo>
                <a:lnTo>
                  <a:pt x="229" y="369"/>
                </a:lnTo>
                <a:lnTo>
                  <a:pt x="449" y="369"/>
                </a:lnTo>
                <a:lnTo>
                  <a:pt x="442" y="67"/>
                </a:lnTo>
                <a:moveTo>
                  <a:pt x="240" y="168"/>
                </a:moveTo>
                <a:lnTo>
                  <a:pt x="101" y="369"/>
                </a:lnTo>
                <a:lnTo>
                  <a:pt x="379" y="369"/>
                </a:lnTo>
                <a:lnTo>
                  <a:pt x="240" y="168"/>
                </a:lnTo>
                <a:moveTo>
                  <a:pt x="398" y="48"/>
                </a:moveTo>
                <a:lnTo>
                  <a:pt x="398" y="48"/>
                </a:lnTo>
                <a:moveTo>
                  <a:pt x="371" y="77"/>
                </a:moveTo>
                <a:lnTo>
                  <a:pt x="382" y="65"/>
                </a:lnTo>
                <a:moveTo>
                  <a:pt x="349" y="102"/>
                </a:moveTo>
                <a:lnTo>
                  <a:pt x="360" y="90"/>
                </a:lnTo>
                <a:moveTo>
                  <a:pt x="328" y="126"/>
                </a:moveTo>
                <a:lnTo>
                  <a:pt x="338" y="114"/>
                </a:lnTo>
                <a:moveTo>
                  <a:pt x="305" y="150"/>
                </a:moveTo>
                <a:lnTo>
                  <a:pt x="316" y="138"/>
                </a:lnTo>
                <a:moveTo>
                  <a:pt x="283" y="175"/>
                </a:moveTo>
                <a:lnTo>
                  <a:pt x="294" y="163"/>
                </a:lnTo>
                <a:moveTo>
                  <a:pt x="261" y="199"/>
                </a:moveTo>
                <a:lnTo>
                  <a:pt x="273" y="187"/>
                </a:lnTo>
                <a:moveTo>
                  <a:pt x="239" y="223"/>
                </a:moveTo>
                <a:lnTo>
                  <a:pt x="250" y="211"/>
                </a:lnTo>
                <a:moveTo>
                  <a:pt x="217" y="248"/>
                </a:moveTo>
                <a:lnTo>
                  <a:pt x="229" y="236"/>
                </a:lnTo>
                <a:moveTo>
                  <a:pt x="195" y="273"/>
                </a:moveTo>
                <a:lnTo>
                  <a:pt x="206" y="260"/>
                </a:lnTo>
                <a:moveTo>
                  <a:pt x="174" y="296"/>
                </a:moveTo>
                <a:lnTo>
                  <a:pt x="185" y="284"/>
                </a:lnTo>
                <a:moveTo>
                  <a:pt x="151" y="321"/>
                </a:moveTo>
                <a:lnTo>
                  <a:pt x="162" y="309"/>
                </a:lnTo>
                <a:moveTo>
                  <a:pt x="130" y="346"/>
                </a:moveTo>
                <a:lnTo>
                  <a:pt x="141" y="333"/>
                </a:lnTo>
                <a:moveTo>
                  <a:pt x="107" y="369"/>
                </a:moveTo>
                <a:lnTo>
                  <a:pt x="119" y="358"/>
                </a:lnTo>
                <a:moveTo>
                  <a:pt x="438" y="28"/>
                </a:moveTo>
                <a:lnTo>
                  <a:pt x="438" y="28"/>
                </a:lnTo>
                <a:moveTo>
                  <a:pt x="444" y="25"/>
                </a:moveTo>
                <a:lnTo>
                  <a:pt x="444" y="0"/>
                </a:lnTo>
                <a:lnTo>
                  <a:pt x="419" y="0"/>
                </a:lnTo>
                <a:moveTo>
                  <a:pt x="444" y="0"/>
                </a:moveTo>
                <a:lnTo>
                  <a:pt x="395" y="50"/>
                </a:lnTo>
              </a:path>
            </a:pathLst>
          </a:custGeom>
          <a:noFill/>
          <a:ln w="15875" cap="flat">
            <a:solidFill>
              <a:srgbClr val="1980CC"/>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gradFill>
                <a:gsLst>
                  <a:gs pos="0">
                    <a:srgbClr val="505050"/>
                  </a:gs>
                  <a:gs pos="100000">
                    <a:srgbClr val="505050"/>
                  </a:gs>
                </a:gsLst>
              </a:gradFill>
            </a:endParaRPr>
          </a:p>
        </p:txBody>
      </p:sp>
    </p:spTree>
    <p:extLst>
      <p:ext uri="{BB962C8B-B14F-4D97-AF65-F5344CB8AC3E}">
        <p14:creationId xmlns:p14="http://schemas.microsoft.com/office/powerpoint/2010/main" val="2475138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A4682"/>
        </a:solidFill>
        <a:effectLst/>
      </p:bgPr>
    </p:bg>
    <p:spTree>
      <p:nvGrpSpPr>
        <p:cNvPr id="1" name=""/>
        <p:cNvGrpSpPr/>
        <p:nvPr/>
      </p:nvGrpSpPr>
      <p:grpSpPr>
        <a:xfrm>
          <a:off x="0" y="0"/>
          <a:ext cx="0" cy="0"/>
          <a:chOff x="0" y="0"/>
          <a:chExt cx="0" cy="0"/>
        </a:xfrm>
      </p:grpSpPr>
      <p:sp>
        <p:nvSpPr>
          <p:cNvPr id="74" name="Rectangle 73"/>
          <p:cNvSpPr/>
          <p:nvPr/>
        </p:nvSpPr>
        <p:spPr>
          <a:xfrm>
            <a:off x="8828559" y="1286574"/>
            <a:ext cx="2675381" cy="724143"/>
          </a:xfrm>
          <a:prstGeom prst="rect">
            <a:avLst/>
          </a:prstGeom>
          <a:ln>
            <a:noFill/>
          </a:ln>
        </p:spPr>
        <p:txBody>
          <a:bodyPr vert="horz" wrap="square" lIns="0" tIns="0" rIns="0" bIns="0" rtlCol="0">
            <a:spAutoFit/>
          </a:bodyPr>
          <a:lstStyle/>
          <a:p>
            <a:pPr marL="0" marR="0" lvl="0" indent="0" algn="l" defTabSz="914225" rtl="0" eaLnBrk="1" fontAlgn="auto" latinLnBrk="0" hangingPunct="1">
              <a:lnSpc>
                <a:spcPct val="100000"/>
              </a:lnSpc>
              <a:spcBef>
                <a:spcPts val="0"/>
              </a:spcBef>
              <a:spcAft>
                <a:spcPts val="800"/>
              </a:spcAft>
              <a:buClrTx/>
              <a:buSzTx/>
              <a:buFontTx/>
              <a:buNone/>
              <a:tabLst/>
              <a:defRPr/>
            </a:pPr>
            <a:r>
              <a:rPr kumimoji="0" lang="en-US" sz="1568" b="0" i="0" u="none" strike="noStrike" kern="0" cap="none" spc="0" normalizeH="0" baseline="0" noProof="0" dirty="0">
                <a:ln>
                  <a:noFill/>
                </a:ln>
                <a:solidFill>
                  <a:prstClr val="white"/>
                </a:solidFill>
                <a:effectLst/>
                <a:uLnTx/>
                <a:uFillTx/>
                <a:latin typeface="Calibri" panose="020F0502020204030204"/>
                <a:ea typeface="Segoe UI" panose="020B0502040204020203" pitchFamily="34" charset="0"/>
                <a:cs typeface="+mn-cs"/>
              </a:rPr>
              <a:t>Augmented intelligence (</a:t>
            </a:r>
            <a:r>
              <a:rPr kumimoji="0" lang="en-US" sz="1568" b="0" i="1" u="none" strike="noStrike" kern="0" cap="none" spc="0" normalizeH="0" baseline="0" noProof="0" dirty="0">
                <a:ln>
                  <a:noFill/>
                </a:ln>
                <a:solidFill>
                  <a:prstClr val="white"/>
                </a:solidFill>
                <a:effectLst/>
                <a:uLnTx/>
                <a:uFillTx/>
                <a:latin typeface="Calibri" panose="020F0502020204030204"/>
                <a:ea typeface="Segoe UI" panose="020B0502040204020203" pitchFamily="34" charset="0"/>
                <a:cs typeface="+mn-cs"/>
              </a:rPr>
              <a:t>bots/agents, </a:t>
            </a:r>
            <a:r>
              <a:rPr kumimoji="0" lang="en-US" sz="1568" b="0" i="1" u="none" strike="noStrike" kern="0" cap="none" spc="0" normalizeH="0" baseline="0" noProof="0" dirty="0" err="1">
                <a:ln>
                  <a:noFill/>
                </a:ln>
                <a:solidFill>
                  <a:prstClr val="white"/>
                </a:solidFill>
                <a:effectLst/>
                <a:uLnTx/>
                <a:uFillTx/>
                <a:latin typeface="Calibri" panose="020F0502020204030204"/>
                <a:ea typeface="Segoe UI" panose="020B0502040204020203" pitchFamily="34" charset="0"/>
                <a:cs typeface="+mn-cs"/>
              </a:rPr>
              <a:t>robo</a:t>
            </a:r>
            <a:r>
              <a:rPr kumimoji="0" lang="en-US" sz="1568" b="0" i="1" u="none" strike="noStrike" kern="0" cap="none" spc="0" normalizeH="0" baseline="0" noProof="0" dirty="0">
                <a:ln>
                  <a:noFill/>
                </a:ln>
                <a:solidFill>
                  <a:prstClr val="white"/>
                </a:solidFill>
                <a:effectLst/>
                <a:uLnTx/>
                <a:uFillTx/>
                <a:latin typeface="Calibri" panose="020F0502020204030204"/>
                <a:ea typeface="Segoe UI" panose="020B0502040204020203" pitchFamily="34" charset="0"/>
                <a:cs typeface="+mn-cs"/>
              </a:rPr>
              <a:t>-advisors, intelligent automation)</a:t>
            </a:r>
          </a:p>
        </p:txBody>
      </p:sp>
      <p:sp>
        <p:nvSpPr>
          <p:cNvPr id="75" name="Rectangle 74"/>
          <p:cNvSpPr/>
          <p:nvPr/>
        </p:nvSpPr>
        <p:spPr>
          <a:xfrm>
            <a:off x="1394478" y="1866952"/>
            <a:ext cx="1997342" cy="482568"/>
          </a:xfrm>
          <a:prstGeom prst="rect">
            <a:avLst/>
          </a:prstGeom>
          <a:ln>
            <a:noFill/>
          </a:ln>
        </p:spPr>
        <p:txBody>
          <a:bodyPr vert="horz" wrap="none" lIns="0" tIns="0" rIns="0" bIns="0" rtlCol="0">
            <a:spAutoFit/>
          </a:bodyPr>
          <a:lstStyle/>
          <a:p>
            <a:pPr marL="0" marR="0" lvl="0" indent="0" algn="r" defTabSz="914225" rtl="0" eaLnBrk="1" fontAlgn="auto" latinLnBrk="0" hangingPunct="1">
              <a:lnSpc>
                <a:spcPct val="100000"/>
              </a:lnSpc>
              <a:spcBef>
                <a:spcPts val="0"/>
              </a:spcBef>
              <a:spcAft>
                <a:spcPts val="0"/>
              </a:spcAft>
              <a:buClrTx/>
              <a:buSzTx/>
              <a:buFontTx/>
              <a:buNone/>
              <a:tabLst/>
              <a:defRPr/>
            </a:pPr>
            <a:r>
              <a:rPr kumimoji="0" lang="en-US" sz="1568" b="0" i="0" u="none" strike="noStrike" kern="0" cap="none" spc="0" normalizeH="0" baseline="0" noProof="0" dirty="0">
                <a:ln>
                  <a:noFill/>
                </a:ln>
                <a:solidFill>
                  <a:srgbClr val="E3F6FD"/>
                </a:solidFill>
                <a:effectLst/>
                <a:uLnTx/>
                <a:uFillTx/>
                <a:latin typeface="Calibri" panose="020F0502020204030204"/>
                <a:ea typeface="Segoe UI" panose="020B0502040204020203" pitchFamily="34" charset="0"/>
                <a:cs typeface="+mn-cs"/>
              </a:rPr>
              <a:t>Micro Personalization</a:t>
            </a:r>
          </a:p>
          <a:p>
            <a:pPr marL="0" marR="0" lvl="0" indent="0" algn="r" defTabSz="914225" rtl="0" eaLnBrk="1" fontAlgn="auto" latinLnBrk="0" hangingPunct="1">
              <a:lnSpc>
                <a:spcPct val="100000"/>
              </a:lnSpc>
              <a:spcBef>
                <a:spcPts val="0"/>
              </a:spcBef>
              <a:spcAft>
                <a:spcPts val="0"/>
              </a:spcAft>
              <a:buClrTx/>
              <a:buSzTx/>
              <a:buFontTx/>
              <a:buNone/>
              <a:tabLst/>
              <a:defRPr/>
            </a:pPr>
            <a:r>
              <a:rPr kumimoji="0" lang="en-US" sz="1568" b="0" i="0" u="none" strike="noStrike" kern="0" cap="none" spc="0" normalizeH="0" baseline="0" noProof="0" dirty="0">
                <a:ln>
                  <a:noFill/>
                </a:ln>
                <a:solidFill>
                  <a:srgbClr val="E3F6FD"/>
                </a:solidFill>
                <a:effectLst/>
                <a:uLnTx/>
                <a:uFillTx/>
                <a:latin typeface="Calibri" panose="020F0502020204030204"/>
                <a:ea typeface="Segoe UI" panose="020B0502040204020203" pitchFamily="34" charset="0"/>
                <a:cs typeface="+mn-cs"/>
              </a:rPr>
              <a:t> of Financial Experiences</a:t>
            </a:r>
            <a:endParaRPr kumimoji="0" lang="en-US" sz="1372" b="0" i="0" u="none" strike="noStrike" kern="0" cap="none" spc="0" normalizeH="0" baseline="0" noProof="0" dirty="0">
              <a:ln>
                <a:noFill/>
              </a:ln>
              <a:solidFill>
                <a:srgbClr val="E3F6FD"/>
              </a:solidFill>
              <a:effectLst/>
              <a:uLnTx/>
              <a:uFillTx/>
              <a:latin typeface="Calibri" panose="020F0502020204030204"/>
              <a:ea typeface="Segoe UI" panose="020B0502040204020203" pitchFamily="34" charset="0"/>
              <a:cs typeface="+mn-cs"/>
            </a:endParaRPr>
          </a:p>
        </p:txBody>
      </p:sp>
      <p:sp>
        <p:nvSpPr>
          <p:cNvPr id="76" name="Rectangle 75"/>
          <p:cNvSpPr/>
          <p:nvPr/>
        </p:nvSpPr>
        <p:spPr>
          <a:xfrm>
            <a:off x="984354" y="3758539"/>
            <a:ext cx="2533718" cy="1066099"/>
          </a:xfrm>
          <a:prstGeom prst="rect">
            <a:avLst/>
          </a:prstGeom>
          <a:ln>
            <a:noFill/>
          </a:ln>
        </p:spPr>
        <p:txBody>
          <a:bodyPr vert="horz" wrap="square" lIns="0" tIns="0" rIns="0" bIns="0" rtlCol="0">
            <a:spAutoFit/>
          </a:bodyPr>
          <a:lstStyle/>
          <a:p>
            <a:pPr marL="0" marR="0" lvl="0" indent="0" algn="r" defTabSz="914400" rtl="0" eaLnBrk="1" fontAlgn="auto" latinLnBrk="0" hangingPunct="1">
              <a:lnSpc>
                <a:spcPct val="100000"/>
              </a:lnSpc>
              <a:spcBef>
                <a:spcPts val="0"/>
              </a:spcBef>
              <a:spcAft>
                <a:spcPts val="800"/>
              </a:spcAft>
              <a:buClrTx/>
              <a:buSzTx/>
              <a:buFontTx/>
              <a:buNone/>
              <a:tabLst/>
              <a:defRPr/>
            </a:pPr>
            <a:r>
              <a:rPr kumimoji="0" lang="en-US" sz="1568" b="0" i="0" u="none" strike="noStrike" kern="0" cap="none" spc="0" normalizeH="0" baseline="0" noProof="0" dirty="0">
                <a:ln>
                  <a:noFill/>
                </a:ln>
                <a:solidFill>
                  <a:prstClr val="white"/>
                </a:solidFill>
                <a:effectLst/>
                <a:uLnTx/>
                <a:uFillTx/>
                <a:latin typeface="Calibri" panose="020F0502020204030204"/>
                <a:ea typeface="+mn-ea"/>
                <a:cs typeface="+mn-cs"/>
              </a:rPr>
              <a:t>Branch of the Future </a:t>
            </a:r>
          </a:p>
          <a:p>
            <a:pPr marL="0" marR="0" lvl="0" indent="0" algn="r" defTabSz="914400" rtl="0" eaLnBrk="1" fontAlgn="auto" latinLnBrk="0" hangingPunct="1">
              <a:lnSpc>
                <a:spcPct val="100000"/>
              </a:lnSpc>
              <a:spcBef>
                <a:spcPts val="0"/>
              </a:spcBef>
              <a:spcAft>
                <a:spcPts val="800"/>
              </a:spcAft>
              <a:buClrTx/>
              <a:buSzTx/>
              <a:buFontTx/>
              <a:buNone/>
              <a:tabLst/>
              <a:defRPr/>
            </a:pPr>
            <a:r>
              <a:rPr kumimoji="0" lang="en-US" sz="1568" b="0" i="1" u="none" strike="noStrike" kern="0" cap="none" spc="0" normalizeH="0" baseline="0" noProof="0" dirty="0">
                <a:ln>
                  <a:noFill/>
                </a:ln>
                <a:solidFill>
                  <a:prstClr val="white"/>
                </a:solidFill>
                <a:effectLst/>
                <a:uLnTx/>
                <a:uFillTx/>
                <a:latin typeface="Calibri" panose="020F0502020204030204"/>
                <a:ea typeface="+mn-ea"/>
                <a:cs typeface="+mn-cs"/>
              </a:rPr>
              <a:t>(Virtual Presence, Augmented Reality, Seamless life integration)</a:t>
            </a:r>
          </a:p>
        </p:txBody>
      </p:sp>
      <p:sp>
        <p:nvSpPr>
          <p:cNvPr id="78" name="Rectangle 77"/>
          <p:cNvSpPr/>
          <p:nvPr/>
        </p:nvSpPr>
        <p:spPr>
          <a:xfrm>
            <a:off x="2969342" y="5787571"/>
            <a:ext cx="2431756" cy="241285"/>
          </a:xfrm>
          <a:prstGeom prst="rect">
            <a:avLst/>
          </a:prstGeom>
          <a:ln>
            <a:noFill/>
          </a:ln>
        </p:spPr>
        <p:txBody>
          <a:bodyPr vert="horz" wrap="none" lIns="0" tIns="0" rIns="0" bIns="0" rtlCol="0">
            <a:spAutoFit/>
          </a:bodyPr>
          <a:lstStyle/>
          <a:p>
            <a:pPr marL="0" marR="0" lvl="0" indent="0" algn="ctr" defTabSz="914225" rtl="0" eaLnBrk="1" fontAlgn="auto" latinLnBrk="0" hangingPunct="1">
              <a:lnSpc>
                <a:spcPct val="100000"/>
              </a:lnSpc>
              <a:spcBef>
                <a:spcPts val="0"/>
              </a:spcBef>
              <a:spcAft>
                <a:spcPts val="800"/>
              </a:spcAft>
              <a:buClrTx/>
              <a:buSzTx/>
              <a:buFontTx/>
              <a:buNone/>
              <a:tabLst/>
              <a:defRPr/>
            </a:pPr>
            <a:r>
              <a:rPr kumimoji="0" lang="en-US" sz="1568" b="0" i="0" u="none" strike="noStrike" kern="0" cap="none" spc="0" normalizeH="0" baseline="0" noProof="0" dirty="0">
                <a:ln>
                  <a:noFill/>
                </a:ln>
                <a:solidFill>
                  <a:prstClr val="white"/>
                </a:solidFill>
                <a:effectLst/>
                <a:uLnTx/>
                <a:uFillTx/>
                <a:latin typeface="Calibri" panose="020F0502020204030204"/>
                <a:ea typeface="Segoe UI" panose="020B0502040204020203" pitchFamily="34" charset="0"/>
                <a:cs typeface="+mn-cs"/>
              </a:rPr>
              <a:t>Digital ledgers and blockchain</a:t>
            </a:r>
            <a:endParaRPr kumimoji="0" lang="en-US" sz="1372" b="0" i="0" u="none" strike="noStrike" kern="0" cap="none" spc="0" normalizeH="0" baseline="0" noProof="0" dirty="0">
              <a:ln>
                <a:noFill/>
              </a:ln>
              <a:solidFill>
                <a:prstClr val="white"/>
              </a:solidFill>
              <a:effectLst/>
              <a:uLnTx/>
              <a:uFillTx/>
              <a:latin typeface="Calibri" panose="020F0502020204030204"/>
              <a:ea typeface="Segoe UI" panose="020B0502040204020203" pitchFamily="34" charset="0"/>
              <a:cs typeface="+mn-cs"/>
            </a:endParaRPr>
          </a:p>
        </p:txBody>
      </p:sp>
      <p:sp>
        <p:nvSpPr>
          <p:cNvPr id="80" name="Rectangle 79"/>
          <p:cNvSpPr/>
          <p:nvPr/>
        </p:nvSpPr>
        <p:spPr>
          <a:xfrm>
            <a:off x="8519655" y="4030436"/>
            <a:ext cx="1678345" cy="241285"/>
          </a:xfrm>
          <a:prstGeom prst="rect">
            <a:avLst/>
          </a:prstGeom>
          <a:ln>
            <a:noFill/>
          </a:ln>
        </p:spPr>
        <p:txBody>
          <a:bodyPr vert="horz" wrap="none" lIns="0" tIns="0" rIns="0" bIns="0" rtlCol="0">
            <a:spAutoFit/>
          </a:bodyPr>
          <a:lstStyle/>
          <a:p>
            <a:pPr marL="0" marR="0" lvl="0" indent="0" algn="l" defTabSz="914225" rtl="0" eaLnBrk="1" fontAlgn="auto" latinLnBrk="0" hangingPunct="1">
              <a:lnSpc>
                <a:spcPct val="100000"/>
              </a:lnSpc>
              <a:spcBef>
                <a:spcPts val="0"/>
              </a:spcBef>
              <a:spcAft>
                <a:spcPts val="800"/>
              </a:spcAft>
              <a:buClrTx/>
              <a:buSzTx/>
              <a:buFontTx/>
              <a:buNone/>
              <a:tabLst/>
              <a:defRPr/>
            </a:pPr>
            <a:r>
              <a:rPr kumimoji="0" lang="en-US" sz="1568" b="0" i="0" u="none" strike="noStrike" kern="0" cap="none" spc="0" normalizeH="0" baseline="0" noProof="0" dirty="0">
                <a:ln>
                  <a:noFill/>
                </a:ln>
                <a:solidFill>
                  <a:prstClr val="white"/>
                </a:solidFill>
                <a:effectLst/>
                <a:uLnTx/>
                <a:uFillTx/>
                <a:latin typeface="Calibri" panose="020F0502020204030204"/>
                <a:ea typeface="Segoe UI" panose="020B0502040204020203" pitchFamily="34" charset="0"/>
                <a:cs typeface="+mn-cs"/>
              </a:rPr>
              <a:t>Fintech partnerships</a:t>
            </a:r>
            <a:endParaRPr kumimoji="0" lang="en-US" sz="1372" b="0" i="0" u="none" strike="noStrike" kern="0" cap="none" spc="0" normalizeH="0" baseline="0" noProof="0" dirty="0">
              <a:ln>
                <a:noFill/>
              </a:ln>
              <a:solidFill>
                <a:prstClr val="white"/>
              </a:solidFill>
              <a:effectLst/>
              <a:uLnTx/>
              <a:uFillTx/>
              <a:latin typeface="Calibri" panose="020F0502020204030204"/>
              <a:ea typeface="Segoe UI" panose="020B0502040204020203" pitchFamily="34" charset="0"/>
              <a:cs typeface="+mn-cs"/>
            </a:endParaRPr>
          </a:p>
        </p:txBody>
      </p:sp>
      <p:sp>
        <p:nvSpPr>
          <p:cNvPr id="81" name="Rectangle 80"/>
          <p:cNvSpPr/>
          <p:nvPr/>
        </p:nvSpPr>
        <p:spPr>
          <a:xfrm>
            <a:off x="6500958" y="5776998"/>
            <a:ext cx="2675412" cy="241285"/>
          </a:xfrm>
          <a:prstGeom prst="rect">
            <a:avLst/>
          </a:prstGeom>
        </p:spPr>
        <p:txBody>
          <a:bodyPr vert="horz" wrap="none" lIns="0" tIns="0" rIns="0" bIns="0" rtlCol="0">
            <a:spAutoFit/>
          </a:bodyPr>
          <a:lstStyle/>
          <a:p>
            <a:pPr marL="0" marR="0" lvl="0" indent="0" algn="ctr" defTabSz="914225" rtl="0" eaLnBrk="1" fontAlgn="auto" latinLnBrk="0" hangingPunct="1">
              <a:lnSpc>
                <a:spcPct val="100000"/>
              </a:lnSpc>
              <a:spcBef>
                <a:spcPts val="0"/>
              </a:spcBef>
              <a:spcAft>
                <a:spcPts val="800"/>
              </a:spcAft>
              <a:buClrTx/>
              <a:buSzTx/>
              <a:buFontTx/>
              <a:buNone/>
              <a:tabLst/>
              <a:defRPr/>
            </a:pPr>
            <a:r>
              <a:rPr kumimoji="0" lang="en-US" sz="1568" b="0" i="0" u="none" strike="noStrike" kern="0" cap="none" spc="0" normalizeH="0" baseline="0" noProof="0" dirty="0">
                <a:ln>
                  <a:noFill/>
                </a:ln>
                <a:solidFill>
                  <a:prstClr val="white"/>
                </a:solidFill>
                <a:effectLst/>
                <a:uLnTx/>
                <a:uFillTx/>
                <a:latin typeface="Calibri" panose="020F0502020204030204"/>
                <a:ea typeface="Segoe UI" panose="020B0502040204020203" pitchFamily="34" charset="0"/>
                <a:cs typeface="+mn-cs"/>
              </a:rPr>
              <a:t>Predictive analytics, IoT, big data</a:t>
            </a:r>
            <a:endParaRPr kumimoji="0" lang="en-US" sz="1372" b="0" i="0" u="none" strike="noStrike" kern="0" cap="none" spc="0" normalizeH="0" baseline="0" noProof="0" dirty="0">
              <a:ln>
                <a:noFill/>
              </a:ln>
              <a:solidFill>
                <a:prstClr val="white"/>
              </a:solidFill>
              <a:effectLst/>
              <a:uLnTx/>
              <a:uFillTx/>
              <a:latin typeface="Calibri" panose="020F0502020204030204"/>
              <a:ea typeface="Segoe UI" panose="020B0502040204020203" pitchFamily="34" charset="0"/>
              <a:cs typeface="+mn-cs"/>
            </a:endParaRPr>
          </a:p>
        </p:txBody>
      </p:sp>
      <p:sp>
        <p:nvSpPr>
          <p:cNvPr id="50" name="Shape 1226"/>
          <p:cNvSpPr/>
          <p:nvPr/>
        </p:nvSpPr>
        <p:spPr>
          <a:xfrm>
            <a:off x="4219109" y="1725071"/>
            <a:ext cx="3725380" cy="3725314"/>
          </a:xfrm>
          <a:prstGeom prst="ellipse">
            <a:avLst/>
          </a:prstGeom>
          <a:noFill/>
          <a:ln w="12700" cap="flat" cmpd="sng" algn="ctr">
            <a:solidFill>
              <a:srgbClr val="00B0F0"/>
            </a:solidFill>
            <a:prstDash val="solid"/>
            <a:miter lim="100000"/>
          </a:ln>
          <a:effectLst/>
        </p:spPr>
        <p:txBody>
          <a:bodyPr wrap="none" lIns="91427" tIns="457135" rIns="0" bIns="0" anchor="ctr">
            <a:noAutofit/>
          </a:bodyPr>
          <a:lstStyle/>
          <a:p>
            <a:pPr marL="0" marR="0" lvl="0" indent="0" algn="ctr" defTabSz="914225" rtl="0" eaLnBrk="1" fontAlgn="auto" latinLnBrk="0" hangingPunct="1">
              <a:lnSpc>
                <a:spcPct val="100000"/>
              </a:lnSpc>
              <a:spcBef>
                <a:spcPts val="1200"/>
              </a:spcBef>
              <a:spcAft>
                <a:spcPts val="0"/>
              </a:spcAft>
              <a:buClrTx/>
              <a:buSzTx/>
              <a:buFontTx/>
              <a:buNone/>
              <a:tabLst/>
              <a:defRPr/>
            </a:pPr>
            <a:r>
              <a:rPr kumimoji="0" lang="en-US" sz="1765" b="0" i="0" u="none" strike="noStrike" kern="0" cap="none" spc="0" normalizeH="0" baseline="0" noProof="0" dirty="0">
                <a:ln>
                  <a:noFill/>
                </a:ln>
                <a:solidFill>
                  <a:srgbClr val="00B0F0"/>
                </a:solidFill>
                <a:effectLst/>
                <a:uLnTx/>
                <a:uFillTx/>
                <a:latin typeface="Calibri" panose="020F0502020204030204"/>
                <a:ea typeface="Segoe UI" panose="020B0502040204020203" pitchFamily="34" charset="0"/>
                <a:cs typeface="+mn-cs"/>
              </a:rPr>
              <a:t>Advisory</a:t>
            </a:r>
          </a:p>
          <a:p>
            <a:pPr marL="0" marR="0" lvl="0" indent="0" algn="ctr" defTabSz="914225" rtl="0" eaLnBrk="1" fontAlgn="auto" latinLnBrk="0" hangingPunct="1">
              <a:lnSpc>
                <a:spcPct val="100000"/>
              </a:lnSpc>
              <a:spcBef>
                <a:spcPts val="1200"/>
              </a:spcBef>
              <a:spcAft>
                <a:spcPts val="0"/>
              </a:spcAft>
              <a:buClrTx/>
              <a:buSzTx/>
              <a:buFontTx/>
              <a:buNone/>
              <a:tabLst/>
              <a:defRPr/>
            </a:pPr>
            <a:r>
              <a:rPr kumimoji="0" lang="en-US" sz="1765" b="0" i="0" u="none" strike="noStrike" kern="0" cap="none" spc="0" normalizeH="0" baseline="0" noProof="0" dirty="0">
                <a:ln>
                  <a:noFill/>
                </a:ln>
                <a:solidFill>
                  <a:srgbClr val="00B0F0"/>
                </a:solidFill>
                <a:effectLst/>
                <a:uLnTx/>
                <a:uFillTx/>
                <a:latin typeface="Calibri" panose="020F0502020204030204"/>
                <a:ea typeface="Segoe UI" panose="020B0502040204020203" pitchFamily="34" charset="0"/>
                <a:cs typeface="+mn-cs"/>
              </a:rPr>
              <a:t>Payments</a:t>
            </a:r>
          </a:p>
          <a:p>
            <a:pPr marL="0" marR="0" lvl="0" indent="0" algn="ctr" defTabSz="914225" rtl="0" eaLnBrk="1" fontAlgn="auto" latinLnBrk="0" hangingPunct="1">
              <a:lnSpc>
                <a:spcPct val="100000"/>
              </a:lnSpc>
              <a:spcBef>
                <a:spcPts val="1200"/>
              </a:spcBef>
              <a:spcAft>
                <a:spcPts val="0"/>
              </a:spcAft>
              <a:buClrTx/>
              <a:buSzTx/>
              <a:buFontTx/>
              <a:buNone/>
              <a:tabLst/>
              <a:defRPr/>
            </a:pPr>
            <a:r>
              <a:rPr kumimoji="0" lang="en-US" sz="1765" b="0" i="0" u="none" strike="noStrike" kern="0" cap="none" spc="0" normalizeH="0" baseline="0" noProof="0" dirty="0">
                <a:ln>
                  <a:noFill/>
                </a:ln>
                <a:solidFill>
                  <a:srgbClr val="00B0F0"/>
                </a:solidFill>
                <a:effectLst/>
                <a:uLnTx/>
                <a:uFillTx/>
                <a:latin typeface="Calibri" panose="020F0502020204030204"/>
                <a:ea typeface="Segoe UI" panose="020B0502040204020203" pitchFamily="34" charset="0"/>
                <a:cs typeface="+mn-cs"/>
              </a:rPr>
              <a:t>Cards</a:t>
            </a:r>
          </a:p>
          <a:p>
            <a:pPr marL="0" marR="0" lvl="0" indent="0" algn="ctr" defTabSz="914225" rtl="0" eaLnBrk="1" fontAlgn="auto" latinLnBrk="0" hangingPunct="1">
              <a:lnSpc>
                <a:spcPct val="100000"/>
              </a:lnSpc>
              <a:spcBef>
                <a:spcPts val="1200"/>
              </a:spcBef>
              <a:spcAft>
                <a:spcPts val="0"/>
              </a:spcAft>
              <a:buClrTx/>
              <a:buSzTx/>
              <a:buFontTx/>
              <a:buNone/>
              <a:tabLst/>
              <a:defRPr/>
            </a:pPr>
            <a:r>
              <a:rPr kumimoji="0" lang="en-US" sz="1765" b="0" i="0" u="none" strike="noStrike" kern="0" cap="none" spc="0" normalizeH="0" baseline="0" noProof="0" dirty="0">
                <a:ln>
                  <a:noFill/>
                </a:ln>
                <a:solidFill>
                  <a:srgbClr val="00B0F0"/>
                </a:solidFill>
                <a:effectLst/>
                <a:uLnTx/>
                <a:uFillTx/>
                <a:latin typeface="Calibri" panose="020F0502020204030204"/>
                <a:ea typeface="Segoe UI" panose="020B0502040204020203" pitchFamily="34" charset="0"/>
                <a:cs typeface="+mn-cs"/>
              </a:rPr>
              <a:t>Deposits</a:t>
            </a:r>
            <a:br>
              <a:rPr kumimoji="0" lang="en-US" sz="1765" b="0" i="0" u="none" strike="noStrike" kern="0" cap="none" spc="0" normalizeH="0" baseline="0" noProof="0" dirty="0">
                <a:ln>
                  <a:noFill/>
                </a:ln>
                <a:solidFill>
                  <a:srgbClr val="00B0F0"/>
                </a:solidFill>
                <a:effectLst/>
                <a:uLnTx/>
                <a:uFillTx/>
                <a:latin typeface="Calibri" panose="020F0502020204030204"/>
                <a:ea typeface="Segoe UI" panose="020B0502040204020203" pitchFamily="34" charset="0"/>
                <a:cs typeface="+mn-cs"/>
              </a:rPr>
            </a:br>
            <a:r>
              <a:rPr kumimoji="0" lang="en-US" sz="1765" b="0" i="0" u="none" strike="noStrike" kern="0" cap="none" spc="0" normalizeH="0" baseline="0" noProof="0" dirty="0">
                <a:ln>
                  <a:noFill/>
                </a:ln>
                <a:solidFill>
                  <a:srgbClr val="00B0F0"/>
                </a:solidFill>
                <a:effectLst/>
                <a:uLnTx/>
                <a:uFillTx/>
                <a:latin typeface="Calibri" panose="020F0502020204030204"/>
                <a:ea typeface="Segoe UI" panose="020B0502040204020203" pitchFamily="34" charset="0"/>
                <a:cs typeface="+mn-cs"/>
              </a:rPr>
              <a:t>and lending</a:t>
            </a:r>
          </a:p>
          <a:p>
            <a:pPr marL="0" marR="0" lvl="0" indent="0" algn="ctr" defTabSz="914225" rtl="0" eaLnBrk="1" fontAlgn="auto" latinLnBrk="0" hangingPunct="1">
              <a:lnSpc>
                <a:spcPct val="100000"/>
              </a:lnSpc>
              <a:spcBef>
                <a:spcPts val="1200"/>
              </a:spcBef>
              <a:spcAft>
                <a:spcPts val="0"/>
              </a:spcAft>
              <a:buClrTx/>
              <a:buSzTx/>
              <a:buFontTx/>
              <a:buNone/>
              <a:tabLst/>
              <a:defRPr/>
            </a:pPr>
            <a:r>
              <a:rPr kumimoji="0" lang="en-US" sz="1765" b="0" i="0" u="none" strike="noStrike" kern="0" cap="none" spc="0" normalizeH="0" baseline="0" noProof="0" dirty="0">
                <a:ln>
                  <a:noFill/>
                </a:ln>
                <a:solidFill>
                  <a:srgbClr val="00B0F0"/>
                </a:solidFill>
                <a:effectLst/>
                <a:uLnTx/>
                <a:uFillTx/>
                <a:latin typeface="Calibri" panose="020F0502020204030204"/>
                <a:ea typeface="Segoe UI" panose="020B0502040204020203" pitchFamily="34" charset="0"/>
                <a:cs typeface="+mn-cs"/>
              </a:rPr>
              <a:t>Non-T</a:t>
            </a:r>
            <a:r>
              <a:rPr kumimoji="0" lang="en-US" sz="1765" b="0" i="0" u="none" strike="noStrike" kern="0" cap="none" spc="0" normalizeH="0" baseline="0" noProof="0" dirty="0" err="1">
                <a:ln>
                  <a:noFill/>
                </a:ln>
                <a:solidFill>
                  <a:srgbClr val="00B0F0"/>
                </a:solidFill>
                <a:effectLst/>
                <a:uLnTx/>
                <a:uFillTx/>
                <a:latin typeface="Calibri" panose="020F0502020204030204"/>
                <a:ea typeface="Segoe UI" panose="020B0502040204020203" pitchFamily="34" charset="0"/>
                <a:cs typeface="+mn-cs"/>
              </a:rPr>
              <a:t>raditional</a:t>
            </a:r>
            <a:r>
              <a:rPr kumimoji="0" lang="en-US" sz="1765" b="0" i="0" u="none" strike="noStrike" kern="0" cap="none" spc="0" normalizeH="0" baseline="0" noProof="0" dirty="0">
                <a:ln>
                  <a:noFill/>
                </a:ln>
                <a:solidFill>
                  <a:srgbClr val="00B0F0"/>
                </a:solidFill>
                <a:effectLst/>
                <a:uLnTx/>
                <a:uFillTx/>
                <a:latin typeface="Calibri" panose="020F0502020204030204"/>
                <a:ea typeface="Segoe UI" panose="020B0502040204020203" pitchFamily="34" charset="0"/>
                <a:cs typeface="+mn-cs"/>
              </a:rPr>
              <a:t> Services</a:t>
            </a:r>
          </a:p>
          <a:p>
            <a:pPr marL="0" marR="0" lvl="0" indent="0" algn="ctr" defTabSz="914225" rtl="0" eaLnBrk="1" fontAlgn="auto" latinLnBrk="0" hangingPunct="1">
              <a:lnSpc>
                <a:spcPct val="100000"/>
              </a:lnSpc>
              <a:spcBef>
                <a:spcPts val="1200"/>
              </a:spcBef>
              <a:spcAft>
                <a:spcPts val="0"/>
              </a:spcAft>
              <a:buClrTx/>
              <a:buSzTx/>
              <a:buFontTx/>
              <a:buNone/>
              <a:tabLst/>
              <a:defRPr/>
            </a:pPr>
            <a:r>
              <a:rPr kumimoji="0" lang="en-US" sz="1765" b="0" i="0" u="none" strike="noStrike" kern="0" cap="none" spc="0" normalizeH="0" baseline="0" noProof="0" dirty="0">
                <a:ln>
                  <a:noFill/>
                </a:ln>
                <a:solidFill>
                  <a:srgbClr val="00B0F0"/>
                </a:solidFill>
                <a:effectLst/>
                <a:uLnTx/>
                <a:uFillTx/>
                <a:latin typeface="Calibri" panose="020F0502020204030204"/>
                <a:ea typeface="Segoe UI" panose="020B0502040204020203" pitchFamily="34" charset="0"/>
                <a:cs typeface="+mn-cs"/>
              </a:rPr>
              <a:t>Social Networks</a:t>
            </a:r>
          </a:p>
        </p:txBody>
      </p:sp>
      <p:sp>
        <p:nvSpPr>
          <p:cNvPr id="72" name="Shape 1234"/>
          <p:cNvSpPr/>
          <p:nvPr/>
        </p:nvSpPr>
        <p:spPr>
          <a:xfrm>
            <a:off x="3358957" y="1160536"/>
            <a:ext cx="5296549" cy="4602322"/>
          </a:xfrm>
          <a:custGeom>
            <a:avLst/>
            <a:gdLst/>
            <a:ahLst/>
            <a:cxnLst/>
            <a:rect l="0" t="0" r="0" b="0"/>
            <a:pathLst>
              <a:path w="3968611" h="3505581">
                <a:moveTo>
                  <a:pt x="3427629" y="1650276"/>
                </a:moveTo>
                <a:cubicBezTo>
                  <a:pt x="3820529" y="1115937"/>
                  <a:pt x="3968611" y="623659"/>
                  <a:pt x="3761791" y="377190"/>
                </a:cubicBezTo>
                <a:cubicBezTo>
                  <a:pt x="3445294" y="0"/>
                  <a:pt x="2417470" y="341388"/>
                  <a:pt x="1466075" y="1139710"/>
                </a:cubicBezTo>
                <a:cubicBezTo>
                  <a:pt x="514680" y="1938020"/>
                  <a:pt x="0" y="2890952"/>
                  <a:pt x="316497" y="3268142"/>
                </a:cubicBezTo>
                <a:cubicBezTo>
                  <a:pt x="515734" y="3505581"/>
                  <a:pt x="996874" y="3458260"/>
                  <a:pt x="1563370" y="3191472"/>
                </a:cubicBezTo>
              </a:path>
            </a:pathLst>
          </a:custGeom>
          <a:noFill/>
          <a:ln w="12700" cap="rnd" cmpd="sng" algn="ctr">
            <a:solidFill>
              <a:schemeClr val="bg1"/>
            </a:solidFill>
            <a:prstDash val="solid"/>
            <a:miter lim="100000"/>
          </a:ln>
          <a:effectLst/>
        </p:spPr>
        <p:txBody>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91" name="Shape 1234"/>
          <p:cNvSpPr/>
          <p:nvPr/>
        </p:nvSpPr>
        <p:spPr>
          <a:xfrm flipH="1">
            <a:off x="3518074" y="1133534"/>
            <a:ext cx="5314971" cy="4618330"/>
          </a:xfrm>
          <a:custGeom>
            <a:avLst/>
            <a:gdLst/>
            <a:ahLst/>
            <a:cxnLst/>
            <a:rect l="0" t="0" r="0" b="0"/>
            <a:pathLst>
              <a:path w="3968611" h="3505581">
                <a:moveTo>
                  <a:pt x="3427629" y="1650276"/>
                </a:moveTo>
                <a:cubicBezTo>
                  <a:pt x="3820529" y="1115937"/>
                  <a:pt x="3968611" y="623659"/>
                  <a:pt x="3761791" y="377190"/>
                </a:cubicBezTo>
                <a:cubicBezTo>
                  <a:pt x="3445294" y="0"/>
                  <a:pt x="2417470" y="341388"/>
                  <a:pt x="1466075" y="1139710"/>
                </a:cubicBezTo>
                <a:cubicBezTo>
                  <a:pt x="514680" y="1938020"/>
                  <a:pt x="0" y="2890952"/>
                  <a:pt x="316497" y="3268142"/>
                </a:cubicBezTo>
                <a:cubicBezTo>
                  <a:pt x="515734" y="3505581"/>
                  <a:pt x="996874" y="3458260"/>
                  <a:pt x="1563370" y="3191472"/>
                </a:cubicBezTo>
              </a:path>
            </a:pathLst>
          </a:custGeom>
          <a:noFill/>
          <a:ln w="12700" cap="rnd" cmpd="sng" algn="ctr">
            <a:solidFill>
              <a:schemeClr val="bg1"/>
            </a:solidFill>
            <a:prstDash val="solid"/>
            <a:miter lim="100000"/>
          </a:ln>
          <a:effectLst/>
        </p:spPr>
        <p:txBody>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4" name="Slide Number Placeholder 3"/>
          <p:cNvSpPr>
            <a:spLocks noGrp="1"/>
          </p:cNvSpPr>
          <p:nvPr>
            <p:ph type="sldNum" sz="quarter" idx="15"/>
          </p:nvPr>
        </p:nvSpPr>
        <p:spPr/>
        <p:txBody>
          <a:bodyPr/>
          <a:lstStyle/>
          <a:p>
            <a:pPr marL="0" marR="0" lvl="0" indent="0" algn="r" defTabSz="914225" rtl="0" eaLnBrk="1" fontAlgn="auto" latinLnBrk="0" hangingPunct="1">
              <a:lnSpc>
                <a:spcPct val="100000"/>
              </a:lnSpc>
              <a:spcBef>
                <a:spcPts val="0"/>
              </a:spcBef>
              <a:spcAft>
                <a:spcPts val="0"/>
              </a:spcAft>
              <a:buClrTx/>
              <a:buSzTx/>
              <a:buFontTx/>
              <a:buNone/>
              <a:tabLst/>
              <a:defRPr/>
            </a:pPr>
            <a:fld id="{FAADACFB-7C71-4E89-89D2-7BBA40B7BFA9}" type="slidenum">
              <a:rPr kumimoji="0" lang="en-US" sz="784" b="0" i="0" u="none" strike="noStrike" kern="1200" cap="none" spc="0" normalizeH="0" baseline="0" noProof="0">
                <a:ln>
                  <a:noFill/>
                </a:ln>
                <a:solidFill>
                  <a:prstClr val="white"/>
                </a:solidFill>
                <a:effectLst/>
                <a:uLnTx/>
                <a:uFillTx/>
                <a:latin typeface="Calibri" panose="020F0502020204030204"/>
                <a:ea typeface="+mn-ea"/>
                <a:cs typeface="Segoe UI" pitchFamily="34" charset="0"/>
              </a:rPr>
              <a:pPr marL="0" marR="0" lvl="0" indent="0" algn="r" defTabSz="914225" rtl="0" eaLnBrk="1" fontAlgn="auto" latinLnBrk="0" hangingPunct="1">
                <a:lnSpc>
                  <a:spcPct val="100000"/>
                </a:lnSpc>
                <a:spcBef>
                  <a:spcPts val="0"/>
                </a:spcBef>
                <a:spcAft>
                  <a:spcPts val="0"/>
                </a:spcAft>
                <a:buClrTx/>
                <a:buSzTx/>
                <a:buFontTx/>
                <a:buNone/>
                <a:tabLst/>
                <a:defRPr/>
              </a:pPr>
              <a:t>8</a:t>
            </a:fld>
            <a:endParaRPr kumimoji="0" lang="en-US" sz="784" b="0" i="0" u="none" strike="noStrike" kern="1200" cap="none" spc="0" normalizeH="0" baseline="0" noProof="0">
              <a:ln>
                <a:noFill/>
              </a:ln>
              <a:solidFill>
                <a:prstClr val="white"/>
              </a:solidFill>
              <a:effectLst/>
              <a:uLnTx/>
              <a:uFillTx/>
              <a:latin typeface="Calibri" panose="020F0502020204030204"/>
              <a:ea typeface="+mn-ea"/>
              <a:cs typeface="Segoe UI" pitchFamily="34" charset="0"/>
            </a:endParaRPr>
          </a:p>
        </p:txBody>
      </p:sp>
      <p:sp>
        <p:nvSpPr>
          <p:cNvPr id="82" name="Shape 1242"/>
          <p:cNvSpPr/>
          <p:nvPr/>
        </p:nvSpPr>
        <p:spPr>
          <a:xfrm>
            <a:off x="8138593" y="1444825"/>
            <a:ext cx="159978" cy="160091"/>
          </a:xfrm>
          <a:custGeom>
            <a:avLst/>
            <a:gdLst/>
            <a:ahLst/>
            <a:cxnLst/>
            <a:rect l="0" t="0" r="0" b="0"/>
            <a:pathLst>
              <a:path w="108001" h="116649">
                <a:moveTo>
                  <a:pt x="54001" y="0"/>
                </a:moveTo>
                <a:cubicBezTo>
                  <a:pt x="83820" y="0"/>
                  <a:pt x="108001" y="26111"/>
                  <a:pt x="108001" y="58331"/>
                </a:cubicBezTo>
                <a:cubicBezTo>
                  <a:pt x="108001" y="90538"/>
                  <a:pt x="83820" y="116649"/>
                  <a:pt x="54001" y="116649"/>
                </a:cubicBezTo>
                <a:cubicBezTo>
                  <a:pt x="24181" y="116649"/>
                  <a:pt x="0" y="90538"/>
                  <a:pt x="0" y="58331"/>
                </a:cubicBezTo>
                <a:cubicBezTo>
                  <a:pt x="0" y="26111"/>
                  <a:pt x="24181" y="0"/>
                  <a:pt x="54001" y="0"/>
                </a:cubicBezTo>
                <a:close/>
              </a:path>
            </a:pathLst>
          </a:custGeom>
          <a:solidFill>
            <a:schemeClr val="bg1"/>
          </a:solidFill>
          <a:ln w="3175"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C000"/>
              </a:solidFill>
              <a:effectLst/>
              <a:uLnTx/>
              <a:uFillTx/>
              <a:latin typeface="Calibri" panose="020F0502020204030204"/>
              <a:ea typeface="+mn-ea"/>
              <a:cs typeface="+mn-cs"/>
            </a:endParaRPr>
          </a:p>
        </p:txBody>
      </p:sp>
      <p:sp>
        <p:nvSpPr>
          <p:cNvPr id="83" name="Shape 1243"/>
          <p:cNvSpPr/>
          <p:nvPr/>
        </p:nvSpPr>
        <p:spPr>
          <a:xfrm>
            <a:off x="3614258" y="2164428"/>
            <a:ext cx="159978" cy="160091"/>
          </a:xfrm>
          <a:custGeom>
            <a:avLst/>
            <a:gdLst/>
            <a:ahLst/>
            <a:cxnLst/>
            <a:rect l="0" t="0" r="0" b="0"/>
            <a:pathLst>
              <a:path w="108001" h="116649">
                <a:moveTo>
                  <a:pt x="54000" y="0"/>
                </a:moveTo>
                <a:cubicBezTo>
                  <a:pt x="83820" y="0"/>
                  <a:pt x="108001" y="26111"/>
                  <a:pt x="108001" y="58331"/>
                </a:cubicBezTo>
                <a:cubicBezTo>
                  <a:pt x="108001" y="90538"/>
                  <a:pt x="83820" y="116649"/>
                  <a:pt x="54000" y="116649"/>
                </a:cubicBezTo>
                <a:cubicBezTo>
                  <a:pt x="24181" y="116649"/>
                  <a:pt x="0" y="90538"/>
                  <a:pt x="0" y="58331"/>
                </a:cubicBezTo>
                <a:cubicBezTo>
                  <a:pt x="0" y="26111"/>
                  <a:pt x="24181" y="0"/>
                  <a:pt x="54000" y="0"/>
                </a:cubicBezTo>
                <a:close/>
              </a:path>
            </a:pathLst>
          </a:custGeom>
          <a:solidFill>
            <a:schemeClr val="bg1"/>
          </a:solidFill>
          <a:ln w="3175" cap="flat">
            <a:noFill/>
            <a:miter lim="127000"/>
          </a:ln>
          <a:effectLst/>
        </p:spPr>
        <p:txBody>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C000"/>
              </a:solidFill>
              <a:effectLst/>
              <a:uLnTx/>
              <a:uFillTx/>
              <a:latin typeface="Calibri" panose="020F0502020204030204"/>
              <a:ea typeface="+mn-ea"/>
              <a:cs typeface="+mn-cs"/>
            </a:endParaRPr>
          </a:p>
        </p:txBody>
      </p:sp>
      <p:sp>
        <p:nvSpPr>
          <p:cNvPr id="84" name="Shape 1244"/>
          <p:cNvSpPr/>
          <p:nvPr/>
        </p:nvSpPr>
        <p:spPr>
          <a:xfrm>
            <a:off x="3882090" y="4085213"/>
            <a:ext cx="159978" cy="160091"/>
          </a:xfrm>
          <a:custGeom>
            <a:avLst/>
            <a:gdLst/>
            <a:ahLst/>
            <a:cxnLst/>
            <a:rect l="0" t="0" r="0" b="0"/>
            <a:pathLst>
              <a:path w="108001" h="116649">
                <a:moveTo>
                  <a:pt x="54000" y="0"/>
                </a:moveTo>
                <a:cubicBezTo>
                  <a:pt x="83820" y="0"/>
                  <a:pt x="108001" y="26111"/>
                  <a:pt x="108001" y="58331"/>
                </a:cubicBezTo>
                <a:cubicBezTo>
                  <a:pt x="108001" y="90538"/>
                  <a:pt x="83820" y="116649"/>
                  <a:pt x="54000" y="116649"/>
                </a:cubicBezTo>
                <a:cubicBezTo>
                  <a:pt x="24181" y="116649"/>
                  <a:pt x="0" y="90538"/>
                  <a:pt x="0" y="58331"/>
                </a:cubicBezTo>
                <a:cubicBezTo>
                  <a:pt x="0" y="26111"/>
                  <a:pt x="24181" y="0"/>
                  <a:pt x="54000" y="0"/>
                </a:cubicBezTo>
                <a:close/>
              </a:path>
            </a:pathLst>
          </a:custGeom>
          <a:solidFill>
            <a:schemeClr val="bg1"/>
          </a:solidFill>
          <a:ln w="3175"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C000"/>
              </a:solidFill>
              <a:effectLst/>
              <a:uLnTx/>
              <a:uFillTx/>
              <a:latin typeface="Calibri" panose="020F0502020204030204"/>
              <a:ea typeface="+mn-ea"/>
              <a:cs typeface="+mn-cs"/>
            </a:endParaRPr>
          </a:p>
        </p:txBody>
      </p:sp>
      <p:sp>
        <p:nvSpPr>
          <p:cNvPr id="85" name="Shape 1245"/>
          <p:cNvSpPr/>
          <p:nvPr/>
        </p:nvSpPr>
        <p:spPr>
          <a:xfrm>
            <a:off x="7612715" y="5554427"/>
            <a:ext cx="159978" cy="160091"/>
          </a:xfrm>
          <a:custGeom>
            <a:avLst/>
            <a:gdLst/>
            <a:ahLst/>
            <a:cxnLst/>
            <a:rect l="0" t="0" r="0" b="0"/>
            <a:pathLst>
              <a:path w="108001" h="116649">
                <a:moveTo>
                  <a:pt x="54000" y="0"/>
                </a:moveTo>
                <a:cubicBezTo>
                  <a:pt x="83820" y="0"/>
                  <a:pt x="108001" y="26111"/>
                  <a:pt x="108001" y="58331"/>
                </a:cubicBezTo>
                <a:cubicBezTo>
                  <a:pt x="108001" y="90538"/>
                  <a:pt x="83820" y="116649"/>
                  <a:pt x="54000" y="116649"/>
                </a:cubicBezTo>
                <a:cubicBezTo>
                  <a:pt x="24181" y="116649"/>
                  <a:pt x="0" y="90538"/>
                  <a:pt x="0" y="58331"/>
                </a:cubicBezTo>
                <a:cubicBezTo>
                  <a:pt x="0" y="26111"/>
                  <a:pt x="24181" y="0"/>
                  <a:pt x="54000" y="0"/>
                </a:cubicBezTo>
                <a:close/>
              </a:path>
            </a:pathLst>
          </a:custGeom>
          <a:solidFill>
            <a:schemeClr val="bg1"/>
          </a:solidFill>
          <a:ln w="3175" cap="flat">
            <a:noFill/>
            <a:miter lim="127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FFC000"/>
              </a:solidFill>
              <a:effectLst/>
              <a:uLnTx/>
              <a:uFillTx/>
              <a:latin typeface="Calibri" panose="020F0502020204030204"/>
              <a:ea typeface="+mn-ea"/>
              <a:cs typeface="+mn-cs"/>
            </a:endParaRPr>
          </a:p>
        </p:txBody>
      </p:sp>
      <p:sp>
        <p:nvSpPr>
          <p:cNvPr id="86" name="Shape 1246"/>
          <p:cNvSpPr/>
          <p:nvPr/>
        </p:nvSpPr>
        <p:spPr>
          <a:xfrm>
            <a:off x="4139120" y="5573476"/>
            <a:ext cx="159978" cy="160091"/>
          </a:xfrm>
          <a:custGeom>
            <a:avLst/>
            <a:gdLst/>
            <a:ahLst/>
            <a:cxnLst/>
            <a:rect l="0" t="0" r="0" b="0"/>
            <a:pathLst>
              <a:path w="108001" h="116649">
                <a:moveTo>
                  <a:pt x="54001" y="0"/>
                </a:moveTo>
                <a:cubicBezTo>
                  <a:pt x="83820" y="0"/>
                  <a:pt x="108001" y="26111"/>
                  <a:pt x="108001" y="58331"/>
                </a:cubicBezTo>
                <a:cubicBezTo>
                  <a:pt x="108001" y="90538"/>
                  <a:pt x="83820" y="116649"/>
                  <a:pt x="54001" y="116649"/>
                </a:cubicBezTo>
                <a:cubicBezTo>
                  <a:pt x="24181" y="116649"/>
                  <a:pt x="0" y="90538"/>
                  <a:pt x="0" y="58331"/>
                </a:cubicBezTo>
                <a:cubicBezTo>
                  <a:pt x="0" y="26111"/>
                  <a:pt x="24181" y="0"/>
                  <a:pt x="54001" y="0"/>
                </a:cubicBezTo>
                <a:close/>
              </a:path>
            </a:pathLst>
          </a:custGeom>
          <a:solidFill>
            <a:schemeClr val="bg1"/>
          </a:solidFill>
          <a:ln w="3175" cap="flat">
            <a:noFill/>
            <a:miter lim="127000"/>
          </a:ln>
          <a:effectLst/>
        </p:spPr>
        <p:txBody>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87" name="Shape 1247"/>
          <p:cNvSpPr/>
          <p:nvPr/>
        </p:nvSpPr>
        <p:spPr>
          <a:xfrm>
            <a:off x="8140971" y="4085213"/>
            <a:ext cx="159978" cy="160091"/>
          </a:xfrm>
          <a:custGeom>
            <a:avLst/>
            <a:gdLst/>
            <a:ahLst/>
            <a:cxnLst/>
            <a:rect l="0" t="0" r="0" b="0"/>
            <a:pathLst>
              <a:path w="108001" h="116649">
                <a:moveTo>
                  <a:pt x="54001" y="0"/>
                </a:moveTo>
                <a:cubicBezTo>
                  <a:pt x="83820" y="0"/>
                  <a:pt x="108001" y="26111"/>
                  <a:pt x="108001" y="58331"/>
                </a:cubicBezTo>
                <a:cubicBezTo>
                  <a:pt x="108001" y="90538"/>
                  <a:pt x="83820" y="116649"/>
                  <a:pt x="54001" y="116649"/>
                </a:cubicBezTo>
                <a:cubicBezTo>
                  <a:pt x="24181" y="116649"/>
                  <a:pt x="0" y="90538"/>
                  <a:pt x="0" y="58331"/>
                </a:cubicBezTo>
                <a:cubicBezTo>
                  <a:pt x="0" y="26111"/>
                  <a:pt x="24181" y="0"/>
                  <a:pt x="54001" y="0"/>
                </a:cubicBezTo>
                <a:close/>
              </a:path>
            </a:pathLst>
          </a:custGeom>
          <a:solidFill>
            <a:schemeClr val="bg1"/>
          </a:solidFill>
          <a:ln w="3175" cap="flat">
            <a:noFill/>
            <a:miter lim="127000"/>
          </a:ln>
          <a:effectLst/>
        </p:spPr>
        <p:txBody>
          <a:bodyPr/>
          <a:lstStyle/>
          <a:p>
            <a:pPr marL="0" marR="0" lvl="0" indent="0" algn="l" defTabSz="914225"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23" name="Title 6">
            <a:extLst>
              <a:ext uri="{FF2B5EF4-FFF2-40B4-BE49-F238E27FC236}">
                <a16:creationId xmlns:a16="http://schemas.microsoft.com/office/drawing/2014/main" id="{4655072C-C83A-43E5-9687-511F7083FC93}"/>
              </a:ext>
            </a:extLst>
          </p:cNvPr>
          <p:cNvSpPr txBox="1">
            <a:spLocks/>
          </p:cNvSpPr>
          <p:nvPr/>
        </p:nvSpPr>
        <p:spPr>
          <a:xfrm>
            <a:off x="616939" y="668339"/>
            <a:ext cx="10533660" cy="761999"/>
          </a:xfrm>
          <a:prstGeom prst="rect">
            <a:avLst/>
          </a:prstGeom>
        </p:spPr>
        <p:txBody>
          <a:bodyPr>
            <a:normAutofit/>
          </a:bodyPr>
          <a:lstStyle>
            <a:lvl1pPr algn="l" defTabSz="914504" rtl="0" eaLnBrk="1" latinLnBrk="0" hangingPunct="1">
              <a:spcBef>
                <a:spcPct val="0"/>
              </a:spcBef>
              <a:buNone/>
              <a:defRPr lang="en-US" sz="2400" kern="1200" dirty="0">
                <a:solidFill>
                  <a:schemeClr val="accent4"/>
                </a:solidFill>
                <a:latin typeface="+mj-lt"/>
                <a:ea typeface="+mj-ea"/>
                <a:cs typeface="+mj-cs"/>
              </a:defRPr>
            </a:lvl1pPr>
          </a:lstStyle>
          <a:p>
            <a:pPr marL="0" marR="0" lvl="0" indent="0" algn="l" defTabSz="914504"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Segoe UI" panose="020B0502040204020203" pitchFamily="34" charset="0"/>
                <a:ea typeface="Roboto" panose="02000000000000000000" pitchFamily="2" charset="0"/>
                <a:cs typeface="Segoe UI" panose="020B0502040204020203" pitchFamily="34" charset="0"/>
              </a:rPr>
              <a:t>How will Banks Innovate and Evolve?</a:t>
            </a:r>
          </a:p>
        </p:txBody>
      </p:sp>
    </p:spTree>
    <p:extLst>
      <p:ext uri="{BB962C8B-B14F-4D97-AF65-F5344CB8AC3E}">
        <p14:creationId xmlns:p14="http://schemas.microsoft.com/office/powerpoint/2010/main" val="3688200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COLOR TEMPLATE">
  <a:themeElements>
    <a:clrScheme name="Custom 1">
      <a:dk1>
        <a:srgbClr val="505050"/>
      </a:dk1>
      <a:lt1>
        <a:srgbClr val="FFFFFF"/>
      </a:lt1>
      <a:dk2>
        <a:srgbClr val="002050"/>
      </a:dk2>
      <a:lt2>
        <a:srgbClr val="CDF4FF"/>
      </a:lt2>
      <a:accent1>
        <a:srgbClr val="0078D7"/>
      </a:accent1>
      <a:accent2>
        <a:srgbClr val="D83B01"/>
      </a:accent2>
      <a:accent3>
        <a:srgbClr val="107C10"/>
      </a:accent3>
      <a:accent4>
        <a:srgbClr val="B4009E"/>
      </a:accent4>
      <a:accent5>
        <a:srgbClr val="5C2D91"/>
      </a:accent5>
      <a:accent6>
        <a:srgbClr val="008272"/>
      </a:accent6>
      <a:hlink>
        <a:srgbClr val="002050"/>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defTabSz="932472" fontAlgn="base">
          <a:spcBef>
            <a:spcPct val="0"/>
          </a:spcBef>
          <a:spcAft>
            <a:spcPct val="0"/>
          </a:spcAft>
          <a:defRPr sz="2400">
            <a:solidFill>
              <a:schemeClr val="tx1"/>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oduct_Brand_template_16-9_Business_DARK_BLUE_1.potx" id="{0F2C6A5A-CB9F-44E8-92D9-A9A1E28D15E7}" vid="{2D6B5C47-15D3-4853-A69E-31534ABCEC61}"/>
    </a:ext>
  </a:extLst>
</a:theme>
</file>

<file path=ppt/theme/theme3.xml><?xml version="1.0" encoding="utf-8"?>
<a:theme xmlns:a="http://schemas.openxmlformats.org/drawingml/2006/main" name="1_FY15 Enterprise identity theme">
  <a:themeElements>
    <a:clrScheme name="FY15 Enterprise Visual Identity">
      <a:dk1>
        <a:srgbClr val="505050"/>
      </a:dk1>
      <a:lt1>
        <a:sysClr val="window" lastClr="FFFFFF"/>
      </a:lt1>
      <a:dk2>
        <a:srgbClr val="0072C6"/>
      </a:dk2>
      <a:lt2>
        <a:srgbClr val="002050"/>
      </a:lt2>
      <a:accent1>
        <a:srgbClr val="7FBA00"/>
      </a:accent1>
      <a:accent2>
        <a:srgbClr val="FFB900"/>
      </a:accent2>
      <a:accent3>
        <a:srgbClr val="DC3C00"/>
      </a:accent3>
      <a:accent4>
        <a:srgbClr val="00BCF2"/>
      </a:accent4>
      <a:accent5>
        <a:srgbClr val="969696"/>
      </a:accent5>
      <a:accent6>
        <a:srgbClr val="D2D2D2"/>
      </a:accent6>
      <a:hlink>
        <a:srgbClr val="969696"/>
      </a:hlink>
      <a:folHlink>
        <a:srgbClr val="969696"/>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defPPr algn="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91440" tIns="91440" rIns="91440" bIns="91440" rtlCol="0" anchor="t">
        <a:noAutofit/>
      </a:bodyPr>
      <a:lstStyle>
        <a:defPPr marL="171450" indent="-171450">
          <a:buFont typeface="Wingdings" pitchFamily="2" charset="2"/>
          <a:buChar char="§"/>
          <a:defRPr sz="1600" dirty="0" err="1" smtClean="0">
            <a:latin typeface="Segoe UI" pitchFamily="34" charset="0"/>
            <a:ea typeface="Segoe UI" pitchFamily="34" charset="0"/>
            <a:cs typeface="Segoe UI" pitchFamily="34" charset="0"/>
          </a:defRPr>
        </a:defPPr>
      </a:lstStyle>
    </a:txDef>
  </a:objectDefaults>
  <a:extraClrSchemeLst/>
  <a:extLst>
    <a:ext uri="{05A4C25C-085E-4340-85A3-A5531E510DB2}">
      <thm15:themeFamily xmlns:thm15="http://schemas.microsoft.com/office/thememl/2012/main" name="FY15 EPG Presentation Template_External_16x9_Light [Read-Only]" id="{3A1D309E-A9B1-413E-90B6-BA773E86C9AE}" vid="{3930461E-BBF4-4A1F-A2F3-6BA9EAC3A40C}"/>
    </a:ext>
  </a:extLst>
</a:theme>
</file>

<file path=ppt/theme/theme4.xml><?xml version="1.0" encoding="utf-8"?>
<a:theme xmlns:a="http://schemas.openxmlformats.org/drawingml/2006/main" name="ESP_PoR_theme">
  <a:themeElements>
    <a:clrScheme name="Cool-Blue">
      <a:dk1>
        <a:srgbClr val="000000"/>
      </a:dk1>
      <a:lt1>
        <a:srgbClr val="FFFFFF"/>
      </a:lt1>
      <a:dk2>
        <a:srgbClr val="002050"/>
      </a:dk2>
      <a:lt2>
        <a:srgbClr val="FFFFFF"/>
      </a:lt2>
      <a:accent1>
        <a:srgbClr val="0A5BBA"/>
      </a:accent1>
      <a:accent2>
        <a:srgbClr val="15AEEF"/>
      </a:accent2>
      <a:accent3>
        <a:srgbClr val="0E715F"/>
      </a:accent3>
      <a:accent4>
        <a:srgbClr val="129038"/>
      </a:accent4>
      <a:accent5>
        <a:srgbClr val="0C6126"/>
      </a:accent5>
      <a:accent6>
        <a:srgbClr val="6EB005"/>
      </a:accent6>
      <a:hlink>
        <a:srgbClr val="540F67"/>
      </a:hlink>
      <a:folHlink>
        <a:srgbClr val="883884"/>
      </a:folHlink>
    </a:clrScheme>
    <a:fontScheme name="Segoe Regular Semibol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1-50006_City Lights - Purple">
  <a:themeElements>
    <a:clrScheme name="City Lights">
      <a:dk1>
        <a:srgbClr val="FFFFFF"/>
      </a:dk1>
      <a:lt1>
        <a:srgbClr val="505050"/>
      </a:lt1>
      <a:dk2>
        <a:srgbClr val="EAEAEA"/>
      </a:dk2>
      <a:lt2>
        <a:srgbClr val="32145A"/>
      </a:lt2>
      <a:accent1>
        <a:srgbClr val="5C2D91"/>
      </a:accent1>
      <a:accent2>
        <a:srgbClr val="008272"/>
      </a:accent2>
      <a:accent3>
        <a:srgbClr val="D83B01"/>
      </a:accent3>
      <a:accent4>
        <a:srgbClr val="0078D7"/>
      </a:accent4>
      <a:accent5>
        <a:srgbClr val="00188F"/>
      </a:accent5>
      <a:accent6>
        <a:srgbClr val="FFB9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City Lights PPT Template_v09.potx" id="{2C2E5424-E1D2-450A-9B91-36A1FA6FEDB6}" vid="{01F075DE-385E-4256-93FA-A0C101CA14B1}"/>
    </a:ext>
  </a:extLst>
</a:theme>
</file>

<file path=ppt/theme/theme6.xml><?xml version="1.0" encoding="utf-8"?>
<a:theme xmlns:a="http://schemas.openxmlformats.org/drawingml/2006/main" name="8_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GPB">
  <a:themeElements>
    <a:clrScheme name="gpb">
      <a:dk1>
        <a:srgbClr val="3F3F3F"/>
      </a:dk1>
      <a:lt1>
        <a:srgbClr val="FFFFFF"/>
      </a:lt1>
      <a:dk2>
        <a:srgbClr val="44546A"/>
      </a:dk2>
      <a:lt2>
        <a:srgbClr val="FFFFFF"/>
      </a:lt2>
      <a:accent1>
        <a:srgbClr val="255E91"/>
      </a:accent1>
      <a:accent2>
        <a:srgbClr val="44546A"/>
      </a:accent2>
      <a:accent3>
        <a:srgbClr val="004565"/>
      </a:accent3>
      <a:accent4>
        <a:srgbClr val="D3C6B1"/>
      </a:accent4>
      <a:accent5>
        <a:srgbClr val="8497B0"/>
      </a:accent5>
      <a:accent6>
        <a:srgbClr val="16AE8D"/>
      </a:accent6>
      <a:hlink>
        <a:srgbClr val="540F67"/>
      </a:hlink>
      <a:folHlink>
        <a:srgbClr val="883884"/>
      </a:folHlink>
    </a:clrScheme>
    <a:fontScheme name="Sego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PB" id="{005E526E-E0CB-4B96-AE7C-04934C7EA05F}" vid="{D2816EBB-8CB0-4FFC-9242-36B6BE3D8FD8}"/>
    </a:ext>
  </a:extLst>
</a:theme>
</file>

<file path=ppt/theme/theme8.xml><?xml version="1.0" encoding="utf-8"?>
<a:theme xmlns:a="http://schemas.openxmlformats.org/drawingml/2006/main" name="7_FY15 Enterprise identity theme">
  <a:themeElements>
    <a:clrScheme name="Custom 12">
      <a:dk1>
        <a:srgbClr val="505050"/>
      </a:dk1>
      <a:lt1>
        <a:sysClr val="window" lastClr="FFFFFF"/>
      </a:lt1>
      <a:dk2>
        <a:srgbClr val="0072C6"/>
      </a:dk2>
      <a:lt2>
        <a:srgbClr val="000000"/>
      </a:lt2>
      <a:accent1>
        <a:srgbClr val="107C10"/>
      </a:accent1>
      <a:accent2>
        <a:srgbClr val="FFB900"/>
      </a:accent2>
      <a:accent3>
        <a:srgbClr val="D83B01"/>
      </a:accent3>
      <a:accent4>
        <a:srgbClr val="00BCF2"/>
      </a:accent4>
      <a:accent5>
        <a:srgbClr val="002050"/>
      </a:accent5>
      <a:accent6>
        <a:srgbClr val="5C2D91"/>
      </a:accent6>
      <a:hlink>
        <a:srgbClr val="969696"/>
      </a:hlink>
      <a:folHlink>
        <a:srgbClr val="969696"/>
      </a:folHlink>
    </a:clrScheme>
    <a:fontScheme name="Segoe">
      <a:majorFont>
        <a:latin typeface="Segoe UI Light"/>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ot="0" spcFirstLastPara="0" vertOverflow="overflow" horzOverflow="overflow" vert="horz" wrap="square" lIns="91440" tIns="91440" rIns="91440" bIns="91440" numCol="1" spcCol="0" rtlCol="0" fromWordArt="0" anchor="b" anchorCtr="0" forceAA="0" compatLnSpc="1">
        <a:prstTxWarp prst="textNoShape">
          <a:avLst/>
        </a:prstTxWarp>
        <a:noAutofit/>
      </a:bodyPr>
      <a:lstStyle>
        <a:defPPr algn="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bodyPr vert="horz" wrap="none" lIns="91440" tIns="91440" rIns="91440" bIns="91440" rtlCol="0" anchor="t">
        <a:noAutofit/>
      </a:bodyPr>
      <a:lstStyle>
        <a:defPPr marL="171450" indent="-171450">
          <a:buFont typeface="Wingdings" pitchFamily="2" charset="2"/>
          <a:buChar char="§"/>
          <a:defRPr sz="1600" dirty="0" err="1" smtClean="0">
            <a:latin typeface="Segoe UI" pitchFamily="34" charset="0"/>
            <a:ea typeface="Segoe UI" pitchFamily="34" charset="0"/>
            <a:cs typeface="Segoe UI" pitchFamily="34" charset="0"/>
          </a:defRPr>
        </a:defPPr>
      </a:lstStyle>
    </a:txDef>
  </a:objectDefaults>
  <a:extraClrSchemeLst/>
  <a:extLst>
    <a:ext uri="{05A4C25C-085E-4340-85A3-A5531E510DB2}">
      <thm15:themeFamily xmlns:thm15="http://schemas.microsoft.com/office/thememl/2012/main" name="FY16 Enterprise Presentation Template_16x9_Light" id="{D94285E2-4CD6-4D37-83EC-5DC2EB05E779}" vid="{EA3CA41A-3039-4174-BD48-C6A3A2A52292}"/>
    </a:ext>
  </a:extLst>
</a:theme>
</file>

<file path=ppt/theme/theme9.xml><?xml version="1.0" encoding="utf-8"?>
<a:theme xmlns:a="http://schemas.openxmlformats.org/drawingml/2006/main" name="2_ESP_PoR_theme">
  <a:themeElements>
    <a:clrScheme name="Cool-Blue">
      <a:dk1>
        <a:srgbClr val="000000"/>
      </a:dk1>
      <a:lt1>
        <a:srgbClr val="FFFFFF"/>
      </a:lt1>
      <a:dk2>
        <a:srgbClr val="002050"/>
      </a:dk2>
      <a:lt2>
        <a:srgbClr val="FFFFFF"/>
      </a:lt2>
      <a:accent1>
        <a:srgbClr val="0A5BBA"/>
      </a:accent1>
      <a:accent2>
        <a:srgbClr val="15AEEF"/>
      </a:accent2>
      <a:accent3>
        <a:srgbClr val="0E715F"/>
      </a:accent3>
      <a:accent4>
        <a:srgbClr val="129038"/>
      </a:accent4>
      <a:accent5>
        <a:srgbClr val="0C6126"/>
      </a:accent5>
      <a:accent6>
        <a:srgbClr val="6EB005"/>
      </a:accent6>
      <a:hlink>
        <a:srgbClr val="540F67"/>
      </a:hlink>
      <a:folHlink>
        <a:srgbClr val="883884"/>
      </a:folHlink>
    </a:clrScheme>
    <a:fontScheme name="Segoe Regular Semibol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7174C8CC20734CB947057040AE49E1" ma:contentTypeVersion="6" ma:contentTypeDescription="Create a new document." ma:contentTypeScope="" ma:versionID="c2757878dc4b39790e275918ab768f24">
  <xsd:schema xmlns:xsd="http://www.w3.org/2001/XMLSchema" xmlns:xs="http://www.w3.org/2001/XMLSchema" xmlns:p="http://schemas.microsoft.com/office/2006/metadata/properties" xmlns:ns2="aa6055e5-903a-4135-858e-0f6d46d1d3e5" xmlns:ns3="32da6121-c73f-463e-b1cc-541ae282036e" targetNamespace="http://schemas.microsoft.com/office/2006/metadata/properties" ma:root="true" ma:fieldsID="bb8f41e62c6fbacc493f27b43c6ff01f" ns2:_="" ns3:_="">
    <xsd:import namespace="aa6055e5-903a-4135-858e-0f6d46d1d3e5"/>
    <xsd:import namespace="32da6121-c73f-463e-b1cc-541ae282036e"/>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6055e5-903a-4135-858e-0f6d46d1d3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da6121-c73f-463e-b1cc-541ae282036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01FA56-48FF-4CDC-8B7E-7E67ED4F96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6055e5-903a-4135-858e-0f6d46d1d3e5"/>
    <ds:schemaRef ds:uri="32da6121-c73f-463e-b1cc-541ae2820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7A2660F-77AC-4F13-B534-4627B61453AF}">
  <ds:schemaRefs>
    <ds:schemaRef ds:uri="http://schemas.microsoft.com/office/2006/metadata/properties"/>
    <ds:schemaRef ds:uri="http://purl.org/dc/terms/"/>
    <ds:schemaRef ds:uri="http://schemas.openxmlformats.org/package/2006/metadata/core-properties"/>
    <ds:schemaRef ds:uri="aa6055e5-903a-4135-858e-0f6d46d1d3e5"/>
    <ds:schemaRef ds:uri="http://schemas.microsoft.com/office/2006/documentManagement/types"/>
    <ds:schemaRef ds:uri="http://schemas.microsoft.com/office/infopath/2007/PartnerControls"/>
    <ds:schemaRef ds:uri="32da6121-c73f-463e-b1cc-541ae282036e"/>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1FA8002B-B35B-44A0-9113-F09131859F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178</TotalTime>
  <Words>1237</Words>
  <Application>Microsoft Office PowerPoint</Application>
  <PresentationFormat>Widescreen</PresentationFormat>
  <Paragraphs>123</Paragraphs>
  <Slides>8</Slides>
  <Notes>5</Notes>
  <HiddenSlides>0</HiddenSlides>
  <MMClips>0</MMClips>
  <ScaleCrop>false</ScaleCrop>
  <HeadingPairs>
    <vt:vector size="8" baseType="variant">
      <vt:variant>
        <vt:lpstr>Fonts Used</vt:lpstr>
      </vt:variant>
      <vt:variant>
        <vt:i4>8</vt:i4>
      </vt:variant>
      <vt:variant>
        <vt:lpstr>Theme</vt:lpstr>
      </vt:variant>
      <vt:variant>
        <vt:i4>9</vt:i4>
      </vt:variant>
      <vt:variant>
        <vt:lpstr>Embedded OLE Servers</vt:lpstr>
      </vt:variant>
      <vt:variant>
        <vt:i4>1</vt:i4>
      </vt:variant>
      <vt:variant>
        <vt:lpstr>Slide Titles</vt:lpstr>
      </vt:variant>
      <vt:variant>
        <vt:i4>8</vt:i4>
      </vt:variant>
    </vt:vector>
  </HeadingPairs>
  <TitlesOfParts>
    <vt:vector size="26" baseType="lpstr">
      <vt:lpstr>Arial</vt:lpstr>
      <vt:lpstr>Calibri</vt:lpstr>
      <vt:lpstr>Calibri Light</vt:lpstr>
      <vt:lpstr>Segoe UI</vt:lpstr>
      <vt:lpstr>Segoe UI </vt:lpstr>
      <vt:lpstr>Segoe UI Light</vt:lpstr>
      <vt:lpstr>Segoe UI Semibold</vt:lpstr>
      <vt:lpstr>Wingdings</vt:lpstr>
      <vt:lpstr>Office Theme</vt:lpstr>
      <vt:lpstr>5_COLOR TEMPLATE</vt:lpstr>
      <vt:lpstr>1_FY15 Enterprise identity theme</vt:lpstr>
      <vt:lpstr>ESP_PoR_theme</vt:lpstr>
      <vt:lpstr>2_1-50006_City Lights - Purple</vt:lpstr>
      <vt:lpstr>8_Office Theme</vt:lpstr>
      <vt:lpstr>GPB</vt:lpstr>
      <vt:lpstr>7_FY15 Enterprise identity theme</vt:lpstr>
      <vt:lpstr>2_ESP_PoR_theme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Maxim Karzaev</dc:creator>
  <cp:lastModifiedBy>German Romanov</cp:lastModifiedBy>
  <cp:revision>4</cp:revision>
  <dcterms:created xsi:type="dcterms:W3CDTF">2018-09-12T11:17:08Z</dcterms:created>
  <dcterms:modified xsi:type="dcterms:W3CDTF">2019-04-02T19:54:59Z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mkarzaev@microsoft.com</vt:lpwstr>
  </property>
  <property fmtid="{D5CDD505-2E9C-101B-9397-08002B2CF9AE}" pid="5" name="MSIP_Label_f42aa342-8706-4288-bd11-ebb85995028c_SetDate">
    <vt:lpwstr>2018-09-12T12:50:10.7825116Z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y fmtid="{D5CDD505-2E9C-101B-9397-08002B2CF9AE}" pid="10" name="ContentTypeId">
    <vt:lpwstr>0x010100437174C8CC20734CB947057040AE49E1</vt:lpwstr>
  </property>
</Properties>
</file>