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93" r:id="rId2"/>
    <p:sldId id="296" r:id="rId3"/>
    <p:sldId id="295" r:id="rId4"/>
    <p:sldId id="316" r:id="rId5"/>
    <p:sldId id="317" r:id="rId6"/>
    <p:sldId id="318" r:id="rId7"/>
    <p:sldId id="319" r:id="rId8"/>
    <p:sldId id="320" r:id="rId9"/>
    <p:sldId id="294" r:id="rId10"/>
    <p:sldId id="326" r:id="rId11"/>
    <p:sldId id="325" r:id="rId12"/>
    <p:sldId id="327" r:id="rId13"/>
    <p:sldId id="324" r:id="rId14"/>
    <p:sldId id="311" r:id="rId15"/>
    <p:sldId id="303" r:id="rId16"/>
  </p:sldIdLst>
  <p:sldSz cx="12192000" cy="6858000"/>
  <p:notesSz cx="6797675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olos Text DemiBold" panose="020B0703020202020204" pitchFamily="34" charset="-52"/>
      <p:bold r:id="rId22"/>
    </p:embeddedFont>
    <p:embeddedFont>
      <p:font typeface="Golos Text VF" pitchFamily="2" charset="0"/>
      <p:regular r:id="rId23"/>
      <p:bold r:id="rId24"/>
    </p:embeddedFont>
    <p:embeddedFont>
      <p:font typeface="Golos UI" panose="020B0504020202020204" pitchFamily="34" charset="-52"/>
      <p:regular r:id="rId25"/>
      <p:bold r:id="rId26"/>
    </p:embeddedFont>
    <p:embeddedFont>
      <p:font typeface="Onest" pitchFamily="2" charset="0"/>
      <p:regular r:id="rId27"/>
      <p:bold r:id="rId28"/>
    </p:embeddedFont>
    <p:embeddedFont>
      <p:font typeface="Onest Medium" panose="020B0604020202020204" charset="0"/>
      <p:regular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4E0"/>
    <a:srgbClr val="BEC5E8"/>
    <a:srgbClr val="9CA7DC"/>
    <a:srgbClr val="E6E6E6"/>
    <a:srgbClr val="D3D5F5"/>
    <a:srgbClr val="443D81"/>
    <a:srgbClr val="67DCED"/>
    <a:srgbClr val="606060"/>
    <a:srgbClr val="000000"/>
    <a:srgbClr val="C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6374" autoAdjust="0"/>
  </p:normalViewPr>
  <p:slideViewPr>
    <p:cSldViewPr snapToGrid="0">
      <p:cViewPr varScale="1">
        <p:scale>
          <a:sx n="104" d="100"/>
          <a:sy n="104" d="100"/>
        </p:scale>
        <p:origin x="144" y="258"/>
      </p:cViewPr>
      <p:guideLst>
        <p:guide orient="horz" pos="2160"/>
        <p:guide pos="384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4F84E-6A3B-4F67-819C-CF539840DCC2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FC05B-A790-411F-B55C-12978DF9F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8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FC05B-A790-411F-B55C-12978DF9FAB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0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CB16-26AC-4F04-8B94-6B427526B987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3849-61A4-47D9-8552-5360FB23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81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CB16-26AC-4F04-8B94-6B427526B987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3849-61A4-47D9-8552-5360FB23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3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CB16-26AC-4F04-8B94-6B427526B987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3849-61A4-47D9-8552-5360FB23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CB16-26AC-4F04-8B94-6B427526B987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3849-61A4-47D9-8552-5360FB23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8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CB16-26AC-4F04-8B94-6B427526B987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3849-61A4-47D9-8552-5360FB23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0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CB16-26AC-4F04-8B94-6B427526B987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3849-61A4-47D9-8552-5360FB23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3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CB16-26AC-4F04-8B94-6B427526B987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3849-61A4-47D9-8552-5360FB23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3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CB16-26AC-4F04-8B94-6B427526B987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3849-61A4-47D9-8552-5360FB23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9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CB16-26AC-4F04-8B94-6B427526B987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3849-61A4-47D9-8552-5360FB23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CB16-26AC-4F04-8B94-6B427526B987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3849-61A4-47D9-8552-5360FB23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6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CB16-26AC-4F04-8B94-6B427526B987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3849-61A4-47D9-8552-5360FB23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1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CB16-26AC-4F04-8B94-6B427526B987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B3849-61A4-47D9-8552-5360FB23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9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BAAEE4A-AA0E-40E4-B236-015C4F85D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B4B97F4A-569E-4273-823B-D013EE6C1522}"/>
              </a:ext>
            </a:extLst>
          </p:cNvPr>
          <p:cNvSpPr txBox="1"/>
          <p:nvPr/>
        </p:nvSpPr>
        <p:spPr>
          <a:xfrm>
            <a:off x="1763271" y="6109658"/>
            <a:ext cx="903438" cy="230832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ru-RU" sz="1500" dirty="0">
                <a:cs typeface="Calibri" panose="020F0502020204030204" pitchFamily="34" charset="0"/>
              </a:rPr>
              <a:t>2025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E1D752A-F5AB-4ACF-8293-14E15723DBE0}"/>
              </a:ext>
            </a:extLst>
          </p:cNvPr>
          <p:cNvGrpSpPr>
            <a:grpSpLocks noChangeAspect="1"/>
          </p:cNvGrpSpPr>
          <p:nvPr/>
        </p:nvGrpSpPr>
        <p:grpSpPr>
          <a:xfrm>
            <a:off x="409575" y="409575"/>
            <a:ext cx="4388572" cy="288000"/>
            <a:chOff x="-1703388" y="-2546350"/>
            <a:chExt cx="12192001" cy="8001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6EF2F39-6110-44D7-BAD2-7FD200397D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27050" y="-2538413"/>
              <a:ext cx="3203575" cy="739775"/>
            </a:xfrm>
            <a:custGeom>
              <a:avLst/>
              <a:gdLst>
                <a:gd name="T0" fmla="*/ 4475 w 6054"/>
                <a:gd name="T1" fmla="*/ 398 h 1397"/>
                <a:gd name="T2" fmla="*/ 6052 w 6054"/>
                <a:gd name="T3" fmla="*/ 0 h 1397"/>
                <a:gd name="T4" fmla="*/ 5655 w 6054"/>
                <a:gd name="T5" fmla="*/ 398 h 1397"/>
                <a:gd name="T6" fmla="*/ 6054 w 6054"/>
                <a:gd name="T7" fmla="*/ 1397 h 1397"/>
                <a:gd name="T8" fmla="*/ 2809 w 6054"/>
                <a:gd name="T9" fmla="*/ 398 h 1397"/>
                <a:gd name="T10" fmla="*/ 2737 w 6054"/>
                <a:gd name="T11" fmla="*/ 0 h 1397"/>
                <a:gd name="T12" fmla="*/ 2628 w 6054"/>
                <a:gd name="T13" fmla="*/ 9 h 1397"/>
                <a:gd name="T14" fmla="*/ 2534 w 6054"/>
                <a:gd name="T15" fmla="*/ 34 h 1397"/>
                <a:gd name="T16" fmla="*/ 2458 w 6054"/>
                <a:gd name="T17" fmla="*/ 75 h 1397"/>
                <a:gd name="T18" fmla="*/ 2395 w 6054"/>
                <a:gd name="T19" fmla="*/ 130 h 1397"/>
                <a:gd name="T20" fmla="*/ 2344 w 6054"/>
                <a:gd name="T21" fmla="*/ 194 h 1397"/>
                <a:gd name="T22" fmla="*/ 2305 w 6054"/>
                <a:gd name="T23" fmla="*/ 269 h 1397"/>
                <a:gd name="T24" fmla="*/ 2278 w 6054"/>
                <a:gd name="T25" fmla="*/ 353 h 1397"/>
                <a:gd name="T26" fmla="*/ 2258 w 6054"/>
                <a:gd name="T27" fmla="*/ 442 h 1397"/>
                <a:gd name="T28" fmla="*/ 2246 w 6054"/>
                <a:gd name="T29" fmla="*/ 536 h 1397"/>
                <a:gd name="T30" fmla="*/ 2239 w 6054"/>
                <a:gd name="T31" fmla="*/ 697 h 1397"/>
                <a:gd name="T32" fmla="*/ 2246 w 6054"/>
                <a:gd name="T33" fmla="*/ 859 h 1397"/>
                <a:gd name="T34" fmla="*/ 2258 w 6054"/>
                <a:gd name="T35" fmla="*/ 953 h 1397"/>
                <a:gd name="T36" fmla="*/ 2277 w 6054"/>
                <a:gd name="T37" fmla="*/ 1042 h 1397"/>
                <a:gd name="T38" fmla="*/ 2305 w 6054"/>
                <a:gd name="T39" fmla="*/ 1126 h 1397"/>
                <a:gd name="T40" fmla="*/ 2344 w 6054"/>
                <a:gd name="T41" fmla="*/ 1201 h 1397"/>
                <a:gd name="T42" fmla="*/ 2395 w 6054"/>
                <a:gd name="T43" fmla="*/ 1265 h 1397"/>
                <a:gd name="T44" fmla="*/ 2457 w 6054"/>
                <a:gd name="T45" fmla="*/ 1320 h 1397"/>
                <a:gd name="T46" fmla="*/ 2534 w 6054"/>
                <a:gd name="T47" fmla="*/ 1361 h 1397"/>
                <a:gd name="T48" fmla="*/ 2628 w 6054"/>
                <a:gd name="T49" fmla="*/ 1386 h 1397"/>
                <a:gd name="T50" fmla="*/ 2737 w 6054"/>
                <a:gd name="T51" fmla="*/ 1397 h 1397"/>
                <a:gd name="T52" fmla="*/ 2809 w 6054"/>
                <a:gd name="T53" fmla="*/ 997 h 1397"/>
                <a:gd name="T54" fmla="*/ 2753 w 6054"/>
                <a:gd name="T55" fmla="*/ 986 h 1397"/>
                <a:gd name="T56" fmla="*/ 2709 w 6054"/>
                <a:gd name="T57" fmla="*/ 957 h 1397"/>
                <a:gd name="T58" fmla="*/ 2673 w 6054"/>
                <a:gd name="T59" fmla="*/ 912 h 1397"/>
                <a:gd name="T60" fmla="*/ 2650 w 6054"/>
                <a:gd name="T61" fmla="*/ 857 h 1397"/>
                <a:gd name="T62" fmla="*/ 2639 w 6054"/>
                <a:gd name="T63" fmla="*/ 798 h 1397"/>
                <a:gd name="T64" fmla="*/ 2638 w 6054"/>
                <a:gd name="T65" fmla="*/ 697 h 1397"/>
                <a:gd name="T66" fmla="*/ 2639 w 6054"/>
                <a:gd name="T67" fmla="*/ 597 h 1397"/>
                <a:gd name="T68" fmla="*/ 2650 w 6054"/>
                <a:gd name="T69" fmla="*/ 537 h 1397"/>
                <a:gd name="T70" fmla="*/ 2673 w 6054"/>
                <a:gd name="T71" fmla="*/ 484 h 1397"/>
                <a:gd name="T72" fmla="*/ 2707 w 6054"/>
                <a:gd name="T73" fmla="*/ 439 h 1397"/>
                <a:gd name="T74" fmla="*/ 2753 w 6054"/>
                <a:gd name="T75" fmla="*/ 409 h 1397"/>
                <a:gd name="T76" fmla="*/ 2809 w 6054"/>
                <a:gd name="T77" fmla="*/ 398 h 1397"/>
                <a:gd name="T78" fmla="*/ 995 w 6054"/>
                <a:gd name="T79" fmla="*/ 598 h 1397"/>
                <a:gd name="T80" fmla="*/ 0 w 6054"/>
                <a:gd name="T81" fmla="*/ 1397 h 1397"/>
                <a:gd name="T82" fmla="*/ 796 w 6054"/>
                <a:gd name="T83" fmla="*/ 997 h 1397"/>
                <a:gd name="T84" fmla="*/ 1593 w 6054"/>
                <a:gd name="T85" fmla="*/ 1397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54" h="1397">
                  <a:moveTo>
                    <a:pt x="4082" y="1397"/>
                  </a:moveTo>
                  <a:lnTo>
                    <a:pt x="4475" y="1397"/>
                  </a:lnTo>
                  <a:lnTo>
                    <a:pt x="4475" y="398"/>
                  </a:lnTo>
                  <a:lnTo>
                    <a:pt x="4082" y="398"/>
                  </a:lnTo>
                  <a:lnTo>
                    <a:pt x="4082" y="1397"/>
                  </a:lnTo>
                  <a:close/>
                  <a:moveTo>
                    <a:pt x="6052" y="0"/>
                  </a:moveTo>
                  <a:lnTo>
                    <a:pt x="4475" y="0"/>
                  </a:lnTo>
                  <a:lnTo>
                    <a:pt x="4475" y="398"/>
                  </a:lnTo>
                  <a:lnTo>
                    <a:pt x="5655" y="398"/>
                  </a:lnTo>
                  <a:lnTo>
                    <a:pt x="5655" y="1397"/>
                  </a:lnTo>
                  <a:lnTo>
                    <a:pt x="6052" y="1397"/>
                  </a:lnTo>
                  <a:lnTo>
                    <a:pt x="6054" y="1397"/>
                  </a:lnTo>
                  <a:lnTo>
                    <a:pt x="6054" y="0"/>
                  </a:lnTo>
                  <a:lnTo>
                    <a:pt x="6052" y="0"/>
                  </a:lnTo>
                  <a:close/>
                  <a:moveTo>
                    <a:pt x="2809" y="398"/>
                  </a:moveTo>
                  <a:lnTo>
                    <a:pt x="3833" y="398"/>
                  </a:lnTo>
                  <a:lnTo>
                    <a:pt x="3833" y="0"/>
                  </a:lnTo>
                  <a:lnTo>
                    <a:pt x="2737" y="0"/>
                  </a:lnTo>
                  <a:lnTo>
                    <a:pt x="2698" y="1"/>
                  </a:lnTo>
                  <a:lnTo>
                    <a:pt x="2662" y="4"/>
                  </a:lnTo>
                  <a:lnTo>
                    <a:pt x="2628" y="9"/>
                  </a:lnTo>
                  <a:lnTo>
                    <a:pt x="2595" y="16"/>
                  </a:lnTo>
                  <a:lnTo>
                    <a:pt x="2565" y="24"/>
                  </a:lnTo>
                  <a:lnTo>
                    <a:pt x="2534" y="34"/>
                  </a:lnTo>
                  <a:lnTo>
                    <a:pt x="2507" y="46"/>
                  </a:lnTo>
                  <a:lnTo>
                    <a:pt x="2482" y="60"/>
                  </a:lnTo>
                  <a:lnTo>
                    <a:pt x="2458" y="75"/>
                  </a:lnTo>
                  <a:lnTo>
                    <a:pt x="2435" y="92"/>
                  </a:lnTo>
                  <a:lnTo>
                    <a:pt x="2413" y="109"/>
                  </a:lnTo>
                  <a:lnTo>
                    <a:pt x="2395" y="130"/>
                  </a:lnTo>
                  <a:lnTo>
                    <a:pt x="2376" y="150"/>
                  </a:lnTo>
                  <a:lnTo>
                    <a:pt x="2360" y="171"/>
                  </a:lnTo>
                  <a:lnTo>
                    <a:pt x="2344" y="194"/>
                  </a:lnTo>
                  <a:lnTo>
                    <a:pt x="2330" y="219"/>
                  </a:lnTo>
                  <a:lnTo>
                    <a:pt x="2317" y="243"/>
                  </a:lnTo>
                  <a:lnTo>
                    <a:pt x="2305" y="269"/>
                  </a:lnTo>
                  <a:lnTo>
                    <a:pt x="2295" y="297"/>
                  </a:lnTo>
                  <a:lnTo>
                    <a:pt x="2285" y="324"/>
                  </a:lnTo>
                  <a:lnTo>
                    <a:pt x="2278" y="353"/>
                  </a:lnTo>
                  <a:lnTo>
                    <a:pt x="2269" y="382"/>
                  </a:lnTo>
                  <a:lnTo>
                    <a:pt x="2264" y="412"/>
                  </a:lnTo>
                  <a:lnTo>
                    <a:pt x="2258" y="442"/>
                  </a:lnTo>
                  <a:lnTo>
                    <a:pt x="2254" y="473"/>
                  </a:lnTo>
                  <a:lnTo>
                    <a:pt x="2249" y="504"/>
                  </a:lnTo>
                  <a:lnTo>
                    <a:pt x="2246" y="536"/>
                  </a:lnTo>
                  <a:lnTo>
                    <a:pt x="2243" y="568"/>
                  </a:lnTo>
                  <a:lnTo>
                    <a:pt x="2241" y="633"/>
                  </a:lnTo>
                  <a:lnTo>
                    <a:pt x="2239" y="697"/>
                  </a:lnTo>
                  <a:lnTo>
                    <a:pt x="2241" y="762"/>
                  </a:lnTo>
                  <a:lnTo>
                    <a:pt x="2243" y="826"/>
                  </a:lnTo>
                  <a:lnTo>
                    <a:pt x="2246" y="859"/>
                  </a:lnTo>
                  <a:lnTo>
                    <a:pt x="2249" y="891"/>
                  </a:lnTo>
                  <a:lnTo>
                    <a:pt x="2254" y="921"/>
                  </a:lnTo>
                  <a:lnTo>
                    <a:pt x="2258" y="953"/>
                  </a:lnTo>
                  <a:lnTo>
                    <a:pt x="2264" y="983"/>
                  </a:lnTo>
                  <a:lnTo>
                    <a:pt x="2269" y="1013"/>
                  </a:lnTo>
                  <a:lnTo>
                    <a:pt x="2277" y="1042"/>
                  </a:lnTo>
                  <a:lnTo>
                    <a:pt x="2285" y="1071"/>
                  </a:lnTo>
                  <a:lnTo>
                    <a:pt x="2295" y="1098"/>
                  </a:lnTo>
                  <a:lnTo>
                    <a:pt x="2305" y="1126"/>
                  </a:lnTo>
                  <a:lnTo>
                    <a:pt x="2317" y="1152"/>
                  </a:lnTo>
                  <a:lnTo>
                    <a:pt x="2330" y="1176"/>
                  </a:lnTo>
                  <a:lnTo>
                    <a:pt x="2344" y="1201"/>
                  </a:lnTo>
                  <a:lnTo>
                    <a:pt x="2359" y="1224"/>
                  </a:lnTo>
                  <a:lnTo>
                    <a:pt x="2376" y="1245"/>
                  </a:lnTo>
                  <a:lnTo>
                    <a:pt x="2395" y="1265"/>
                  </a:lnTo>
                  <a:lnTo>
                    <a:pt x="2413" y="1286"/>
                  </a:lnTo>
                  <a:lnTo>
                    <a:pt x="2435" y="1304"/>
                  </a:lnTo>
                  <a:lnTo>
                    <a:pt x="2457" y="1320"/>
                  </a:lnTo>
                  <a:lnTo>
                    <a:pt x="2481" y="1336"/>
                  </a:lnTo>
                  <a:lnTo>
                    <a:pt x="2507" y="1349"/>
                  </a:lnTo>
                  <a:lnTo>
                    <a:pt x="2534" y="1361"/>
                  </a:lnTo>
                  <a:lnTo>
                    <a:pt x="2563" y="1372"/>
                  </a:lnTo>
                  <a:lnTo>
                    <a:pt x="2595" y="1381"/>
                  </a:lnTo>
                  <a:lnTo>
                    <a:pt x="2628" y="1386"/>
                  </a:lnTo>
                  <a:lnTo>
                    <a:pt x="2662" y="1392"/>
                  </a:lnTo>
                  <a:lnTo>
                    <a:pt x="2698" y="1395"/>
                  </a:lnTo>
                  <a:lnTo>
                    <a:pt x="2737" y="1397"/>
                  </a:lnTo>
                  <a:lnTo>
                    <a:pt x="3833" y="1397"/>
                  </a:lnTo>
                  <a:lnTo>
                    <a:pt x="3833" y="997"/>
                  </a:lnTo>
                  <a:lnTo>
                    <a:pt x="2809" y="997"/>
                  </a:lnTo>
                  <a:lnTo>
                    <a:pt x="2789" y="996"/>
                  </a:lnTo>
                  <a:lnTo>
                    <a:pt x="2772" y="992"/>
                  </a:lnTo>
                  <a:lnTo>
                    <a:pt x="2753" y="986"/>
                  </a:lnTo>
                  <a:lnTo>
                    <a:pt x="2737" y="979"/>
                  </a:lnTo>
                  <a:lnTo>
                    <a:pt x="2722" y="968"/>
                  </a:lnTo>
                  <a:lnTo>
                    <a:pt x="2709" y="957"/>
                  </a:lnTo>
                  <a:lnTo>
                    <a:pt x="2696" y="943"/>
                  </a:lnTo>
                  <a:lnTo>
                    <a:pt x="2684" y="928"/>
                  </a:lnTo>
                  <a:lnTo>
                    <a:pt x="2673" y="912"/>
                  </a:lnTo>
                  <a:lnTo>
                    <a:pt x="2664" y="895"/>
                  </a:lnTo>
                  <a:lnTo>
                    <a:pt x="2657" y="878"/>
                  </a:lnTo>
                  <a:lnTo>
                    <a:pt x="2650" y="857"/>
                  </a:lnTo>
                  <a:lnTo>
                    <a:pt x="2645" y="839"/>
                  </a:lnTo>
                  <a:lnTo>
                    <a:pt x="2641" y="819"/>
                  </a:lnTo>
                  <a:lnTo>
                    <a:pt x="2639" y="798"/>
                  </a:lnTo>
                  <a:lnTo>
                    <a:pt x="2638" y="778"/>
                  </a:lnTo>
                  <a:lnTo>
                    <a:pt x="2638" y="745"/>
                  </a:lnTo>
                  <a:lnTo>
                    <a:pt x="2638" y="697"/>
                  </a:lnTo>
                  <a:lnTo>
                    <a:pt x="2638" y="650"/>
                  </a:lnTo>
                  <a:lnTo>
                    <a:pt x="2638" y="617"/>
                  </a:lnTo>
                  <a:lnTo>
                    <a:pt x="2639" y="597"/>
                  </a:lnTo>
                  <a:lnTo>
                    <a:pt x="2641" y="576"/>
                  </a:lnTo>
                  <a:lnTo>
                    <a:pt x="2645" y="556"/>
                  </a:lnTo>
                  <a:lnTo>
                    <a:pt x="2650" y="537"/>
                  </a:lnTo>
                  <a:lnTo>
                    <a:pt x="2655" y="519"/>
                  </a:lnTo>
                  <a:lnTo>
                    <a:pt x="2664" y="501"/>
                  </a:lnTo>
                  <a:lnTo>
                    <a:pt x="2673" y="484"/>
                  </a:lnTo>
                  <a:lnTo>
                    <a:pt x="2683" y="468"/>
                  </a:lnTo>
                  <a:lnTo>
                    <a:pt x="2694" y="452"/>
                  </a:lnTo>
                  <a:lnTo>
                    <a:pt x="2707" y="439"/>
                  </a:lnTo>
                  <a:lnTo>
                    <a:pt x="2722" y="428"/>
                  </a:lnTo>
                  <a:lnTo>
                    <a:pt x="2737" y="418"/>
                  </a:lnTo>
                  <a:lnTo>
                    <a:pt x="2753" y="409"/>
                  </a:lnTo>
                  <a:lnTo>
                    <a:pt x="2770" y="403"/>
                  </a:lnTo>
                  <a:lnTo>
                    <a:pt x="2789" y="399"/>
                  </a:lnTo>
                  <a:lnTo>
                    <a:pt x="2809" y="398"/>
                  </a:lnTo>
                  <a:close/>
                  <a:moveTo>
                    <a:pt x="1991" y="0"/>
                  </a:moveTo>
                  <a:lnTo>
                    <a:pt x="1394" y="0"/>
                  </a:lnTo>
                  <a:lnTo>
                    <a:pt x="995" y="598"/>
                  </a:lnTo>
                  <a:lnTo>
                    <a:pt x="596" y="0"/>
                  </a:lnTo>
                  <a:lnTo>
                    <a:pt x="0" y="0"/>
                  </a:lnTo>
                  <a:lnTo>
                    <a:pt x="0" y="1397"/>
                  </a:lnTo>
                  <a:lnTo>
                    <a:pt x="397" y="1397"/>
                  </a:lnTo>
                  <a:lnTo>
                    <a:pt x="397" y="393"/>
                  </a:lnTo>
                  <a:lnTo>
                    <a:pt x="796" y="997"/>
                  </a:lnTo>
                  <a:lnTo>
                    <a:pt x="1195" y="997"/>
                  </a:lnTo>
                  <a:lnTo>
                    <a:pt x="1593" y="393"/>
                  </a:lnTo>
                  <a:lnTo>
                    <a:pt x="1593" y="1397"/>
                  </a:lnTo>
                  <a:lnTo>
                    <a:pt x="1991" y="1397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Calibri" panose="020F0502020204030204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673D559-764D-4E0D-93A7-8888BF8D5F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937" y="-2538413"/>
              <a:ext cx="2251075" cy="746125"/>
            </a:xfrm>
            <a:custGeom>
              <a:avLst/>
              <a:gdLst>
                <a:gd name="T0" fmla="*/ 522 w 4253"/>
                <a:gd name="T1" fmla="*/ 565 h 1408"/>
                <a:gd name="T2" fmla="*/ 785 w 4253"/>
                <a:gd name="T3" fmla="*/ 597 h 1408"/>
                <a:gd name="T4" fmla="*/ 919 w 4253"/>
                <a:gd name="T5" fmla="*/ 660 h 1408"/>
                <a:gd name="T6" fmla="*/ 1010 w 4253"/>
                <a:gd name="T7" fmla="*/ 777 h 1408"/>
                <a:gd name="T8" fmla="*/ 1043 w 4253"/>
                <a:gd name="T9" fmla="*/ 955 h 1408"/>
                <a:gd name="T10" fmla="*/ 1010 w 4253"/>
                <a:gd name="T11" fmla="*/ 1144 h 1408"/>
                <a:gd name="T12" fmla="*/ 919 w 4253"/>
                <a:gd name="T13" fmla="*/ 1275 h 1408"/>
                <a:gd name="T14" fmla="*/ 782 w 4253"/>
                <a:gd name="T15" fmla="*/ 1353 h 1408"/>
                <a:gd name="T16" fmla="*/ 609 w 4253"/>
                <a:gd name="T17" fmla="*/ 1391 h 1408"/>
                <a:gd name="T18" fmla="*/ 520 w 4253"/>
                <a:gd name="T19" fmla="*/ 1203 h 1408"/>
                <a:gd name="T20" fmla="*/ 725 w 4253"/>
                <a:gd name="T21" fmla="*/ 1163 h 1408"/>
                <a:gd name="T22" fmla="*/ 795 w 4253"/>
                <a:gd name="T23" fmla="*/ 1104 h 1408"/>
                <a:gd name="T24" fmla="*/ 830 w 4253"/>
                <a:gd name="T25" fmla="*/ 1006 h 1408"/>
                <a:gd name="T26" fmla="*/ 821 w 4253"/>
                <a:gd name="T27" fmla="*/ 888 h 1408"/>
                <a:gd name="T28" fmla="*/ 772 w 4253"/>
                <a:gd name="T29" fmla="*/ 811 h 1408"/>
                <a:gd name="T30" fmla="*/ 651 w 4253"/>
                <a:gd name="T31" fmla="*/ 761 h 1408"/>
                <a:gd name="T32" fmla="*/ 209 w 4253"/>
                <a:gd name="T33" fmla="*/ 1205 h 1408"/>
                <a:gd name="T34" fmla="*/ 1373 w 4253"/>
                <a:gd name="T35" fmla="*/ 1384 h 1408"/>
                <a:gd name="T36" fmla="*/ 1273 w 4253"/>
                <a:gd name="T37" fmla="*/ 1332 h 1408"/>
                <a:gd name="T38" fmla="*/ 1198 w 4253"/>
                <a:gd name="T39" fmla="*/ 1250 h 1408"/>
                <a:gd name="T40" fmla="*/ 1162 w 4253"/>
                <a:gd name="T41" fmla="*/ 1136 h 1408"/>
                <a:gd name="T42" fmla="*/ 1175 w 4253"/>
                <a:gd name="T43" fmla="*/ 992 h 1408"/>
                <a:gd name="T44" fmla="*/ 1240 w 4253"/>
                <a:gd name="T45" fmla="*/ 886 h 1408"/>
                <a:gd name="T46" fmla="*/ 1344 w 4253"/>
                <a:gd name="T47" fmla="*/ 821 h 1408"/>
                <a:gd name="T48" fmla="*/ 1518 w 4253"/>
                <a:gd name="T49" fmla="*/ 784 h 1408"/>
                <a:gd name="T50" fmla="*/ 1851 w 4253"/>
                <a:gd name="T51" fmla="*/ 708 h 1408"/>
                <a:gd name="T52" fmla="*/ 1812 w 4253"/>
                <a:gd name="T53" fmla="*/ 605 h 1408"/>
                <a:gd name="T54" fmla="*/ 1733 w 4253"/>
                <a:gd name="T55" fmla="*/ 539 h 1408"/>
                <a:gd name="T56" fmla="*/ 1602 w 4253"/>
                <a:gd name="T57" fmla="*/ 522 h 1408"/>
                <a:gd name="T58" fmla="*/ 1456 w 4253"/>
                <a:gd name="T59" fmla="*/ 566 h 1408"/>
                <a:gd name="T60" fmla="*/ 1416 w 4253"/>
                <a:gd name="T61" fmla="*/ 620 h 1408"/>
                <a:gd name="T62" fmla="*/ 1226 w 4253"/>
                <a:gd name="T63" fmla="*/ 545 h 1408"/>
                <a:gd name="T64" fmla="*/ 1299 w 4253"/>
                <a:gd name="T65" fmla="*/ 451 h 1408"/>
                <a:gd name="T66" fmla="*/ 1453 w 4253"/>
                <a:gd name="T67" fmla="*/ 367 h 1408"/>
                <a:gd name="T68" fmla="*/ 1701 w 4253"/>
                <a:gd name="T69" fmla="*/ 346 h 1408"/>
                <a:gd name="T70" fmla="*/ 1897 w 4253"/>
                <a:gd name="T71" fmla="*/ 416 h 1408"/>
                <a:gd name="T72" fmla="*/ 2010 w 4253"/>
                <a:gd name="T73" fmla="*/ 571 h 1408"/>
                <a:gd name="T74" fmla="*/ 2054 w 4253"/>
                <a:gd name="T75" fmla="*/ 795 h 1408"/>
                <a:gd name="T76" fmla="*/ 1835 w 4253"/>
                <a:gd name="T77" fmla="*/ 1307 h 1408"/>
                <a:gd name="T78" fmla="*/ 1708 w 4253"/>
                <a:gd name="T79" fmla="*/ 1381 h 1408"/>
                <a:gd name="T80" fmla="*/ 1524 w 4253"/>
                <a:gd name="T81" fmla="*/ 1408 h 1408"/>
                <a:gd name="T82" fmla="*/ 1682 w 4253"/>
                <a:gd name="T83" fmla="*/ 1219 h 1408"/>
                <a:gd name="T84" fmla="*/ 1789 w 4253"/>
                <a:gd name="T85" fmla="*/ 1156 h 1408"/>
                <a:gd name="T86" fmla="*/ 1848 w 4253"/>
                <a:gd name="T87" fmla="*/ 1052 h 1408"/>
                <a:gd name="T88" fmla="*/ 1643 w 4253"/>
                <a:gd name="T89" fmla="*/ 937 h 1408"/>
                <a:gd name="T90" fmla="*/ 1459 w 4253"/>
                <a:gd name="T91" fmla="*/ 955 h 1408"/>
                <a:gd name="T92" fmla="*/ 1383 w 4253"/>
                <a:gd name="T93" fmla="*/ 1004 h 1408"/>
                <a:gd name="T94" fmla="*/ 1364 w 4253"/>
                <a:gd name="T95" fmla="*/ 1082 h 1408"/>
                <a:gd name="T96" fmla="*/ 1384 w 4253"/>
                <a:gd name="T97" fmla="*/ 1160 h 1408"/>
                <a:gd name="T98" fmla="*/ 1443 w 4253"/>
                <a:gd name="T99" fmla="*/ 1211 h 1408"/>
                <a:gd name="T100" fmla="*/ 1558 w 4253"/>
                <a:gd name="T101" fmla="*/ 1237 h 1408"/>
                <a:gd name="T102" fmla="*/ 3135 w 4253"/>
                <a:gd name="T103" fmla="*/ 356 h 1408"/>
                <a:gd name="T104" fmla="*/ 3334 w 4253"/>
                <a:gd name="T105" fmla="*/ 1397 h 1408"/>
                <a:gd name="T106" fmla="*/ 3893 w 4253"/>
                <a:gd name="T107" fmla="*/ 849 h 1408"/>
                <a:gd name="T108" fmla="*/ 3334 w 4253"/>
                <a:gd name="T109" fmla="*/ 139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53" h="1408">
                  <a:moveTo>
                    <a:pt x="0" y="1397"/>
                  </a:moveTo>
                  <a:lnTo>
                    <a:pt x="0" y="0"/>
                  </a:lnTo>
                  <a:lnTo>
                    <a:pt x="975" y="0"/>
                  </a:lnTo>
                  <a:lnTo>
                    <a:pt x="975" y="192"/>
                  </a:lnTo>
                  <a:lnTo>
                    <a:pt x="210" y="192"/>
                  </a:lnTo>
                  <a:lnTo>
                    <a:pt x="210" y="565"/>
                  </a:lnTo>
                  <a:lnTo>
                    <a:pt x="522" y="565"/>
                  </a:lnTo>
                  <a:lnTo>
                    <a:pt x="572" y="566"/>
                  </a:lnTo>
                  <a:lnTo>
                    <a:pt x="622" y="569"/>
                  </a:lnTo>
                  <a:lnTo>
                    <a:pt x="670" y="574"/>
                  </a:lnTo>
                  <a:lnTo>
                    <a:pt x="717" y="581"/>
                  </a:lnTo>
                  <a:lnTo>
                    <a:pt x="740" y="585"/>
                  </a:lnTo>
                  <a:lnTo>
                    <a:pt x="763" y="589"/>
                  </a:lnTo>
                  <a:lnTo>
                    <a:pt x="785" y="597"/>
                  </a:lnTo>
                  <a:lnTo>
                    <a:pt x="807" y="602"/>
                  </a:lnTo>
                  <a:lnTo>
                    <a:pt x="827" y="611"/>
                  </a:lnTo>
                  <a:lnTo>
                    <a:pt x="847" y="618"/>
                  </a:lnTo>
                  <a:lnTo>
                    <a:pt x="866" y="628"/>
                  </a:lnTo>
                  <a:lnTo>
                    <a:pt x="884" y="638"/>
                  </a:lnTo>
                  <a:lnTo>
                    <a:pt x="902" y="648"/>
                  </a:lnTo>
                  <a:lnTo>
                    <a:pt x="919" y="660"/>
                  </a:lnTo>
                  <a:lnTo>
                    <a:pt x="935" y="674"/>
                  </a:lnTo>
                  <a:lnTo>
                    <a:pt x="951" y="689"/>
                  </a:lnTo>
                  <a:lnTo>
                    <a:pt x="964" y="703"/>
                  </a:lnTo>
                  <a:lnTo>
                    <a:pt x="977" y="721"/>
                  </a:lnTo>
                  <a:lnTo>
                    <a:pt x="990" y="738"/>
                  </a:lnTo>
                  <a:lnTo>
                    <a:pt x="1000" y="757"/>
                  </a:lnTo>
                  <a:lnTo>
                    <a:pt x="1010" y="777"/>
                  </a:lnTo>
                  <a:lnTo>
                    <a:pt x="1018" y="797"/>
                  </a:lnTo>
                  <a:lnTo>
                    <a:pt x="1026" y="820"/>
                  </a:lnTo>
                  <a:lnTo>
                    <a:pt x="1031" y="844"/>
                  </a:lnTo>
                  <a:lnTo>
                    <a:pt x="1037" y="870"/>
                  </a:lnTo>
                  <a:lnTo>
                    <a:pt x="1040" y="898"/>
                  </a:lnTo>
                  <a:lnTo>
                    <a:pt x="1041" y="925"/>
                  </a:lnTo>
                  <a:lnTo>
                    <a:pt x="1043" y="955"/>
                  </a:lnTo>
                  <a:lnTo>
                    <a:pt x="1041" y="986"/>
                  </a:lnTo>
                  <a:lnTo>
                    <a:pt x="1040" y="1015"/>
                  </a:lnTo>
                  <a:lnTo>
                    <a:pt x="1037" y="1043"/>
                  </a:lnTo>
                  <a:lnTo>
                    <a:pt x="1031" y="1071"/>
                  </a:lnTo>
                  <a:lnTo>
                    <a:pt x="1026" y="1097"/>
                  </a:lnTo>
                  <a:lnTo>
                    <a:pt x="1018" y="1121"/>
                  </a:lnTo>
                  <a:lnTo>
                    <a:pt x="1010" y="1144"/>
                  </a:lnTo>
                  <a:lnTo>
                    <a:pt x="1000" y="1167"/>
                  </a:lnTo>
                  <a:lnTo>
                    <a:pt x="990" y="1188"/>
                  </a:lnTo>
                  <a:lnTo>
                    <a:pt x="977" y="1208"/>
                  </a:lnTo>
                  <a:lnTo>
                    <a:pt x="964" y="1226"/>
                  </a:lnTo>
                  <a:lnTo>
                    <a:pt x="949" y="1244"/>
                  </a:lnTo>
                  <a:lnTo>
                    <a:pt x="935" y="1260"/>
                  </a:lnTo>
                  <a:lnTo>
                    <a:pt x="919" y="1275"/>
                  </a:lnTo>
                  <a:lnTo>
                    <a:pt x="902" y="1288"/>
                  </a:lnTo>
                  <a:lnTo>
                    <a:pt x="883" y="1303"/>
                  </a:lnTo>
                  <a:lnTo>
                    <a:pt x="864" y="1314"/>
                  </a:lnTo>
                  <a:lnTo>
                    <a:pt x="846" y="1326"/>
                  </a:lnTo>
                  <a:lnTo>
                    <a:pt x="825" y="1336"/>
                  </a:lnTo>
                  <a:lnTo>
                    <a:pt x="804" y="1346"/>
                  </a:lnTo>
                  <a:lnTo>
                    <a:pt x="782" y="1353"/>
                  </a:lnTo>
                  <a:lnTo>
                    <a:pt x="759" y="1362"/>
                  </a:lnTo>
                  <a:lnTo>
                    <a:pt x="735" y="1369"/>
                  </a:lnTo>
                  <a:lnTo>
                    <a:pt x="712" y="1375"/>
                  </a:lnTo>
                  <a:lnTo>
                    <a:pt x="686" y="1379"/>
                  </a:lnTo>
                  <a:lnTo>
                    <a:pt x="661" y="1384"/>
                  </a:lnTo>
                  <a:lnTo>
                    <a:pt x="635" y="1388"/>
                  </a:lnTo>
                  <a:lnTo>
                    <a:pt x="609" y="1391"/>
                  </a:lnTo>
                  <a:lnTo>
                    <a:pt x="556" y="1395"/>
                  </a:lnTo>
                  <a:lnTo>
                    <a:pt x="500" y="1397"/>
                  </a:lnTo>
                  <a:lnTo>
                    <a:pt x="2" y="1397"/>
                  </a:lnTo>
                  <a:lnTo>
                    <a:pt x="0" y="1397"/>
                  </a:lnTo>
                  <a:close/>
                  <a:moveTo>
                    <a:pt x="210" y="1205"/>
                  </a:moveTo>
                  <a:lnTo>
                    <a:pt x="488" y="1205"/>
                  </a:lnTo>
                  <a:lnTo>
                    <a:pt x="520" y="1203"/>
                  </a:lnTo>
                  <a:lnTo>
                    <a:pt x="550" y="1202"/>
                  </a:lnTo>
                  <a:lnTo>
                    <a:pt x="582" y="1199"/>
                  </a:lnTo>
                  <a:lnTo>
                    <a:pt x="614" y="1196"/>
                  </a:lnTo>
                  <a:lnTo>
                    <a:pt x="644" y="1190"/>
                  </a:lnTo>
                  <a:lnTo>
                    <a:pt x="673" y="1183"/>
                  </a:lnTo>
                  <a:lnTo>
                    <a:pt x="699" y="1175"/>
                  </a:lnTo>
                  <a:lnTo>
                    <a:pt x="725" y="1163"/>
                  </a:lnTo>
                  <a:lnTo>
                    <a:pt x="736" y="1157"/>
                  </a:lnTo>
                  <a:lnTo>
                    <a:pt x="748" y="1150"/>
                  </a:lnTo>
                  <a:lnTo>
                    <a:pt x="759" y="1141"/>
                  </a:lnTo>
                  <a:lnTo>
                    <a:pt x="769" y="1134"/>
                  </a:lnTo>
                  <a:lnTo>
                    <a:pt x="778" y="1124"/>
                  </a:lnTo>
                  <a:lnTo>
                    <a:pt x="786" y="1114"/>
                  </a:lnTo>
                  <a:lnTo>
                    <a:pt x="795" y="1104"/>
                  </a:lnTo>
                  <a:lnTo>
                    <a:pt x="802" y="1092"/>
                  </a:lnTo>
                  <a:lnTo>
                    <a:pt x="810" y="1081"/>
                  </a:lnTo>
                  <a:lnTo>
                    <a:pt x="815" y="1068"/>
                  </a:lnTo>
                  <a:lnTo>
                    <a:pt x="820" y="1053"/>
                  </a:lnTo>
                  <a:lnTo>
                    <a:pt x="824" y="1039"/>
                  </a:lnTo>
                  <a:lnTo>
                    <a:pt x="827" y="1023"/>
                  </a:lnTo>
                  <a:lnTo>
                    <a:pt x="830" y="1006"/>
                  </a:lnTo>
                  <a:lnTo>
                    <a:pt x="831" y="989"/>
                  </a:lnTo>
                  <a:lnTo>
                    <a:pt x="831" y="970"/>
                  </a:lnTo>
                  <a:lnTo>
                    <a:pt x="831" y="951"/>
                  </a:lnTo>
                  <a:lnTo>
                    <a:pt x="830" y="934"/>
                  </a:lnTo>
                  <a:lnTo>
                    <a:pt x="827" y="917"/>
                  </a:lnTo>
                  <a:lnTo>
                    <a:pt x="824" y="902"/>
                  </a:lnTo>
                  <a:lnTo>
                    <a:pt x="821" y="888"/>
                  </a:lnTo>
                  <a:lnTo>
                    <a:pt x="817" y="873"/>
                  </a:lnTo>
                  <a:lnTo>
                    <a:pt x="811" y="862"/>
                  </a:lnTo>
                  <a:lnTo>
                    <a:pt x="805" y="850"/>
                  </a:lnTo>
                  <a:lnTo>
                    <a:pt x="798" y="839"/>
                  </a:lnTo>
                  <a:lnTo>
                    <a:pt x="789" y="829"/>
                  </a:lnTo>
                  <a:lnTo>
                    <a:pt x="781" y="820"/>
                  </a:lnTo>
                  <a:lnTo>
                    <a:pt x="772" y="811"/>
                  </a:lnTo>
                  <a:lnTo>
                    <a:pt x="762" y="804"/>
                  </a:lnTo>
                  <a:lnTo>
                    <a:pt x="752" y="797"/>
                  </a:lnTo>
                  <a:lnTo>
                    <a:pt x="742" y="790"/>
                  </a:lnTo>
                  <a:lnTo>
                    <a:pt x="729" y="785"/>
                  </a:lnTo>
                  <a:lnTo>
                    <a:pt x="704" y="775"/>
                  </a:lnTo>
                  <a:lnTo>
                    <a:pt x="678" y="768"/>
                  </a:lnTo>
                  <a:lnTo>
                    <a:pt x="651" y="761"/>
                  </a:lnTo>
                  <a:lnTo>
                    <a:pt x="622" y="757"/>
                  </a:lnTo>
                  <a:lnTo>
                    <a:pt x="592" y="754"/>
                  </a:lnTo>
                  <a:lnTo>
                    <a:pt x="562" y="752"/>
                  </a:lnTo>
                  <a:lnTo>
                    <a:pt x="530" y="751"/>
                  </a:lnTo>
                  <a:lnTo>
                    <a:pt x="497" y="751"/>
                  </a:lnTo>
                  <a:lnTo>
                    <a:pt x="209" y="751"/>
                  </a:lnTo>
                  <a:lnTo>
                    <a:pt x="209" y="1205"/>
                  </a:lnTo>
                  <a:lnTo>
                    <a:pt x="210" y="1205"/>
                  </a:lnTo>
                  <a:close/>
                  <a:moveTo>
                    <a:pt x="1524" y="1408"/>
                  </a:moveTo>
                  <a:lnTo>
                    <a:pt x="1489" y="1407"/>
                  </a:lnTo>
                  <a:lnTo>
                    <a:pt x="1455" y="1404"/>
                  </a:lnTo>
                  <a:lnTo>
                    <a:pt x="1422" y="1398"/>
                  </a:lnTo>
                  <a:lnTo>
                    <a:pt x="1390" y="1389"/>
                  </a:lnTo>
                  <a:lnTo>
                    <a:pt x="1373" y="1384"/>
                  </a:lnTo>
                  <a:lnTo>
                    <a:pt x="1358" y="1378"/>
                  </a:lnTo>
                  <a:lnTo>
                    <a:pt x="1342" y="1372"/>
                  </a:lnTo>
                  <a:lnTo>
                    <a:pt x="1328" y="1365"/>
                  </a:lnTo>
                  <a:lnTo>
                    <a:pt x="1314" y="1358"/>
                  </a:lnTo>
                  <a:lnTo>
                    <a:pt x="1299" y="1350"/>
                  </a:lnTo>
                  <a:lnTo>
                    <a:pt x="1286" y="1342"/>
                  </a:lnTo>
                  <a:lnTo>
                    <a:pt x="1273" y="1332"/>
                  </a:lnTo>
                  <a:lnTo>
                    <a:pt x="1260" y="1322"/>
                  </a:lnTo>
                  <a:lnTo>
                    <a:pt x="1249" y="1312"/>
                  </a:lnTo>
                  <a:lnTo>
                    <a:pt x="1237" y="1300"/>
                  </a:lnTo>
                  <a:lnTo>
                    <a:pt x="1227" y="1288"/>
                  </a:lnTo>
                  <a:lnTo>
                    <a:pt x="1217" y="1275"/>
                  </a:lnTo>
                  <a:lnTo>
                    <a:pt x="1207" y="1262"/>
                  </a:lnTo>
                  <a:lnTo>
                    <a:pt x="1198" y="1250"/>
                  </a:lnTo>
                  <a:lnTo>
                    <a:pt x="1191" y="1235"/>
                  </a:lnTo>
                  <a:lnTo>
                    <a:pt x="1184" y="1221"/>
                  </a:lnTo>
                  <a:lnTo>
                    <a:pt x="1178" y="1205"/>
                  </a:lnTo>
                  <a:lnTo>
                    <a:pt x="1172" y="1189"/>
                  </a:lnTo>
                  <a:lnTo>
                    <a:pt x="1168" y="1172"/>
                  </a:lnTo>
                  <a:lnTo>
                    <a:pt x="1165" y="1154"/>
                  </a:lnTo>
                  <a:lnTo>
                    <a:pt x="1162" y="1136"/>
                  </a:lnTo>
                  <a:lnTo>
                    <a:pt x="1161" y="1117"/>
                  </a:lnTo>
                  <a:lnTo>
                    <a:pt x="1161" y="1098"/>
                  </a:lnTo>
                  <a:lnTo>
                    <a:pt x="1161" y="1075"/>
                  </a:lnTo>
                  <a:lnTo>
                    <a:pt x="1162" y="1052"/>
                  </a:lnTo>
                  <a:lnTo>
                    <a:pt x="1165" y="1032"/>
                  </a:lnTo>
                  <a:lnTo>
                    <a:pt x="1170" y="1012"/>
                  </a:lnTo>
                  <a:lnTo>
                    <a:pt x="1175" y="992"/>
                  </a:lnTo>
                  <a:lnTo>
                    <a:pt x="1181" y="974"/>
                  </a:lnTo>
                  <a:lnTo>
                    <a:pt x="1188" y="957"/>
                  </a:lnTo>
                  <a:lnTo>
                    <a:pt x="1197" y="941"/>
                  </a:lnTo>
                  <a:lnTo>
                    <a:pt x="1207" y="925"/>
                  </a:lnTo>
                  <a:lnTo>
                    <a:pt x="1217" y="911"/>
                  </a:lnTo>
                  <a:lnTo>
                    <a:pt x="1229" y="898"/>
                  </a:lnTo>
                  <a:lnTo>
                    <a:pt x="1240" y="886"/>
                  </a:lnTo>
                  <a:lnTo>
                    <a:pt x="1253" y="873"/>
                  </a:lnTo>
                  <a:lnTo>
                    <a:pt x="1266" y="863"/>
                  </a:lnTo>
                  <a:lnTo>
                    <a:pt x="1280" y="853"/>
                  </a:lnTo>
                  <a:lnTo>
                    <a:pt x="1295" y="844"/>
                  </a:lnTo>
                  <a:lnTo>
                    <a:pt x="1311" y="836"/>
                  </a:lnTo>
                  <a:lnTo>
                    <a:pt x="1326" y="829"/>
                  </a:lnTo>
                  <a:lnTo>
                    <a:pt x="1344" y="821"/>
                  </a:lnTo>
                  <a:lnTo>
                    <a:pt x="1361" y="814"/>
                  </a:lnTo>
                  <a:lnTo>
                    <a:pt x="1378" y="808"/>
                  </a:lnTo>
                  <a:lnTo>
                    <a:pt x="1397" y="803"/>
                  </a:lnTo>
                  <a:lnTo>
                    <a:pt x="1416" y="798"/>
                  </a:lnTo>
                  <a:lnTo>
                    <a:pt x="1436" y="794"/>
                  </a:lnTo>
                  <a:lnTo>
                    <a:pt x="1476" y="788"/>
                  </a:lnTo>
                  <a:lnTo>
                    <a:pt x="1518" y="784"/>
                  </a:lnTo>
                  <a:lnTo>
                    <a:pt x="1560" y="781"/>
                  </a:lnTo>
                  <a:lnTo>
                    <a:pt x="1603" y="780"/>
                  </a:lnTo>
                  <a:lnTo>
                    <a:pt x="1856" y="780"/>
                  </a:lnTo>
                  <a:lnTo>
                    <a:pt x="1856" y="761"/>
                  </a:lnTo>
                  <a:lnTo>
                    <a:pt x="1855" y="742"/>
                  </a:lnTo>
                  <a:lnTo>
                    <a:pt x="1854" y="725"/>
                  </a:lnTo>
                  <a:lnTo>
                    <a:pt x="1851" y="708"/>
                  </a:lnTo>
                  <a:lnTo>
                    <a:pt x="1848" y="692"/>
                  </a:lnTo>
                  <a:lnTo>
                    <a:pt x="1843" y="674"/>
                  </a:lnTo>
                  <a:lnTo>
                    <a:pt x="1839" y="660"/>
                  </a:lnTo>
                  <a:lnTo>
                    <a:pt x="1833" y="644"/>
                  </a:lnTo>
                  <a:lnTo>
                    <a:pt x="1826" y="631"/>
                  </a:lnTo>
                  <a:lnTo>
                    <a:pt x="1819" y="617"/>
                  </a:lnTo>
                  <a:lnTo>
                    <a:pt x="1812" y="605"/>
                  </a:lnTo>
                  <a:lnTo>
                    <a:pt x="1803" y="592"/>
                  </a:lnTo>
                  <a:lnTo>
                    <a:pt x="1793" y="582"/>
                  </a:lnTo>
                  <a:lnTo>
                    <a:pt x="1783" y="572"/>
                  </a:lnTo>
                  <a:lnTo>
                    <a:pt x="1771" y="562"/>
                  </a:lnTo>
                  <a:lnTo>
                    <a:pt x="1760" y="553"/>
                  </a:lnTo>
                  <a:lnTo>
                    <a:pt x="1746" y="546"/>
                  </a:lnTo>
                  <a:lnTo>
                    <a:pt x="1733" y="539"/>
                  </a:lnTo>
                  <a:lnTo>
                    <a:pt x="1717" y="535"/>
                  </a:lnTo>
                  <a:lnTo>
                    <a:pt x="1701" y="529"/>
                  </a:lnTo>
                  <a:lnTo>
                    <a:pt x="1684" y="526"/>
                  </a:lnTo>
                  <a:lnTo>
                    <a:pt x="1665" y="523"/>
                  </a:lnTo>
                  <a:lnTo>
                    <a:pt x="1646" y="522"/>
                  </a:lnTo>
                  <a:lnTo>
                    <a:pt x="1626" y="522"/>
                  </a:lnTo>
                  <a:lnTo>
                    <a:pt x="1602" y="522"/>
                  </a:lnTo>
                  <a:lnTo>
                    <a:pt x="1578" y="525"/>
                  </a:lnTo>
                  <a:lnTo>
                    <a:pt x="1555" y="527"/>
                  </a:lnTo>
                  <a:lnTo>
                    <a:pt x="1532" y="532"/>
                  </a:lnTo>
                  <a:lnTo>
                    <a:pt x="1511" y="539"/>
                  </a:lnTo>
                  <a:lnTo>
                    <a:pt x="1491" y="546"/>
                  </a:lnTo>
                  <a:lnTo>
                    <a:pt x="1473" y="556"/>
                  </a:lnTo>
                  <a:lnTo>
                    <a:pt x="1456" y="566"/>
                  </a:lnTo>
                  <a:lnTo>
                    <a:pt x="1449" y="574"/>
                  </a:lnTo>
                  <a:lnTo>
                    <a:pt x="1442" y="579"/>
                  </a:lnTo>
                  <a:lnTo>
                    <a:pt x="1436" y="586"/>
                  </a:lnTo>
                  <a:lnTo>
                    <a:pt x="1430" y="594"/>
                  </a:lnTo>
                  <a:lnTo>
                    <a:pt x="1424" y="602"/>
                  </a:lnTo>
                  <a:lnTo>
                    <a:pt x="1420" y="611"/>
                  </a:lnTo>
                  <a:lnTo>
                    <a:pt x="1416" y="620"/>
                  </a:lnTo>
                  <a:lnTo>
                    <a:pt x="1413" y="630"/>
                  </a:lnTo>
                  <a:lnTo>
                    <a:pt x="1200" y="630"/>
                  </a:lnTo>
                  <a:lnTo>
                    <a:pt x="1204" y="611"/>
                  </a:lnTo>
                  <a:lnTo>
                    <a:pt x="1208" y="594"/>
                  </a:lnTo>
                  <a:lnTo>
                    <a:pt x="1213" y="576"/>
                  </a:lnTo>
                  <a:lnTo>
                    <a:pt x="1220" y="561"/>
                  </a:lnTo>
                  <a:lnTo>
                    <a:pt x="1226" y="545"/>
                  </a:lnTo>
                  <a:lnTo>
                    <a:pt x="1234" y="529"/>
                  </a:lnTo>
                  <a:lnTo>
                    <a:pt x="1243" y="514"/>
                  </a:lnTo>
                  <a:lnTo>
                    <a:pt x="1253" y="500"/>
                  </a:lnTo>
                  <a:lnTo>
                    <a:pt x="1265" y="487"/>
                  </a:lnTo>
                  <a:lnTo>
                    <a:pt x="1275" y="474"/>
                  </a:lnTo>
                  <a:lnTo>
                    <a:pt x="1288" y="463"/>
                  </a:lnTo>
                  <a:lnTo>
                    <a:pt x="1299" y="451"/>
                  </a:lnTo>
                  <a:lnTo>
                    <a:pt x="1314" y="439"/>
                  </a:lnTo>
                  <a:lnTo>
                    <a:pt x="1326" y="429"/>
                  </a:lnTo>
                  <a:lnTo>
                    <a:pt x="1341" y="419"/>
                  </a:lnTo>
                  <a:lnTo>
                    <a:pt x="1355" y="411"/>
                  </a:lnTo>
                  <a:lnTo>
                    <a:pt x="1387" y="395"/>
                  </a:lnTo>
                  <a:lnTo>
                    <a:pt x="1419" y="380"/>
                  </a:lnTo>
                  <a:lnTo>
                    <a:pt x="1453" y="367"/>
                  </a:lnTo>
                  <a:lnTo>
                    <a:pt x="1488" y="359"/>
                  </a:lnTo>
                  <a:lnTo>
                    <a:pt x="1522" y="352"/>
                  </a:lnTo>
                  <a:lnTo>
                    <a:pt x="1558" y="346"/>
                  </a:lnTo>
                  <a:lnTo>
                    <a:pt x="1594" y="343"/>
                  </a:lnTo>
                  <a:lnTo>
                    <a:pt x="1630" y="341"/>
                  </a:lnTo>
                  <a:lnTo>
                    <a:pt x="1666" y="343"/>
                  </a:lnTo>
                  <a:lnTo>
                    <a:pt x="1701" y="346"/>
                  </a:lnTo>
                  <a:lnTo>
                    <a:pt x="1734" y="350"/>
                  </a:lnTo>
                  <a:lnTo>
                    <a:pt x="1766" y="356"/>
                  </a:lnTo>
                  <a:lnTo>
                    <a:pt x="1796" y="365"/>
                  </a:lnTo>
                  <a:lnTo>
                    <a:pt x="1823" y="375"/>
                  </a:lnTo>
                  <a:lnTo>
                    <a:pt x="1849" y="388"/>
                  </a:lnTo>
                  <a:lnTo>
                    <a:pt x="1874" y="401"/>
                  </a:lnTo>
                  <a:lnTo>
                    <a:pt x="1897" y="416"/>
                  </a:lnTo>
                  <a:lnTo>
                    <a:pt x="1917" y="434"/>
                  </a:lnTo>
                  <a:lnTo>
                    <a:pt x="1937" y="452"/>
                  </a:lnTo>
                  <a:lnTo>
                    <a:pt x="1954" y="473"/>
                  </a:lnTo>
                  <a:lnTo>
                    <a:pt x="1972" y="496"/>
                  </a:lnTo>
                  <a:lnTo>
                    <a:pt x="1986" y="519"/>
                  </a:lnTo>
                  <a:lnTo>
                    <a:pt x="1999" y="543"/>
                  </a:lnTo>
                  <a:lnTo>
                    <a:pt x="2010" y="571"/>
                  </a:lnTo>
                  <a:lnTo>
                    <a:pt x="2021" y="599"/>
                  </a:lnTo>
                  <a:lnTo>
                    <a:pt x="2029" y="628"/>
                  </a:lnTo>
                  <a:lnTo>
                    <a:pt x="2038" y="660"/>
                  </a:lnTo>
                  <a:lnTo>
                    <a:pt x="2044" y="692"/>
                  </a:lnTo>
                  <a:lnTo>
                    <a:pt x="2048" y="725"/>
                  </a:lnTo>
                  <a:lnTo>
                    <a:pt x="2051" y="759"/>
                  </a:lnTo>
                  <a:lnTo>
                    <a:pt x="2054" y="795"/>
                  </a:lnTo>
                  <a:lnTo>
                    <a:pt x="2054" y="833"/>
                  </a:lnTo>
                  <a:lnTo>
                    <a:pt x="2054" y="1397"/>
                  </a:lnTo>
                  <a:lnTo>
                    <a:pt x="1878" y="1397"/>
                  </a:lnTo>
                  <a:lnTo>
                    <a:pt x="1871" y="1268"/>
                  </a:lnTo>
                  <a:lnTo>
                    <a:pt x="1859" y="1281"/>
                  </a:lnTo>
                  <a:lnTo>
                    <a:pt x="1848" y="1294"/>
                  </a:lnTo>
                  <a:lnTo>
                    <a:pt x="1835" y="1307"/>
                  </a:lnTo>
                  <a:lnTo>
                    <a:pt x="1822" y="1319"/>
                  </a:lnTo>
                  <a:lnTo>
                    <a:pt x="1809" y="1329"/>
                  </a:lnTo>
                  <a:lnTo>
                    <a:pt x="1796" y="1339"/>
                  </a:lnTo>
                  <a:lnTo>
                    <a:pt x="1782" y="1348"/>
                  </a:lnTo>
                  <a:lnTo>
                    <a:pt x="1767" y="1356"/>
                  </a:lnTo>
                  <a:lnTo>
                    <a:pt x="1738" y="1369"/>
                  </a:lnTo>
                  <a:lnTo>
                    <a:pt x="1708" y="1381"/>
                  </a:lnTo>
                  <a:lnTo>
                    <a:pt x="1678" y="1391"/>
                  </a:lnTo>
                  <a:lnTo>
                    <a:pt x="1646" y="1397"/>
                  </a:lnTo>
                  <a:lnTo>
                    <a:pt x="1614" y="1402"/>
                  </a:lnTo>
                  <a:lnTo>
                    <a:pt x="1584" y="1405"/>
                  </a:lnTo>
                  <a:lnTo>
                    <a:pt x="1554" y="1407"/>
                  </a:lnTo>
                  <a:lnTo>
                    <a:pt x="1524" y="1408"/>
                  </a:lnTo>
                  <a:lnTo>
                    <a:pt x="1524" y="1408"/>
                  </a:lnTo>
                  <a:close/>
                  <a:moveTo>
                    <a:pt x="1558" y="1237"/>
                  </a:moveTo>
                  <a:lnTo>
                    <a:pt x="1581" y="1235"/>
                  </a:lnTo>
                  <a:lnTo>
                    <a:pt x="1603" y="1234"/>
                  </a:lnTo>
                  <a:lnTo>
                    <a:pt x="1623" y="1232"/>
                  </a:lnTo>
                  <a:lnTo>
                    <a:pt x="1643" y="1228"/>
                  </a:lnTo>
                  <a:lnTo>
                    <a:pt x="1663" y="1224"/>
                  </a:lnTo>
                  <a:lnTo>
                    <a:pt x="1682" y="1219"/>
                  </a:lnTo>
                  <a:lnTo>
                    <a:pt x="1699" y="1212"/>
                  </a:lnTo>
                  <a:lnTo>
                    <a:pt x="1717" y="1205"/>
                  </a:lnTo>
                  <a:lnTo>
                    <a:pt x="1733" y="1198"/>
                  </a:lnTo>
                  <a:lnTo>
                    <a:pt x="1748" y="1189"/>
                  </a:lnTo>
                  <a:lnTo>
                    <a:pt x="1763" y="1179"/>
                  </a:lnTo>
                  <a:lnTo>
                    <a:pt x="1776" y="1167"/>
                  </a:lnTo>
                  <a:lnTo>
                    <a:pt x="1789" y="1156"/>
                  </a:lnTo>
                  <a:lnTo>
                    <a:pt x="1800" y="1144"/>
                  </a:lnTo>
                  <a:lnTo>
                    <a:pt x="1810" y="1131"/>
                  </a:lnTo>
                  <a:lnTo>
                    <a:pt x="1820" y="1117"/>
                  </a:lnTo>
                  <a:lnTo>
                    <a:pt x="1829" y="1101"/>
                  </a:lnTo>
                  <a:lnTo>
                    <a:pt x="1836" y="1087"/>
                  </a:lnTo>
                  <a:lnTo>
                    <a:pt x="1842" y="1069"/>
                  </a:lnTo>
                  <a:lnTo>
                    <a:pt x="1848" y="1052"/>
                  </a:lnTo>
                  <a:lnTo>
                    <a:pt x="1852" y="1035"/>
                  </a:lnTo>
                  <a:lnTo>
                    <a:pt x="1855" y="1016"/>
                  </a:lnTo>
                  <a:lnTo>
                    <a:pt x="1856" y="997"/>
                  </a:lnTo>
                  <a:lnTo>
                    <a:pt x="1856" y="977"/>
                  </a:lnTo>
                  <a:lnTo>
                    <a:pt x="1856" y="937"/>
                  </a:lnTo>
                  <a:lnTo>
                    <a:pt x="1671" y="937"/>
                  </a:lnTo>
                  <a:lnTo>
                    <a:pt x="1643" y="937"/>
                  </a:lnTo>
                  <a:lnTo>
                    <a:pt x="1614" y="937"/>
                  </a:lnTo>
                  <a:lnTo>
                    <a:pt x="1587" y="938"/>
                  </a:lnTo>
                  <a:lnTo>
                    <a:pt x="1558" y="940"/>
                  </a:lnTo>
                  <a:lnTo>
                    <a:pt x="1532" y="941"/>
                  </a:lnTo>
                  <a:lnTo>
                    <a:pt x="1506" y="944"/>
                  </a:lnTo>
                  <a:lnTo>
                    <a:pt x="1482" y="950"/>
                  </a:lnTo>
                  <a:lnTo>
                    <a:pt x="1459" y="955"/>
                  </a:lnTo>
                  <a:lnTo>
                    <a:pt x="1439" y="963"/>
                  </a:lnTo>
                  <a:lnTo>
                    <a:pt x="1420" y="971"/>
                  </a:lnTo>
                  <a:lnTo>
                    <a:pt x="1411" y="977"/>
                  </a:lnTo>
                  <a:lnTo>
                    <a:pt x="1403" y="983"/>
                  </a:lnTo>
                  <a:lnTo>
                    <a:pt x="1396" y="990"/>
                  </a:lnTo>
                  <a:lnTo>
                    <a:pt x="1388" y="997"/>
                  </a:lnTo>
                  <a:lnTo>
                    <a:pt x="1383" y="1004"/>
                  </a:lnTo>
                  <a:lnTo>
                    <a:pt x="1378" y="1013"/>
                  </a:lnTo>
                  <a:lnTo>
                    <a:pt x="1374" y="1023"/>
                  </a:lnTo>
                  <a:lnTo>
                    <a:pt x="1370" y="1033"/>
                  </a:lnTo>
                  <a:lnTo>
                    <a:pt x="1367" y="1045"/>
                  </a:lnTo>
                  <a:lnTo>
                    <a:pt x="1365" y="1056"/>
                  </a:lnTo>
                  <a:lnTo>
                    <a:pt x="1364" y="1069"/>
                  </a:lnTo>
                  <a:lnTo>
                    <a:pt x="1364" y="1082"/>
                  </a:lnTo>
                  <a:lnTo>
                    <a:pt x="1364" y="1095"/>
                  </a:lnTo>
                  <a:lnTo>
                    <a:pt x="1365" y="1108"/>
                  </a:lnTo>
                  <a:lnTo>
                    <a:pt x="1367" y="1120"/>
                  </a:lnTo>
                  <a:lnTo>
                    <a:pt x="1371" y="1131"/>
                  </a:lnTo>
                  <a:lnTo>
                    <a:pt x="1374" y="1141"/>
                  </a:lnTo>
                  <a:lnTo>
                    <a:pt x="1378" y="1152"/>
                  </a:lnTo>
                  <a:lnTo>
                    <a:pt x="1384" y="1160"/>
                  </a:lnTo>
                  <a:lnTo>
                    <a:pt x="1391" y="1169"/>
                  </a:lnTo>
                  <a:lnTo>
                    <a:pt x="1398" y="1177"/>
                  </a:lnTo>
                  <a:lnTo>
                    <a:pt x="1406" y="1185"/>
                  </a:lnTo>
                  <a:lnTo>
                    <a:pt x="1414" y="1192"/>
                  </a:lnTo>
                  <a:lnTo>
                    <a:pt x="1423" y="1199"/>
                  </a:lnTo>
                  <a:lnTo>
                    <a:pt x="1433" y="1205"/>
                  </a:lnTo>
                  <a:lnTo>
                    <a:pt x="1443" y="1211"/>
                  </a:lnTo>
                  <a:lnTo>
                    <a:pt x="1453" y="1215"/>
                  </a:lnTo>
                  <a:lnTo>
                    <a:pt x="1465" y="1219"/>
                  </a:lnTo>
                  <a:lnTo>
                    <a:pt x="1486" y="1226"/>
                  </a:lnTo>
                  <a:lnTo>
                    <a:pt x="1511" y="1232"/>
                  </a:lnTo>
                  <a:lnTo>
                    <a:pt x="1534" y="1235"/>
                  </a:lnTo>
                  <a:lnTo>
                    <a:pt x="1558" y="1237"/>
                  </a:lnTo>
                  <a:lnTo>
                    <a:pt x="1558" y="1237"/>
                  </a:lnTo>
                  <a:close/>
                  <a:moveTo>
                    <a:pt x="2250" y="1397"/>
                  </a:moveTo>
                  <a:lnTo>
                    <a:pt x="2250" y="356"/>
                  </a:lnTo>
                  <a:lnTo>
                    <a:pt x="2453" y="356"/>
                  </a:lnTo>
                  <a:lnTo>
                    <a:pt x="2453" y="794"/>
                  </a:lnTo>
                  <a:lnTo>
                    <a:pt x="2932" y="794"/>
                  </a:lnTo>
                  <a:lnTo>
                    <a:pt x="2932" y="356"/>
                  </a:lnTo>
                  <a:lnTo>
                    <a:pt x="3135" y="356"/>
                  </a:lnTo>
                  <a:lnTo>
                    <a:pt x="3135" y="1397"/>
                  </a:lnTo>
                  <a:lnTo>
                    <a:pt x="2932" y="1397"/>
                  </a:lnTo>
                  <a:lnTo>
                    <a:pt x="2932" y="973"/>
                  </a:lnTo>
                  <a:lnTo>
                    <a:pt x="2453" y="973"/>
                  </a:lnTo>
                  <a:lnTo>
                    <a:pt x="2453" y="1397"/>
                  </a:lnTo>
                  <a:lnTo>
                    <a:pt x="2250" y="1397"/>
                  </a:lnTo>
                  <a:close/>
                  <a:moveTo>
                    <a:pt x="3334" y="1397"/>
                  </a:moveTo>
                  <a:lnTo>
                    <a:pt x="3334" y="356"/>
                  </a:lnTo>
                  <a:lnTo>
                    <a:pt x="3537" y="356"/>
                  </a:lnTo>
                  <a:lnTo>
                    <a:pt x="3537" y="788"/>
                  </a:lnTo>
                  <a:lnTo>
                    <a:pt x="3711" y="788"/>
                  </a:lnTo>
                  <a:lnTo>
                    <a:pt x="4001" y="356"/>
                  </a:lnTo>
                  <a:lnTo>
                    <a:pt x="4234" y="356"/>
                  </a:lnTo>
                  <a:lnTo>
                    <a:pt x="3893" y="849"/>
                  </a:lnTo>
                  <a:lnTo>
                    <a:pt x="4253" y="1395"/>
                  </a:lnTo>
                  <a:lnTo>
                    <a:pt x="4016" y="1395"/>
                  </a:lnTo>
                  <a:lnTo>
                    <a:pt x="3730" y="967"/>
                  </a:lnTo>
                  <a:lnTo>
                    <a:pt x="3537" y="967"/>
                  </a:lnTo>
                  <a:lnTo>
                    <a:pt x="3537" y="1395"/>
                  </a:lnTo>
                  <a:lnTo>
                    <a:pt x="3334" y="1395"/>
                  </a:lnTo>
                  <a:lnTo>
                    <a:pt x="3334" y="13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7488EC-E173-4220-BC5B-356571187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11263" y="-2538413"/>
              <a:ext cx="246063" cy="246063"/>
            </a:xfrm>
            <a:prstGeom prst="rect">
              <a:avLst/>
            </a:prstGeom>
            <a:solidFill>
              <a:srgbClr val="443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Calibri" panose="020F050202020403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C75643-AD2C-4914-A6D4-83C6AB4CF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03388" y="-2538413"/>
              <a:ext cx="738188" cy="739775"/>
            </a:xfrm>
            <a:custGeom>
              <a:avLst/>
              <a:gdLst>
                <a:gd name="T0" fmla="*/ 930 w 1394"/>
                <a:gd name="T1" fmla="*/ 931 h 1397"/>
                <a:gd name="T2" fmla="*/ 465 w 1394"/>
                <a:gd name="T3" fmla="*/ 931 h 1397"/>
                <a:gd name="T4" fmla="*/ 465 w 1394"/>
                <a:gd name="T5" fmla="*/ 465 h 1397"/>
                <a:gd name="T6" fmla="*/ 799 w 1394"/>
                <a:gd name="T7" fmla="*/ 465 h 1397"/>
                <a:gd name="T8" fmla="*/ 799 w 1394"/>
                <a:gd name="T9" fmla="*/ 0 h 1397"/>
                <a:gd name="T10" fmla="*/ 0 w 1394"/>
                <a:gd name="T11" fmla="*/ 0 h 1397"/>
                <a:gd name="T12" fmla="*/ 0 w 1394"/>
                <a:gd name="T13" fmla="*/ 1397 h 1397"/>
                <a:gd name="T14" fmla="*/ 1394 w 1394"/>
                <a:gd name="T15" fmla="*/ 1397 h 1397"/>
                <a:gd name="T16" fmla="*/ 1394 w 1394"/>
                <a:gd name="T17" fmla="*/ 595 h 1397"/>
                <a:gd name="T18" fmla="*/ 930 w 1394"/>
                <a:gd name="T19" fmla="*/ 595 h 1397"/>
                <a:gd name="T20" fmla="*/ 930 w 1394"/>
                <a:gd name="T21" fmla="*/ 931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4" h="1397">
                  <a:moveTo>
                    <a:pt x="930" y="931"/>
                  </a:moveTo>
                  <a:lnTo>
                    <a:pt x="465" y="931"/>
                  </a:lnTo>
                  <a:lnTo>
                    <a:pt x="465" y="465"/>
                  </a:lnTo>
                  <a:lnTo>
                    <a:pt x="799" y="465"/>
                  </a:lnTo>
                  <a:lnTo>
                    <a:pt x="799" y="0"/>
                  </a:lnTo>
                  <a:lnTo>
                    <a:pt x="0" y="0"/>
                  </a:lnTo>
                  <a:lnTo>
                    <a:pt x="0" y="1397"/>
                  </a:lnTo>
                  <a:lnTo>
                    <a:pt x="1394" y="1397"/>
                  </a:lnTo>
                  <a:lnTo>
                    <a:pt x="1394" y="595"/>
                  </a:lnTo>
                  <a:lnTo>
                    <a:pt x="930" y="595"/>
                  </a:lnTo>
                  <a:lnTo>
                    <a:pt x="930" y="931"/>
                  </a:lnTo>
                  <a:close/>
                </a:path>
              </a:pathLst>
            </a:custGeom>
            <a:solidFill>
              <a:srgbClr val="00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03063A-0F85-4A75-B144-BF18D8DAE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-2538413"/>
              <a:ext cx="33338" cy="7397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Calibri" panose="020F050202020403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99E73E7-38A1-417D-AB99-89DD48ADF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3500" y="-2546350"/>
              <a:ext cx="4075113" cy="800100"/>
            </a:xfrm>
            <a:custGeom>
              <a:avLst/>
              <a:gdLst>
                <a:gd name="T0" fmla="*/ 180 w 7700"/>
                <a:gd name="T1" fmla="*/ 84 h 1512"/>
                <a:gd name="T2" fmla="*/ 496 w 7700"/>
                <a:gd name="T3" fmla="*/ 375 h 1512"/>
                <a:gd name="T4" fmla="*/ 440 w 7700"/>
                <a:gd name="T5" fmla="*/ 327 h 1512"/>
                <a:gd name="T6" fmla="*/ 692 w 7700"/>
                <a:gd name="T7" fmla="*/ 189 h 1512"/>
                <a:gd name="T8" fmla="*/ 906 w 7700"/>
                <a:gd name="T9" fmla="*/ 245 h 1512"/>
                <a:gd name="T10" fmla="*/ 998 w 7700"/>
                <a:gd name="T11" fmla="*/ 316 h 1512"/>
                <a:gd name="T12" fmla="*/ 1592 w 7700"/>
                <a:gd name="T13" fmla="*/ 267 h 1512"/>
                <a:gd name="T14" fmla="*/ 1707 w 7700"/>
                <a:gd name="T15" fmla="*/ 66 h 1512"/>
                <a:gd name="T16" fmla="*/ 1939 w 7700"/>
                <a:gd name="T17" fmla="*/ 163 h 1512"/>
                <a:gd name="T18" fmla="*/ 2277 w 7700"/>
                <a:gd name="T19" fmla="*/ 238 h 1512"/>
                <a:gd name="T20" fmla="*/ 2781 w 7700"/>
                <a:gd name="T21" fmla="*/ 65 h 1512"/>
                <a:gd name="T22" fmla="*/ 3399 w 7700"/>
                <a:gd name="T23" fmla="*/ 170 h 1512"/>
                <a:gd name="T24" fmla="*/ 3332 w 7700"/>
                <a:gd name="T25" fmla="*/ 218 h 1512"/>
                <a:gd name="T26" fmla="*/ 3577 w 7700"/>
                <a:gd name="T27" fmla="*/ 186 h 1512"/>
                <a:gd name="T28" fmla="*/ 3622 w 7700"/>
                <a:gd name="T29" fmla="*/ 264 h 1512"/>
                <a:gd name="T30" fmla="*/ 62 w 7700"/>
                <a:gd name="T31" fmla="*/ 680 h 1512"/>
                <a:gd name="T32" fmla="*/ 425 w 7700"/>
                <a:gd name="T33" fmla="*/ 899 h 1512"/>
                <a:gd name="T34" fmla="*/ 586 w 7700"/>
                <a:gd name="T35" fmla="*/ 840 h 1512"/>
                <a:gd name="T36" fmla="*/ 967 w 7700"/>
                <a:gd name="T37" fmla="*/ 788 h 1512"/>
                <a:gd name="T38" fmla="*/ 1265 w 7700"/>
                <a:gd name="T39" fmla="*/ 688 h 1512"/>
                <a:gd name="T40" fmla="*/ 1485 w 7700"/>
                <a:gd name="T41" fmla="*/ 853 h 1512"/>
                <a:gd name="T42" fmla="*/ 1770 w 7700"/>
                <a:gd name="T43" fmla="*/ 639 h 1512"/>
                <a:gd name="T44" fmla="*/ 1712 w 7700"/>
                <a:gd name="T45" fmla="*/ 680 h 1512"/>
                <a:gd name="T46" fmla="*/ 2277 w 7700"/>
                <a:gd name="T47" fmla="*/ 624 h 1512"/>
                <a:gd name="T48" fmla="*/ 3422 w 7700"/>
                <a:gd name="T49" fmla="*/ 888 h 1512"/>
                <a:gd name="T50" fmla="*/ 3422 w 7700"/>
                <a:gd name="T51" fmla="*/ 646 h 1512"/>
                <a:gd name="T52" fmla="*/ 3442 w 7700"/>
                <a:gd name="T53" fmla="*/ 807 h 1512"/>
                <a:gd name="T54" fmla="*/ 3704 w 7700"/>
                <a:gd name="T55" fmla="*/ 891 h 1512"/>
                <a:gd name="T56" fmla="*/ 4116 w 7700"/>
                <a:gd name="T57" fmla="*/ 899 h 1512"/>
                <a:gd name="T58" fmla="*/ 4279 w 7700"/>
                <a:gd name="T59" fmla="*/ 897 h 1512"/>
                <a:gd name="T60" fmla="*/ 4669 w 7700"/>
                <a:gd name="T61" fmla="*/ 895 h 1512"/>
                <a:gd name="T62" fmla="*/ 4630 w 7700"/>
                <a:gd name="T63" fmla="*/ 843 h 1512"/>
                <a:gd name="T64" fmla="*/ 5631 w 7700"/>
                <a:gd name="T65" fmla="*/ 663 h 1512"/>
                <a:gd name="T66" fmla="*/ 5600 w 7700"/>
                <a:gd name="T67" fmla="*/ 884 h 1512"/>
                <a:gd name="T68" fmla="*/ 5835 w 7700"/>
                <a:gd name="T69" fmla="*/ 843 h 1512"/>
                <a:gd name="T70" fmla="*/ 6081 w 7700"/>
                <a:gd name="T71" fmla="*/ 891 h 1512"/>
                <a:gd name="T72" fmla="*/ 6126 w 7700"/>
                <a:gd name="T73" fmla="*/ 846 h 1512"/>
                <a:gd name="T74" fmla="*/ 6289 w 7700"/>
                <a:gd name="T75" fmla="*/ 840 h 1512"/>
                <a:gd name="T76" fmla="*/ 6797 w 7700"/>
                <a:gd name="T77" fmla="*/ 790 h 1512"/>
                <a:gd name="T78" fmla="*/ 6983 w 7700"/>
                <a:gd name="T79" fmla="*/ 814 h 1512"/>
                <a:gd name="T80" fmla="*/ 6980 w 7700"/>
                <a:gd name="T81" fmla="*/ 712 h 1512"/>
                <a:gd name="T82" fmla="*/ 7676 w 7700"/>
                <a:gd name="T83" fmla="*/ 849 h 1512"/>
                <a:gd name="T84" fmla="*/ 7524 w 7700"/>
                <a:gd name="T85" fmla="*/ 832 h 1512"/>
                <a:gd name="T86" fmla="*/ 445 w 7700"/>
                <a:gd name="T87" fmla="*/ 1415 h 1512"/>
                <a:gd name="T88" fmla="*/ 395 w 7700"/>
                <a:gd name="T89" fmla="*/ 1348 h 1512"/>
                <a:gd name="T90" fmla="*/ 671 w 7700"/>
                <a:gd name="T91" fmla="*/ 1313 h 1512"/>
                <a:gd name="T92" fmla="*/ 683 w 7700"/>
                <a:gd name="T93" fmla="*/ 1214 h 1512"/>
                <a:gd name="T94" fmla="*/ 1221 w 7700"/>
                <a:gd name="T95" fmla="*/ 1413 h 1512"/>
                <a:gd name="T96" fmla="*/ 1584 w 7700"/>
                <a:gd name="T97" fmla="*/ 1384 h 1512"/>
                <a:gd name="T98" fmla="*/ 1838 w 7700"/>
                <a:gd name="T99" fmla="*/ 1413 h 1512"/>
                <a:gd name="T100" fmla="*/ 2762 w 7700"/>
                <a:gd name="T101" fmla="*/ 1413 h 1512"/>
                <a:gd name="T102" fmla="*/ 3284 w 7700"/>
                <a:gd name="T103" fmla="*/ 1202 h 1512"/>
                <a:gd name="T104" fmla="*/ 3268 w 7700"/>
                <a:gd name="T105" fmla="*/ 1356 h 1512"/>
                <a:gd name="T106" fmla="*/ 3665 w 7700"/>
                <a:gd name="T107" fmla="*/ 1257 h 1512"/>
                <a:gd name="T108" fmla="*/ 3916 w 7700"/>
                <a:gd name="T109" fmla="*/ 1332 h 1512"/>
                <a:gd name="T110" fmla="*/ 3992 w 7700"/>
                <a:gd name="T111" fmla="*/ 1260 h 1512"/>
                <a:gd name="T112" fmla="*/ 4484 w 7700"/>
                <a:gd name="T113" fmla="*/ 1287 h 1512"/>
                <a:gd name="T114" fmla="*/ 4542 w 7700"/>
                <a:gd name="T115" fmla="*/ 1349 h 1512"/>
                <a:gd name="T116" fmla="*/ 4597 w 7700"/>
                <a:gd name="T117" fmla="*/ 1317 h 1512"/>
                <a:gd name="T118" fmla="*/ 5292 w 7700"/>
                <a:gd name="T119" fmla="*/ 1173 h 1512"/>
                <a:gd name="T120" fmla="*/ 5204 w 7700"/>
                <a:gd name="T121" fmla="*/ 1193 h 1512"/>
                <a:gd name="T122" fmla="*/ 5423 w 7700"/>
                <a:gd name="T123" fmla="*/ 1255 h 1512"/>
                <a:gd name="T124" fmla="*/ 5533 w 7700"/>
                <a:gd name="T125" fmla="*/ 1385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00" h="1512">
                  <a:moveTo>
                    <a:pt x="0" y="381"/>
                  </a:moveTo>
                  <a:lnTo>
                    <a:pt x="0" y="16"/>
                  </a:lnTo>
                  <a:lnTo>
                    <a:pt x="137" y="16"/>
                  </a:lnTo>
                  <a:lnTo>
                    <a:pt x="157" y="17"/>
                  </a:lnTo>
                  <a:lnTo>
                    <a:pt x="176" y="19"/>
                  </a:lnTo>
                  <a:lnTo>
                    <a:pt x="193" y="23"/>
                  </a:lnTo>
                  <a:lnTo>
                    <a:pt x="208" y="29"/>
                  </a:lnTo>
                  <a:lnTo>
                    <a:pt x="222" y="36"/>
                  </a:lnTo>
                  <a:lnTo>
                    <a:pt x="235" y="45"/>
                  </a:lnTo>
                  <a:lnTo>
                    <a:pt x="247" y="56"/>
                  </a:lnTo>
                  <a:lnTo>
                    <a:pt x="255" y="69"/>
                  </a:lnTo>
                  <a:lnTo>
                    <a:pt x="262" y="84"/>
                  </a:lnTo>
                  <a:lnTo>
                    <a:pt x="268" y="101"/>
                  </a:lnTo>
                  <a:lnTo>
                    <a:pt x="271" y="120"/>
                  </a:lnTo>
                  <a:lnTo>
                    <a:pt x="272" y="140"/>
                  </a:lnTo>
                  <a:lnTo>
                    <a:pt x="271" y="161"/>
                  </a:lnTo>
                  <a:lnTo>
                    <a:pt x="267" y="180"/>
                  </a:lnTo>
                  <a:lnTo>
                    <a:pt x="261" y="196"/>
                  </a:lnTo>
                  <a:lnTo>
                    <a:pt x="254" y="210"/>
                  </a:lnTo>
                  <a:lnTo>
                    <a:pt x="244" y="223"/>
                  </a:lnTo>
                  <a:lnTo>
                    <a:pt x="232" y="235"/>
                  </a:lnTo>
                  <a:lnTo>
                    <a:pt x="218" y="245"/>
                  </a:lnTo>
                  <a:lnTo>
                    <a:pt x="203" y="254"/>
                  </a:lnTo>
                  <a:lnTo>
                    <a:pt x="186" y="259"/>
                  </a:lnTo>
                  <a:lnTo>
                    <a:pt x="169" y="264"/>
                  </a:lnTo>
                  <a:lnTo>
                    <a:pt x="150" y="267"/>
                  </a:lnTo>
                  <a:lnTo>
                    <a:pt x="130" y="268"/>
                  </a:lnTo>
                  <a:lnTo>
                    <a:pt x="65" y="268"/>
                  </a:lnTo>
                  <a:lnTo>
                    <a:pt x="65" y="381"/>
                  </a:lnTo>
                  <a:lnTo>
                    <a:pt x="0" y="381"/>
                  </a:lnTo>
                  <a:lnTo>
                    <a:pt x="0" y="381"/>
                  </a:lnTo>
                  <a:close/>
                  <a:moveTo>
                    <a:pt x="65" y="210"/>
                  </a:moveTo>
                  <a:lnTo>
                    <a:pt x="128" y="210"/>
                  </a:lnTo>
                  <a:lnTo>
                    <a:pt x="146" y="209"/>
                  </a:lnTo>
                  <a:lnTo>
                    <a:pt x="162" y="206"/>
                  </a:lnTo>
                  <a:lnTo>
                    <a:pt x="175" y="200"/>
                  </a:lnTo>
                  <a:lnTo>
                    <a:pt x="186" y="193"/>
                  </a:lnTo>
                  <a:lnTo>
                    <a:pt x="192" y="189"/>
                  </a:lnTo>
                  <a:lnTo>
                    <a:pt x="196" y="183"/>
                  </a:lnTo>
                  <a:lnTo>
                    <a:pt x="199" y="177"/>
                  </a:lnTo>
                  <a:lnTo>
                    <a:pt x="202" y="172"/>
                  </a:lnTo>
                  <a:lnTo>
                    <a:pt x="205" y="164"/>
                  </a:lnTo>
                  <a:lnTo>
                    <a:pt x="206" y="156"/>
                  </a:lnTo>
                  <a:lnTo>
                    <a:pt x="208" y="148"/>
                  </a:lnTo>
                  <a:lnTo>
                    <a:pt x="208" y="140"/>
                  </a:lnTo>
                  <a:lnTo>
                    <a:pt x="206" y="124"/>
                  </a:lnTo>
                  <a:lnTo>
                    <a:pt x="203" y="111"/>
                  </a:lnTo>
                  <a:lnTo>
                    <a:pt x="200" y="105"/>
                  </a:lnTo>
                  <a:lnTo>
                    <a:pt x="198" y="99"/>
                  </a:lnTo>
                  <a:lnTo>
                    <a:pt x="195" y="95"/>
                  </a:lnTo>
                  <a:lnTo>
                    <a:pt x="190" y="91"/>
                  </a:lnTo>
                  <a:lnTo>
                    <a:pt x="185" y="86"/>
                  </a:lnTo>
                  <a:lnTo>
                    <a:pt x="180" y="84"/>
                  </a:lnTo>
                  <a:lnTo>
                    <a:pt x="173" y="81"/>
                  </a:lnTo>
                  <a:lnTo>
                    <a:pt x="167" y="79"/>
                  </a:lnTo>
                  <a:lnTo>
                    <a:pt x="152" y="75"/>
                  </a:lnTo>
                  <a:lnTo>
                    <a:pt x="134" y="75"/>
                  </a:lnTo>
                  <a:lnTo>
                    <a:pt x="65" y="75"/>
                  </a:lnTo>
                  <a:lnTo>
                    <a:pt x="65" y="209"/>
                  </a:lnTo>
                  <a:lnTo>
                    <a:pt x="65" y="210"/>
                  </a:lnTo>
                  <a:close/>
                  <a:moveTo>
                    <a:pt x="440" y="385"/>
                  </a:moveTo>
                  <a:lnTo>
                    <a:pt x="419" y="383"/>
                  </a:lnTo>
                  <a:lnTo>
                    <a:pt x="401" y="381"/>
                  </a:lnTo>
                  <a:lnTo>
                    <a:pt x="383" y="375"/>
                  </a:lnTo>
                  <a:lnTo>
                    <a:pt x="368" y="368"/>
                  </a:lnTo>
                  <a:lnTo>
                    <a:pt x="355" y="357"/>
                  </a:lnTo>
                  <a:lnTo>
                    <a:pt x="342" y="346"/>
                  </a:lnTo>
                  <a:lnTo>
                    <a:pt x="330" y="333"/>
                  </a:lnTo>
                  <a:lnTo>
                    <a:pt x="321" y="319"/>
                  </a:lnTo>
                  <a:lnTo>
                    <a:pt x="314" y="303"/>
                  </a:lnTo>
                  <a:lnTo>
                    <a:pt x="310" y="284"/>
                  </a:lnTo>
                  <a:lnTo>
                    <a:pt x="307" y="265"/>
                  </a:lnTo>
                  <a:lnTo>
                    <a:pt x="306" y="245"/>
                  </a:lnTo>
                  <a:lnTo>
                    <a:pt x="307" y="225"/>
                  </a:lnTo>
                  <a:lnTo>
                    <a:pt x="310" y="205"/>
                  </a:lnTo>
                  <a:lnTo>
                    <a:pt x="314" y="187"/>
                  </a:lnTo>
                  <a:lnTo>
                    <a:pt x="321" y="172"/>
                  </a:lnTo>
                  <a:lnTo>
                    <a:pt x="330" y="156"/>
                  </a:lnTo>
                  <a:lnTo>
                    <a:pt x="342" y="143"/>
                  </a:lnTo>
                  <a:lnTo>
                    <a:pt x="355" y="131"/>
                  </a:lnTo>
                  <a:lnTo>
                    <a:pt x="368" y="123"/>
                  </a:lnTo>
                  <a:lnTo>
                    <a:pt x="383" y="115"/>
                  </a:lnTo>
                  <a:lnTo>
                    <a:pt x="401" y="110"/>
                  </a:lnTo>
                  <a:lnTo>
                    <a:pt x="419" y="105"/>
                  </a:lnTo>
                  <a:lnTo>
                    <a:pt x="440" y="105"/>
                  </a:lnTo>
                  <a:lnTo>
                    <a:pt x="460" y="105"/>
                  </a:lnTo>
                  <a:lnTo>
                    <a:pt x="478" y="110"/>
                  </a:lnTo>
                  <a:lnTo>
                    <a:pt x="496" y="115"/>
                  </a:lnTo>
                  <a:lnTo>
                    <a:pt x="512" y="123"/>
                  </a:lnTo>
                  <a:lnTo>
                    <a:pt x="526" y="131"/>
                  </a:lnTo>
                  <a:lnTo>
                    <a:pt x="537" y="143"/>
                  </a:lnTo>
                  <a:lnTo>
                    <a:pt x="548" y="157"/>
                  </a:lnTo>
                  <a:lnTo>
                    <a:pt x="558" y="172"/>
                  </a:lnTo>
                  <a:lnTo>
                    <a:pt x="563" y="189"/>
                  </a:lnTo>
                  <a:lnTo>
                    <a:pt x="569" y="206"/>
                  </a:lnTo>
                  <a:lnTo>
                    <a:pt x="572" y="225"/>
                  </a:lnTo>
                  <a:lnTo>
                    <a:pt x="573" y="246"/>
                  </a:lnTo>
                  <a:lnTo>
                    <a:pt x="572" y="267"/>
                  </a:lnTo>
                  <a:lnTo>
                    <a:pt x="569" y="285"/>
                  </a:lnTo>
                  <a:lnTo>
                    <a:pt x="565" y="303"/>
                  </a:lnTo>
                  <a:lnTo>
                    <a:pt x="558" y="319"/>
                  </a:lnTo>
                  <a:lnTo>
                    <a:pt x="549" y="333"/>
                  </a:lnTo>
                  <a:lnTo>
                    <a:pt x="537" y="346"/>
                  </a:lnTo>
                  <a:lnTo>
                    <a:pt x="526" y="357"/>
                  </a:lnTo>
                  <a:lnTo>
                    <a:pt x="512" y="368"/>
                  </a:lnTo>
                  <a:lnTo>
                    <a:pt x="496" y="375"/>
                  </a:lnTo>
                  <a:lnTo>
                    <a:pt x="478" y="381"/>
                  </a:lnTo>
                  <a:lnTo>
                    <a:pt x="460" y="383"/>
                  </a:lnTo>
                  <a:lnTo>
                    <a:pt x="440" y="385"/>
                  </a:lnTo>
                  <a:lnTo>
                    <a:pt x="440" y="385"/>
                  </a:lnTo>
                  <a:close/>
                  <a:moveTo>
                    <a:pt x="440" y="327"/>
                  </a:moveTo>
                  <a:lnTo>
                    <a:pt x="452" y="326"/>
                  </a:lnTo>
                  <a:lnTo>
                    <a:pt x="463" y="324"/>
                  </a:lnTo>
                  <a:lnTo>
                    <a:pt x="473" y="320"/>
                  </a:lnTo>
                  <a:lnTo>
                    <a:pt x="481" y="316"/>
                  </a:lnTo>
                  <a:lnTo>
                    <a:pt x="488" y="310"/>
                  </a:lnTo>
                  <a:lnTo>
                    <a:pt x="494" y="303"/>
                  </a:lnTo>
                  <a:lnTo>
                    <a:pt x="500" y="294"/>
                  </a:lnTo>
                  <a:lnTo>
                    <a:pt x="504" y="285"/>
                  </a:lnTo>
                  <a:lnTo>
                    <a:pt x="507" y="277"/>
                  </a:lnTo>
                  <a:lnTo>
                    <a:pt x="510" y="267"/>
                  </a:lnTo>
                  <a:lnTo>
                    <a:pt x="510" y="257"/>
                  </a:lnTo>
                  <a:lnTo>
                    <a:pt x="512" y="245"/>
                  </a:lnTo>
                  <a:lnTo>
                    <a:pt x="512" y="235"/>
                  </a:lnTo>
                  <a:lnTo>
                    <a:pt x="510" y="225"/>
                  </a:lnTo>
                  <a:lnTo>
                    <a:pt x="507" y="215"/>
                  </a:lnTo>
                  <a:lnTo>
                    <a:pt x="504" y="205"/>
                  </a:lnTo>
                  <a:lnTo>
                    <a:pt x="500" y="196"/>
                  </a:lnTo>
                  <a:lnTo>
                    <a:pt x="494" y="187"/>
                  </a:lnTo>
                  <a:lnTo>
                    <a:pt x="488" y="180"/>
                  </a:lnTo>
                  <a:lnTo>
                    <a:pt x="481" y="174"/>
                  </a:lnTo>
                  <a:lnTo>
                    <a:pt x="473" y="169"/>
                  </a:lnTo>
                  <a:lnTo>
                    <a:pt x="463" y="166"/>
                  </a:lnTo>
                  <a:lnTo>
                    <a:pt x="452" y="163"/>
                  </a:lnTo>
                  <a:lnTo>
                    <a:pt x="440" y="163"/>
                  </a:lnTo>
                  <a:lnTo>
                    <a:pt x="427" y="163"/>
                  </a:lnTo>
                  <a:lnTo>
                    <a:pt x="416" y="166"/>
                  </a:lnTo>
                  <a:lnTo>
                    <a:pt x="406" y="169"/>
                  </a:lnTo>
                  <a:lnTo>
                    <a:pt x="398" y="174"/>
                  </a:lnTo>
                  <a:lnTo>
                    <a:pt x="391" y="180"/>
                  </a:lnTo>
                  <a:lnTo>
                    <a:pt x="383" y="187"/>
                  </a:lnTo>
                  <a:lnTo>
                    <a:pt x="379" y="196"/>
                  </a:lnTo>
                  <a:lnTo>
                    <a:pt x="375" y="205"/>
                  </a:lnTo>
                  <a:lnTo>
                    <a:pt x="372" y="215"/>
                  </a:lnTo>
                  <a:lnTo>
                    <a:pt x="369" y="225"/>
                  </a:lnTo>
                  <a:lnTo>
                    <a:pt x="368" y="235"/>
                  </a:lnTo>
                  <a:lnTo>
                    <a:pt x="368" y="245"/>
                  </a:lnTo>
                  <a:lnTo>
                    <a:pt x="368" y="257"/>
                  </a:lnTo>
                  <a:lnTo>
                    <a:pt x="369" y="267"/>
                  </a:lnTo>
                  <a:lnTo>
                    <a:pt x="372" y="277"/>
                  </a:lnTo>
                  <a:lnTo>
                    <a:pt x="375" y="287"/>
                  </a:lnTo>
                  <a:lnTo>
                    <a:pt x="379" y="295"/>
                  </a:lnTo>
                  <a:lnTo>
                    <a:pt x="383" y="303"/>
                  </a:lnTo>
                  <a:lnTo>
                    <a:pt x="391" y="310"/>
                  </a:lnTo>
                  <a:lnTo>
                    <a:pt x="398" y="316"/>
                  </a:lnTo>
                  <a:lnTo>
                    <a:pt x="406" y="321"/>
                  </a:lnTo>
                  <a:lnTo>
                    <a:pt x="416" y="324"/>
                  </a:lnTo>
                  <a:lnTo>
                    <a:pt x="427" y="326"/>
                  </a:lnTo>
                  <a:lnTo>
                    <a:pt x="440" y="327"/>
                  </a:lnTo>
                  <a:lnTo>
                    <a:pt x="440" y="327"/>
                  </a:lnTo>
                  <a:close/>
                  <a:moveTo>
                    <a:pt x="743" y="385"/>
                  </a:moveTo>
                  <a:lnTo>
                    <a:pt x="723" y="383"/>
                  </a:lnTo>
                  <a:lnTo>
                    <a:pt x="704" y="381"/>
                  </a:lnTo>
                  <a:lnTo>
                    <a:pt x="687" y="375"/>
                  </a:lnTo>
                  <a:lnTo>
                    <a:pt x="671" y="368"/>
                  </a:lnTo>
                  <a:lnTo>
                    <a:pt x="658" y="357"/>
                  </a:lnTo>
                  <a:lnTo>
                    <a:pt x="647" y="346"/>
                  </a:lnTo>
                  <a:lnTo>
                    <a:pt x="637" y="333"/>
                  </a:lnTo>
                  <a:lnTo>
                    <a:pt x="628" y="319"/>
                  </a:lnTo>
                  <a:lnTo>
                    <a:pt x="621" y="301"/>
                  </a:lnTo>
                  <a:lnTo>
                    <a:pt x="617" y="284"/>
                  </a:lnTo>
                  <a:lnTo>
                    <a:pt x="614" y="265"/>
                  </a:lnTo>
                  <a:lnTo>
                    <a:pt x="614" y="245"/>
                  </a:lnTo>
                  <a:lnTo>
                    <a:pt x="614" y="225"/>
                  </a:lnTo>
                  <a:lnTo>
                    <a:pt x="617" y="206"/>
                  </a:lnTo>
                  <a:lnTo>
                    <a:pt x="622" y="189"/>
                  </a:lnTo>
                  <a:lnTo>
                    <a:pt x="628" y="173"/>
                  </a:lnTo>
                  <a:lnTo>
                    <a:pt x="637" y="157"/>
                  </a:lnTo>
                  <a:lnTo>
                    <a:pt x="647" y="144"/>
                  </a:lnTo>
                  <a:lnTo>
                    <a:pt x="660" y="133"/>
                  </a:lnTo>
                  <a:lnTo>
                    <a:pt x="674" y="123"/>
                  </a:lnTo>
                  <a:lnTo>
                    <a:pt x="690" y="115"/>
                  </a:lnTo>
                  <a:lnTo>
                    <a:pt x="707" y="110"/>
                  </a:lnTo>
                  <a:lnTo>
                    <a:pt x="726" y="105"/>
                  </a:lnTo>
                  <a:lnTo>
                    <a:pt x="746" y="105"/>
                  </a:lnTo>
                  <a:lnTo>
                    <a:pt x="762" y="105"/>
                  </a:lnTo>
                  <a:lnTo>
                    <a:pt x="776" y="108"/>
                  </a:lnTo>
                  <a:lnTo>
                    <a:pt x="789" y="111"/>
                  </a:lnTo>
                  <a:lnTo>
                    <a:pt x="802" y="115"/>
                  </a:lnTo>
                  <a:lnTo>
                    <a:pt x="814" y="121"/>
                  </a:lnTo>
                  <a:lnTo>
                    <a:pt x="824" y="128"/>
                  </a:lnTo>
                  <a:lnTo>
                    <a:pt x="834" y="137"/>
                  </a:lnTo>
                  <a:lnTo>
                    <a:pt x="843" y="147"/>
                  </a:lnTo>
                  <a:lnTo>
                    <a:pt x="848" y="159"/>
                  </a:lnTo>
                  <a:lnTo>
                    <a:pt x="854" y="170"/>
                  </a:lnTo>
                  <a:lnTo>
                    <a:pt x="859" y="184"/>
                  </a:lnTo>
                  <a:lnTo>
                    <a:pt x="861" y="199"/>
                  </a:lnTo>
                  <a:lnTo>
                    <a:pt x="800" y="199"/>
                  </a:lnTo>
                  <a:lnTo>
                    <a:pt x="797" y="190"/>
                  </a:lnTo>
                  <a:lnTo>
                    <a:pt x="791" y="182"/>
                  </a:lnTo>
                  <a:lnTo>
                    <a:pt x="787" y="176"/>
                  </a:lnTo>
                  <a:lnTo>
                    <a:pt x="779" y="170"/>
                  </a:lnTo>
                  <a:lnTo>
                    <a:pt x="772" y="167"/>
                  </a:lnTo>
                  <a:lnTo>
                    <a:pt x="764" y="164"/>
                  </a:lnTo>
                  <a:lnTo>
                    <a:pt x="755" y="161"/>
                  </a:lnTo>
                  <a:lnTo>
                    <a:pt x="745" y="161"/>
                  </a:lnTo>
                  <a:lnTo>
                    <a:pt x="733" y="163"/>
                  </a:lnTo>
                  <a:lnTo>
                    <a:pt x="722" y="164"/>
                  </a:lnTo>
                  <a:lnTo>
                    <a:pt x="713" y="169"/>
                  </a:lnTo>
                  <a:lnTo>
                    <a:pt x="704" y="174"/>
                  </a:lnTo>
                  <a:lnTo>
                    <a:pt x="697" y="182"/>
                  </a:lnTo>
                  <a:lnTo>
                    <a:pt x="692" y="189"/>
                  </a:lnTo>
                  <a:lnTo>
                    <a:pt x="686" y="196"/>
                  </a:lnTo>
                  <a:lnTo>
                    <a:pt x="683" y="206"/>
                  </a:lnTo>
                  <a:lnTo>
                    <a:pt x="680" y="215"/>
                  </a:lnTo>
                  <a:lnTo>
                    <a:pt x="677" y="225"/>
                  </a:lnTo>
                  <a:lnTo>
                    <a:pt x="676" y="235"/>
                  </a:lnTo>
                  <a:lnTo>
                    <a:pt x="676" y="245"/>
                  </a:lnTo>
                  <a:lnTo>
                    <a:pt x="676" y="257"/>
                  </a:lnTo>
                  <a:lnTo>
                    <a:pt x="677" y="267"/>
                  </a:lnTo>
                  <a:lnTo>
                    <a:pt x="680" y="277"/>
                  </a:lnTo>
                  <a:lnTo>
                    <a:pt x="683" y="285"/>
                  </a:lnTo>
                  <a:lnTo>
                    <a:pt x="687" y="295"/>
                  </a:lnTo>
                  <a:lnTo>
                    <a:pt x="693" y="303"/>
                  </a:lnTo>
                  <a:lnTo>
                    <a:pt x="699" y="310"/>
                  </a:lnTo>
                  <a:lnTo>
                    <a:pt x="706" y="316"/>
                  </a:lnTo>
                  <a:lnTo>
                    <a:pt x="713" y="321"/>
                  </a:lnTo>
                  <a:lnTo>
                    <a:pt x="723" y="324"/>
                  </a:lnTo>
                  <a:lnTo>
                    <a:pt x="733" y="327"/>
                  </a:lnTo>
                  <a:lnTo>
                    <a:pt x="745" y="327"/>
                  </a:lnTo>
                  <a:lnTo>
                    <a:pt x="755" y="327"/>
                  </a:lnTo>
                  <a:lnTo>
                    <a:pt x="764" y="326"/>
                  </a:lnTo>
                  <a:lnTo>
                    <a:pt x="772" y="323"/>
                  </a:lnTo>
                  <a:lnTo>
                    <a:pt x="781" y="319"/>
                  </a:lnTo>
                  <a:lnTo>
                    <a:pt x="788" y="314"/>
                  </a:lnTo>
                  <a:lnTo>
                    <a:pt x="794" y="307"/>
                  </a:lnTo>
                  <a:lnTo>
                    <a:pt x="798" y="300"/>
                  </a:lnTo>
                  <a:lnTo>
                    <a:pt x="801" y="290"/>
                  </a:lnTo>
                  <a:lnTo>
                    <a:pt x="864" y="290"/>
                  </a:lnTo>
                  <a:lnTo>
                    <a:pt x="861" y="306"/>
                  </a:lnTo>
                  <a:lnTo>
                    <a:pt x="857" y="319"/>
                  </a:lnTo>
                  <a:lnTo>
                    <a:pt x="851" y="332"/>
                  </a:lnTo>
                  <a:lnTo>
                    <a:pt x="843" y="343"/>
                  </a:lnTo>
                  <a:lnTo>
                    <a:pt x="834" y="352"/>
                  </a:lnTo>
                  <a:lnTo>
                    <a:pt x="824" y="360"/>
                  </a:lnTo>
                  <a:lnTo>
                    <a:pt x="812" y="368"/>
                  </a:lnTo>
                  <a:lnTo>
                    <a:pt x="800" y="373"/>
                  </a:lnTo>
                  <a:lnTo>
                    <a:pt x="787" y="378"/>
                  </a:lnTo>
                  <a:lnTo>
                    <a:pt x="772" y="382"/>
                  </a:lnTo>
                  <a:lnTo>
                    <a:pt x="758" y="383"/>
                  </a:lnTo>
                  <a:lnTo>
                    <a:pt x="743" y="383"/>
                  </a:lnTo>
                  <a:lnTo>
                    <a:pt x="743" y="385"/>
                  </a:lnTo>
                  <a:close/>
                  <a:moveTo>
                    <a:pt x="1036" y="385"/>
                  </a:moveTo>
                  <a:lnTo>
                    <a:pt x="1016" y="383"/>
                  </a:lnTo>
                  <a:lnTo>
                    <a:pt x="997" y="381"/>
                  </a:lnTo>
                  <a:lnTo>
                    <a:pt x="980" y="375"/>
                  </a:lnTo>
                  <a:lnTo>
                    <a:pt x="965" y="368"/>
                  </a:lnTo>
                  <a:lnTo>
                    <a:pt x="951" y="357"/>
                  </a:lnTo>
                  <a:lnTo>
                    <a:pt x="939" y="346"/>
                  </a:lnTo>
                  <a:lnTo>
                    <a:pt x="929" y="333"/>
                  </a:lnTo>
                  <a:lnTo>
                    <a:pt x="920" y="319"/>
                  </a:lnTo>
                  <a:lnTo>
                    <a:pt x="915" y="301"/>
                  </a:lnTo>
                  <a:lnTo>
                    <a:pt x="910" y="284"/>
                  </a:lnTo>
                  <a:lnTo>
                    <a:pt x="908" y="265"/>
                  </a:lnTo>
                  <a:lnTo>
                    <a:pt x="906" y="245"/>
                  </a:lnTo>
                  <a:lnTo>
                    <a:pt x="908" y="225"/>
                  </a:lnTo>
                  <a:lnTo>
                    <a:pt x="910" y="206"/>
                  </a:lnTo>
                  <a:lnTo>
                    <a:pt x="915" y="189"/>
                  </a:lnTo>
                  <a:lnTo>
                    <a:pt x="922" y="173"/>
                  </a:lnTo>
                  <a:lnTo>
                    <a:pt x="931" y="157"/>
                  </a:lnTo>
                  <a:lnTo>
                    <a:pt x="941" y="144"/>
                  </a:lnTo>
                  <a:lnTo>
                    <a:pt x="954" y="133"/>
                  </a:lnTo>
                  <a:lnTo>
                    <a:pt x="967" y="123"/>
                  </a:lnTo>
                  <a:lnTo>
                    <a:pt x="982" y="115"/>
                  </a:lnTo>
                  <a:lnTo>
                    <a:pt x="1000" y="110"/>
                  </a:lnTo>
                  <a:lnTo>
                    <a:pt x="1020" y="105"/>
                  </a:lnTo>
                  <a:lnTo>
                    <a:pt x="1040" y="105"/>
                  </a:lnTo>
                  <a:lnTo>
                    <a:pt x="1054" y="105"/>
                  </a:lnTo>
                  <a:lnTo>
                    <a:pt x="1069" y="108"/>
                  </a:lnTo>
                  <a:lnTo>
                    <a:pt x="1083" y="111"/>
                  </a:lnTo>
                  <a:lnTo>
                    <a:pt x="1096" y="115"/>
                  </a:lnTo>
                  <a:lnTo>
                    <a:pt x="1108" y="121"/>
                  </a:lnTo>
                  <a:lnTo>
                    <a:pt x="1118" y="128"/>
                  </a:lnTo>
                  <a:lnTo>
                    <a:pt x="1128" y="137"/>
                  </a:lnTo>
                  <a:lnTo>
                    <a:pt x="1135" y="147"/>
                  </a:lnTo>
                  <a:lnTo>
                    <a:pt x="1142" y="159"/>
                  </a:lnTo>
                  <a:lnTo>
                    <a:pt x="1148" y="170"/>
                  </a:lnTo>
                  <a:lnTo>
                    <a:pt x="1152" y="184"/>
                  </a:lnTo>
                  <a:lnTo>
                    <a:pt x="1155" y="199"/>
                  </a:lnTo>
                  <a:lnTo>
                    <a:pt x="1093" y="199"/>
                  </a:lnTo>
                  <a:lnTo>
                    <a:pt x="1089" y="190"/>
                  </a:lnTo>
                  <a:lnTo>
                    <a:pt x="1085" y="182"/>
                  </a:lnTo>
                  <a:lnTo>
                    <a:pt x="1079" y="176"/>
                  </a:lnTo>
                  <a:lnTo>
                    <a:pt x="1073" y="170"/>
                  </a:lnTo>
                  <a:lnTo>
                    <a:pt x="1064" y="167"/>
                  </a:lnTo>
                  <a:lnTo>
                    <a:pt x="1057" y="164"/>
                  </a:lnTo>
                  <a:lnTo>
                    <a:pt x="1049" y="161"/>
                  </a:lnTo>
                  <a:lnTo>
                    <a:pt x="1039" y="161"/>
                  </a:lnTo>
                  <a:lnTo>
                    <a:pt x="1026" y="163"/>
                  </a:lnTo>
                  <a:lnTo>
                    <a:pt x="1016" y="164"/>
                  </a:lnTo>
                  <a:lnTo>
                    <a:pt x="1005" y="169"/>
                  </a:lnTo>
                  <a:lnTo>
                    <a:pt x="997" y="174"/>
                  </a:lnTo>
                  <a:lnTo>
                    <a:pt x="991" y="182"/>
                  </a:lnTo>
                  <a:lnTo>
                    <a:pt x="984" y="189"/>
                  </a:lnTo>
                  <a:lnTo>
                    <a:pt x="980" y="196"/>
                  </a:lnTo>
                  <a:lnTo>
                    <a:pt x="975" y="206"/>
                  </a:lnTo>
                  <a:lnTo>
                    <a:pt x="972" y="215"/>
                  </a:lnTo>
                  <a:lnTo>
                    <a:pt x="971" y="225"/>
                  </a:lnTo>
                  <a:lnTo>
                    <a:pt x="969" y="235"/>
                  </a:lnTo>
                  <a:lnTo>
                    <a:pt x="969" y="245"/>
                  </a:lnTo>
                  <a:lnTo>
                    <a:pt x="969" y="257"/>
                  </a:lnTo>
                  <a:lnTo>
                    <a:pt x="971" y="267"/>
                  </a:lnTo>
                  <a:lnTo>
                    <a:pt x="972" y="277"/>
                  </a:lnTo>
                  <a:lnTo>
                    <a:pt x="977" y="285"/>
                  </a:lnTo>
                  <a:lnTo>
                    <a:pt x="981" y="295"/>
                  </a:lnTo>
                  <a:lnTo>
                    <a:pt x="985" y="303"/>
                  </a:lnTo>
                  <a:lnTo>
                    <a:pt x="991" y="310"/>
                  </a:lnTo>
                  <a:lnTo>
                    <a:pt x="998" y="316"/>
                  </a:lnTo>
                  <a:lnTo>
                    <a:pt x="1007" y="321"/>
                  </a:lnTo>
                  <a:lnTo>
                    <a:pt x="1016" y="324"/>
                  </a:lnTo>
                  <a:lnTo>
                    <a:pt x="1027" y="327"/>
                  </a:lnTo>
                  <a:lnTo>
                    <a:pt x="1039" y="327"/>
                  </a:lnTo>
                  <a:lnTo>
                    <a:pt x="1047" y="327"/>
                  </a:lnTo>
                  <a:lnTo>
                    <a:pt x="1057" y="326"/>
                  </a:lnTo>
                  <a:lnTo>
                    <a:pt x="1066" y="323"/>
                  </a:lnTo>
                  <a:lnTo>
                    <a:pt x="1073" y="319"/>
                  </a:lnTo>
                  <a:lnTo>
                    <a:pt x="1080" y="314"/>
                  </a:lnTo>
                  <a:lnTo>
                    <a:pt x="1086" y="307"/>
                  </a:lnTo>
                  <a:lnTo>
                    <a:pt x="1090" y="300"/>
                  </a:lnTo>
                  <a:lnTo>
                    <a:pt x="1093" y="290"/>
                  </a:lnTo>
                  <a:lnTo>
                    <a:pt x="1158" y="290"/>
                  </a:lnTo>
                  <a:lnTo>
                    <a:pt x="1155" y="306"/>
                  </a:lnTo>
                  <a:lnTo>
                    <a:pt x="1151" y="319"/>
                  </a:lnTo>
                  <a:lnTo>
                    <a:pt x="1145" y="332"/>
                  </a:lnTo>
                  <a:lnTo>
                    <a:pt x="1136" y="343"/>
                  </a:lnTo>
                  <a:lnTo>
                    <a:pt x="1128" y="352"/>
                  </a:lnTo>
                  <a:lnTo>
                    <a:pt x="1118" y="360"/>
                  </a:lnTo>
                  <a:lnTo>
                    <a:pt x="1106" y="368"/>
                  </a:lnTo>
                  <a:lnTo>
                    <a:pt x="1093" y="373"/>
                  </a:lnTo>
                  <a:lnTo>
                    <a:pt x="1080" y="378"/>
                  </a:lnTo>
                  <a:lnTo>
                    <a:pt x="1066" y="382"/>
                  </a:lnTo>
                  <a:lnTo>
                    <a:pt x="1052" y="383"/>
                  </a:lnTo>
                  <a:lnTo>
                    <a:pt x="1036" y="383"/>
                  </a:lnTo>
                  <a:lnTo>
                    <a:pt x="1036" y="385"/>
                  </a:lnTo>
                  <a:close/>
                  <a:moveTo>
                    <a:pt x="1204" y="381"/>
                  </a:moveTo>
                  <a:lnTo>
                    <a:pt x="1204" y="110"/>
                  </a:lnTo>
                  <a:lnTo>
                    <a:pt x="1268" y="110"/>
                  </a:lnTo>
                  <a:lnTo>
                    <a:pt x="1268" y="285"/>
                  </a:lnTo>
                  <a:lnTo>
                    <a:pt x="1270" y="280"/>
                  </a:lnTo>
                  <a:lnTo>
                    <a:pt x="1275" y="274"/>
                  </a:lnTo>
                  <a:lnTo>
                    <a:pt x="1280" y="267"/>
                  </a:lnTo>
                  <a:lnTo>
                    <a:pt x="1283" y="262"/>
                  </a:lnTo>
                  <a:lnTo>
                    <a:pt x="1400" y="108"/>
                  </a:lnTo>
                  <a:lnTo>
                    <a:pt x="1456" y="108"/>
                  </a:lnTo>
                  <a:lnTo>
                    <a:pt x="1456" y="381"/>
                  </a:lnTo>
                  <a:lnTo>
                    <a:pt x="1394" y="381"/>
                  </a:lnTo>
                  <a:lnTo>
                    <a:pt x="1394" y="206"/>
                  </a:lnTo>
                  <a:lnTo>
                    <a:pt x="1390" y="212"/>
                  </a:lnTo>
                  <a:lnTo>
                    <a:pt x="1386" y="218"/>
                  </a:lnTo>
                  <a:lnTo>
                    <a:pt x="1381" y="223"/>
                  </a:lnTo>
                  <a:lnTo>
                    <a:pt x="1377" y="229"/>
                  </a:lnTo>
                  <a:lnTo>
                    <a:pt x="1262" y="381"/>
                  </a:lnTo>
                  <a:lnTo>
                    <a:pt x="1204" y="381"/>
                  </a:lnTo>
                  <a:lnTo>
                    <a:pt x="1204" y="381"/>
                  </a:lnTo>
                  <a:close/>
                  <a:moveTo>
                    <a:pt x="1517" y="381"/>
                  </a:moveTo>
                  <a:lnTo>
                    <a:pt x="1517" y="110"/>
                  </a:lnTo>
                  <a:lnTo>
                    <a:pt x="1580" y="110"/>
                  </a:lnTo>
                  <a:lnTo>
                    <a:pt x="1580" y="285"/>
                  </a:lnTo>
                  <a:lnTo>
                    <a:pt x="1583" y="280"/>
                  </a:lnTo>
                  <a:lnTo>
                    <a:pt x="1587" y="274"/>
                  </a:lnTo>
                  <a:lnTo>
                    <a:pt x="1592" y="267"/>
                  </a:lnTo>
                  <a:lnTo>
                    <a:pt x="1596" y="262"/>
                  </a:lnTo>
                  <a:lnTo>
                    <a:pt x="1712" y="108"/>
                  </a:lnTo>
                  <a:lnTo>
                    <a:pt x="1769" y="108"/>
                  </a:lnTo>
                  <a:lnTo>
                    <a:pt x="1769" y="381"/>
                  </a:lnTo>
                  <a:lnTo>
                    <a:pt x="1705" y="381"/>
                  </a:lnTo>
                  <a:lnTo>
                    <a:pt x="1705" y="206"/>
                  </a:lnTo>
                  <a:lnTo>
                    <a:pt x="1701" y="212"/>
                  </a:lnTo>
                  <a:lnTo>
                    <a:pt x="1697" y="218"/>
                  </a:lnTo>
                  <a:lnTo>
                    <a:pt x="1692" y="223"/>
                  </a:lnTo>
                  <a:lnTo>
                    <a:pt x="1689" y="229"/>
                  </a:lnTo>
                  <a:lnTo>
                    <a:pt x="1574" y="381"/>
                  </a:lnTo>
                  <a:lnTo>
                    <a:pt x="1517" y="381"/>
                  </a:lnTo>
                  <a:lnTo>
                    <a:pt x="1517" y="381"/>
                  </a:lnTo>
                  <a:close/>
                  <a:moveTo>
                    <a:pt x="1646" y="81"/>
                  </a:moveTo>
                  <a:lnTo>
                    <a:pt x="1626" y="79"/>
                  </a:lnTo>
                  <a:lnTo>
                    <a:pt x="1607" y="76"/>
                  </a:lnTo>
                  <a:lnTo>
                    <a:pt x="1599" y="74"/>
                  </a:lnTo>
                  <a:lnTo>
                    <a:pt x="1592" y="69"/>
                  </a:lnTo>
                  <a:lnTo>
                    <a:pt x="1584" y="65"/>
                  </a:lnTo>
                  <a:lnTo>
                    <a:pt x="1577" y="61"/>
                  </a:lnTo>
                  <a:lnTo>
                    <a:pt x="1571" y="55"/>
                  </a:lnTo>
                  <a:lnTo>
                    <a:pt x="1567" y="49"/>
                  </a:lnTo>
                  <a:lnTo>
                    <a:pt x="1563" y="43"/>
                  </a:lnTo>
                  <a:lnTo>
                    <a:pt x="1558" y="36"/>
                  </a:lnTo>
                  <a:lnTo>
                    <a:pt x="1556" y="27"/>
                  </a:lnTo>
                  <a:lnTo>
                    <a:pt x="1554" y="19"/>
                  </a:lnTo>
                  <a:lnTo>
                    <a:pt x="1553" y="10"/>
                  </a:lnTo>
                  <a:lnTo>
                    <a:pt x="1553" y="0"/>
                  </a:lnTo>
                  <a:lnTo>
                    <a:pt x="1606" y="0"/>
                  </a:lnTo>
                  <a:lnTo>
                    <a:pt x="1606" y="9"/>
                  </a:lnTo>
                  <a:lnTo>
                    <a:pt x="1609" y="16"/>
                  </a:lnTo>
                  <a:lnTo>
                    <a:pt x="1613" y="23"/>
                  </a:lnTo>
                  <a:lnTo>
                    <a:pt x="1617" y="27"/>
                  </a:lnTo>
                  <a:lnTo>
                    <a:pt x="1623" y="30"/>
                  </a:lnTo>
                  <a:lnTo>
                    <a:pt x="1630" y="33"/>
                  </a:lnTo>
                  <a:lnTo>
                    <a:pt x="1638" y="35"/>
                  </a:lnTo>
                  <a:lnTo>
                    <a:pt x="1646" y="36"/>
                  </a:lnTo>
                  <a:lnTo>
                    <a:pt x="1656" y="35"/>
                  </a:lnTo>
                  <a:lnTo>
                    <a:pt x="1664" y="33"/>
                  </a:lnTo>
                  <a:lnTo>
                    <a:pt x="1671" y="30"/>
                  </a:lnTo>
                  <a:lnTo>
                    <a:pt x="1676" y="27"/>
                  </a:lnTo>
                  <a:lnTo>
                    <a:pt x="1681" y="23"/>
                  </a:lnTo>
                  <a:lnTo>
                    <a:pt x="1685" y="16"/>
                  </a:lnTo>
                  <a:lnTo>
                    <a:pt x="1687" y="9"/>
                  </a:lnTo>
                  <a:lnTo>
                    <a:pt x="1688" y="0"/>
                  </a:lnTo>
                  <a:lnTo>
                    <a:pt x="1741" y="0"/>
                  </a:lnTo>
                  <a:lnTo>
                    <a:pt x="1741" y="13"/>
                  </a:lnTo>
                  <a:lnTo>
                    <a:pt x="1738" y="25"/>
                  </a:lnTo>
                  <a:lnTo>
                    <a:pt x="1734" y="35"/>
                  </a:lnTo>
                  <a:lnTo>
                    <a:pt x="1730" y="45"/>
                  </a:lnTo>
                  <a:lnTo>
                    <a:pt x="1723" y="53"/>
                  </a:lnTo>
                  <a:lnTo>
                    <a:pt x="1715" y="61"/>
                  </a:lnTo>
                  <a:lnTo>
                    <a:pt x="1707" y="66"/>
                  </a:lnTo>
                  <a:lnTo>
                    <a:pt x="1697" y="72"/>
                  </a:lnTo>
                  <a:lnTo>
                    <a:pt x="1687" y="76"/>
                  </a:lnTo>
                  <a:lnTo>
                    <a:pt x="1674" y="79"/>
                  </a:lnTo>
                  <a:lnTo>
                    <a:pt x="1661" y="81"/>
                  </a:lnTo>
                  <a:lnTo>
                    <a:pt x="1646" y="81"/>
                  </a:lnTo>
                  <a:lnTo>
                    <a:pt x="1646" y="81"/>
                  </a:lnTo>
                  <a:close/>
                  <a:moveTo>
                    <a:pt x="1949" y="385"/>
                  </a:moveTo>
                  <a:lnTo>
                    <a:pt x="1928" y="383"/>
                  </a:lnTo>
                  <a:lnTo>
                    <a:pt x="1910" y="381"/>
                  </a:lnTo>
                  <a:lnTo>
                    <a:pt x="1892" y="375"/>
                  </a:lnTo>
                  <a:lnTo>
                    <a:pt x="1877" y="368"/>
                  </a:lnTo>
                  <a:lnTo>
                    <a:pt x="1864" y="357"/>
                  </a:lnTo>
                  <a:lnTo>
                    <a:pt x="1852" y="346"/>
                  </a:lnTo>
                  <a:lnTo>
                    <a:pt x="1842" y="333"/>
                  </a:lnTo>
                  <a:lnTo>
                    <a:pt x="1833" y="319"/>
                  </a:lnTo>
                  <a:lnTo>
                    <a:pt x="1826" y="301"/>
                  </a:lnTo>
                  <a:lnTo>
                    <a:pt x="1822" y="284"/>
                  </a:lnTo>
                  <a:lnTo>
                    <a:pt x="1819" y="265"/>
                  </a:lnTo>
                  <a:lnTo>
                    <a:pt x="1819" y="245"/>
                  </a:lnTo>
                  <a:lnTo>
                    <a:pt x="1819" y="225"/>
                  </a:lnTo>
                  <a:lnTo>
                    <a:pt x="1822" y="206"/>
                  </a:lnTo>
                  <a:lnTo>
                    <a:pt x="1828" y="189"/>
                  </a:lnTo>
                  <a:lnTo>
                    <a:pt x="1833" y="173"/>
                  </a:lnTo>
                  <a:lnTo>
                    <a:pt x="1842" y="157"/>
                  </a:lnTo>
                  <a:lnTo>
                    <a:pt x="1854" y="144"/>
                  </a:lnTo>
                  <a:lnTo>
                    <a:pt x="1865" y="133"/>
                  </a:lnTo>
                  <a:lnTo>
                    <a:pt x="1880" y="123"/>
                  </a:lnTo>
                  <a:lnTo>
                    <a:pt x="1895" y="115"/>
                  </a:lnTo>
                  <a:lnTo>
                    <a:pt x="1913" y="110"/>
                  </a:lnTo>
                  <a:lnTo>
                    <a:pt x="1931" y="105"/>
                  </a:lnTo>
                  <a:lnTo>
                    <a:pt x="1952" y="105"/>
                  </a:lnTo>
                  <a:lnTo>
                    <a:pt x="1967" y="105"/>
                  </a:lnTo>
                  <a:lnTo>
                    <a:pt x="1982" y="108"/>
                  </a:lnTo>
                  <a:lnTo>
                    <a:pt x="1995" y="111"/>
                  </a:lnTo>
                  <a:lnTo>
                    <a:pt x="2008" y="115"/>
                  </a:lnTo>
                  <a:lnTo>
                    <a:pt x="2019" y="121"/>
                  </a:lnTo>
                  <a:lnTo>
                    <a:pt x="2031" y="128"/>
                  </a:lnTo>
                  <a:lnTo>
                    <a:pt x="2039" y="137"/>
                  </a:lnTo>
                  <a:lnTo>
                    <a:pt x="2048" y="147"/>
                  </a:lnTo>
                  <a:lnTo>
                    <a:pt x="2054" y="159"/>
                  </a:lnTo>
                  <a:lnTo>
                    <a:pt x="2060" y="170"/>
                  </a:lnTo>
                  <a:lnTo>
                    <a:pt x="2064" y="184"/>
                  </a:lnTo>
                  <a:lnTo>
                    <a:pt x="2067" y="199"/>
                  </a:lnTo>
                  <a:lnTo>
                    <a:pt x="2005" y="199"/>
                  </a:lnTo>
                  <a:lnTo>
                    <a:pt x="2002" y="190"/>
                  </a:lnTo>
                  <a:lnTo>
                    <a:pt x="1998" y="182"/>
                  </a:lnTo>
                  <a:lnTo>
                    <a:pt x="1992" y="176"/>
                  </a:lnTo>
                  <a:lnTo>
                    <a:pt x="1985" y="170"/>
                  </a:lnTo>
                  <a:lnTo>
                    <a:pt x="1977" y="167"/>
                  </a:lnTo>
                  <a:lnTo>
                    <a:pt x="1969" y="164"/>
                  </a:lnTo>
                  <a:lnTo>
                    <a:pt x="1960" y="161"/>
                  </a:lnTo>
                  <a:lnTo>
                    <a:pt x="1950" y="161"/>
                  </a:lnTo>
                  <a:lnTo>
                    <a:pt x="1939" y="163"/>
                  </a:lnTo>
                  <a:lnTo>
                    <a:pt x="1927" y="164"/>
                  </a:lnTo>
                  <a:lnTo>
                    <a:pt x="1918" y="169"/>
                  </a:lnTo>
                  <a:lnTo>
                    <a:pt x="1910" y="174"/>
                  </a:lnTo>
                  <a:lnTo>
                    <a:pt x="1903" y="182"/>
                  </a:lnTo>
                  <a:lnTo>
                    <a:pt x="1897" y="189"/>
                  </a:lnTo>
                  <a:lnTo>
                    <a:pt x="1891" y="196"/>
                  </a:lnTo>
                  <a:lnTo>
                    <a:pt x="1888" y="206"/>
                  </a:lnTo>
                  <a:lnTo>
                    <a:pt x="1885" y="215"/>
                  </a:lnTo>
                  <a:lnTo>
                    <a:pt x="1882" y="225"/>
                  </a:lnTo>
                  <a:lnTo>
                    <a:pt x="1881" y="235"/>
                  </a:lnTo>
                  <a:lnTo>
                    <a:pt x="1881" y="245"/>
                  </a:lnTo>
                  <a:lnTo>
                    <a:pt x="1881" y="257"/>
                  </a:lnTo>
                  <a:lnTo>
                    <a:pt x="1882" y="267"/>
                  </a:lnTo>
                  <a:lnTo>
                    <a:pt x="1885" y="277"/>
                  </a:lnTo>
                  <a:lnTo>
                    <a:pt x="1888" y="285"/>
                  </a:lnTo>
                  <a:lnTo>
                    <a:pt x="1892" y="295"/>
                  </a:lnTo>
                  <a:lnTo>
                    <a:pt x="1898" y="303"/>
                  </a:lnTo>
                  <a:lnTo>
                    <a:pt x="1904" y="310"/>
                  </a:lnTo>
                  <a:lnTo>
                    <a:pt x="1911" y="316"/>
                  </a:lnTo>
                  <a:lnTo>
                    <a:pt x="1918" y="321"/>
                  </a:lnTo>
                  <a:lnTo>
                    <a:pt x="1928" y="324"/>
                  </a:lnTo>
                  <a:lnTo>
                    <a:pt x="1939" y="327"/>
                  </a:lnTo>
                  <a:lnTo>
                    <a:pt x="1950" y="327"/>
                  </a:lnTo>
                  <a:lnTo>
                    <a:pt x="1960" y="327"/>
                  </a:lnTo>
                  <a:lnTo>
                    <a:pt x="1969" y="326"/>
                  </a:lnTo>
                  <a:lnTo>
                    <a:pt x="1977" y="323"/>
                  </a:lnTo>
                  <a:lnTo>
                    <a:pt x="1986" y="319"/>
                  </a:lnTo>
                  <a:lnTo>
                    <a:pt x="1993" y="314"/>
                  </a:lnTo>
                  <a:lnTo>
                    <a:pt x="1999" y="307"/>
                  </a:lnTo>
                  <a:lnTo>
                    <a:pt x="2003" y="300"/>
                  </a:lnTo>
                  <a:lnTo>
                    <a:pt x="2006" y="290"/>
                  </a:lnTo>
                  <a:lnTo>
                    <a:pt x="2070" y="290"/>
                  </a:lnTo>
                  <a:lnTo>
                    <a:pt x="2067" y="306"/>
                  </a:lnTo>
                  <a:lnTo>
                    <a:pt x="2062" y="319"/>
                  </a:lnTo>
                  <a:lnTo>
                    <a:pt x="2057" y="332"/>
                  </a:lnTo>
                  <a:lnTo>
                    <a:pt x="2049" y="343"/>
                  </a:lnTo>
                  <a:lnTo>
                    <a:pt x="2039" y="352"/>
                  </a:lnTo>
                  <a:lnTo>
                    <a:pt x="2029" y="360"/>
                  </a:lnTo>
                  <a:lnTo>
                    <a:pt x="2018" y="368"/>
                  </a:lnTo>
                  <a:lnTo>
                    <a:pt x="2005" y="373"/>
                  </a:lnTo>
                  <a:lnTo>
                    <a:pt x="1992" y="378"/>
                  </a:lnTo>
                  <a:lnTo>
                    <a:pt x="1977" y="382"/>
                  </a:lnTo>
                  <a:lnTo>
                    <a:pt x="1963" y="383"/>
                  </a:lnTo>
                  <a:lnTo>
                    <a:pt x="1949" y="383"/>
                  </a:lnTo>
                  <a:lnTo>
                    <a:pt x="1949" y="385"/>
                  </a:lnTo>
                  <a:close/>
                  <a:moveTo>
                    <a:pt x="2117" y="381"/>
                  </a:moveTo>
                  <a:lnTo>
                    <a:pt x="2117" y="110"/>
                  </a:lnTo>
                  <a:lnTo>
                    <a:pt x="2179" y="110"/>
                  </a:lnTo>
                  <a:lnTo>
                    <a:pt x="2179" y="218"/>
                  </a:lnTo>
                  <a:lnTo>
                    <a:pt x="2222" y="218"/>
                  </a:lnTo>
                  <a:lnTo>
                    <a:pt x="2293" y="110"/>
                  </a:lnTo>
                  <a:lnTo>
                    <a:pt x="2365" y="110"/>
                  </a:lnTo>
                  <a:lnTo>
                    <a:pt x="2277" y="238"/>
                  </a:lnTo>
                  <a:lnTo>
                    <a:pt x="2368" y="381"/>
                  </a:lnTo>
                  <a:lnTo>
                    <a:pt x="2294" y="381"/>
                  </a:lnTo>
                  <a:lnTo>
                    <a:pt x="2228" y="274"/>
                  </a:lnTo>
                  <a:lnTo>
                    <a:pt x="2179" y="274"/>
                  </a:lnTo>
                  <a:lnTo>
                    <a:pt x="2179" y="381"/>
                  </a:lnTo>
                  <a:lnTo>
                    <a:pt x="2117" y="381"/>
                  </a:lnTo>
                  <a:lnTo>
                    <a:pt x="2117" y="381"/>
                  </a:lnTo>
                  <a:close/>
                  <a:moveTo>
                    <a:pt x="2402" y="381"/>
                  </a:moveTo>
                  <a:lnTo>
                    <a:pt x="2402" y="110"/>
                  </a:lnTo>
                  <a:lnTo>
                    <a:pt x="2464" y="110"/>
                  </a:lnTo>
                  <a:lnTo>
                    <a:pt x="2464" y="285"/>
                  </a:lnTo>
                  <a:lnTo>
                    <a:pt x="2468" y="280"/>
                  </a:lnTo>
                  <a:lnTo>
                    <a:pt x="2473" y="274"/>
                  </a:lnTo>
                  <a:lnTo>
                    <a:pt x="2477" y="267"/>
                  </a:lnTo>
                  <a:lnTo>
                    <a:pt x="2481" y="262"/>
                  </a:lnTo>
                  <a:lnTo>
                    <a:pt x="2598" y="108"/>
                  </a:lnTo>
                  <a:lnTo>
                    <a:pt x="2653" y="108"/>
                  </a:lnTo>
                  <a:lnTo>
                    <a:pt x="2653" y="381"/>
                  </a:lnTo>
                  <a:lnTo>
                    <a:pt x="2591" y="381"/>
                  </a:lnTo>
                  <a:lnTo>
                    <a:pt x="2591" y="206"/>
                  </a:lnTo>
                  <a:lnTo>
                    <a:pt x="2587" y="212"/>
                  </a:lnTo>
                  <a:lnTo>
                    <a:pt x="2582" y="218"/>
                  </a:lnTo>
                  <a:lnTo>
                    <a:pt x="2578" y="223"/>
                  </a:lnTo>
                  <a:lnTo>
                    <a:pt x="2574" y="229"/>
                  </a:lnTo>
                  <a:lnTo>
                    <a:pt x="2458" y="381"/>
                  </a:lnTo>
                  <a:lnTo>
                    <a:pt x="2402" y="381"/>
                  </a:lnTo>
                  <a:lnTo>
                    <a:pt x="2402" y="381"/>
                  </a:lnTo>
                  <a:close/>
                  <a:moveTo>
                    <a:pt x="2713" y="381"/>
                  </a:moveTo>
                  <a:lnTo>
                    <a:pt x="2713" y="110"/>
                  </a:lnTo>
                  <a:lnTo>
                    <a:pt x="2777" y="110"/>
                  </a:lnTo>
                  <a:lnTo>
                    <a:pt x="2777" y="285"/>
                  </a:lnTo>
                  <a:lnTo>
                    <a:pt x="2780" y="280"/>
                  </a:lnTo>
                  <a:lnTo>
                    <a:pt x="2785" y="274"/>
                  </a:lnTo>
                  <a:lnTo>
                    <a:pt x="2790" y="267"/>
                  </a:lnTo>
                  <a:lnTo>
                    <a:pt x="2792" y="262"/>
                  </a:lnTo>
                  <a:lnTo>
                    <a:pt x="2909" y="108"/>
                  </a:lnTo>
                  <a:lnTo>
                    <a:pt x="2965" y="108"/>
                  </a:lnTo>
                  <a:lnTo>
                    <a:pt x="2965" y="381"/>
                  </a:lnTo>
                  <a:lnTo>
                    <a:pt x="2903" y="381"/>
                  </a:lnTo>
                  <a:lnTo>
                    <a:pt x="2903" y="206"/>
                  </a:lnTo>
                  <a:lnTo>
                    <a:pt x="2899" y="212"/>
                  </a:lnTo>
                  <a:lnTo>
                    <a:pt x="2895" y="218"/>
                  </a:lnTo>
                  <a:lnTo>
                    <a:pt x="2890" y="223"/>
                  </a:lnTo>
                  <a:lnTo>
                    <a:pt x="2886" y="229"/>
                  </a:lnTo>
                  <a:lnTo>
                    <a:pt x="2771" y="381"/>
                  </a:lnTo>
                  <a:lnTo>
                    <a:pt x="2713" y="381"/>
                  </a:lnTo>
                  <a:lnTo>
                    <a:pt x="2713" y="381"/>
                  </a:lnTo>
                  <a:close/>
                  <a:moveTo>
                    <a:pt x="2843" y="81"/>
                  </a:moveTo>
                  <a:lnTo>
                    <a:pt x="2823" y="79"/>
                  </a:lnTo>
                  <a:lnTo>
                    <a:pt x="2804" y="76"/>
                  </a:lnTo>
                  <a:lnTo>
                    <a:pt x="2797" y="74"/>
                  </a:lnTo>
                  <a:lnTo>
                    <a:pt x="2788" y="69"/>
                  </a:lnTo>
                  <a:lnTo>
                    <a:pt x="2781" y="65"/>
                  </a:lnTo>
                  <a:lnTo>
                    <a:pt x="2775" y="61"/>
                  </a:lnTo>
                  <a:lnTo>
                    <a:pt x="2769" y="55"/>
                  </a:lnTo>
                  <a:lnTo>
                    <a:pt x="2764" y="49"/>
                  </a:lnTo>
                  <a:lnTo>
                    <a:pt x="2759" y="43"/>
                  </a:lnTo>
                  <a:lnTo>
                    <a:pt x="2756" y="36"/>
                  </a:lnTo>
                  <a:lnTo>
                    <a:pt x="2754" y="27"/>
                  </a:lnTo>
                  <a:lnTo>
                    <a:pt x="2751" y="19"/>
                  </a:lnTo>
                  <a:lnTo>
                    <a:pt x="2749" y="10"/>
                  </a:lnTo>
                  <a:lnTo>
                    <a:pt x="2749" y="0"/>
                  </a:lnTo>
                  <a:lnTo>
                    <a:pt x="2803" y="0"/>
                  </a:lnTo>
                  <a:lnTo>
                    <a:pt x="2804" y="9"/>
                  </a:lnTo>
                  <a:lnTo>
                    <a:pt x="2805" y="16"/>
                  </a:lnTo>
                  <a:lnTo>
                    <a:pt x="2810" y="23"/>
                  </a:lnTo>
                  <a:lnTo>
                    <a:pt x="2814" y="27"/>
                  </a:lnTo>
                  <a:lnTo>
                    <a:pt x="2820" y="30"/>
                  </a:lnTo>
                  <a:lnTo>
                    <a:pt x="2827" y="33"/>
                  </a:lnTo>
                  <a:lnTo>
                    <a:pt x="2836" y="35"/>
                  </a:lnTo>
                  <a:lnTo>
                    <a:pt x="2844" y="36"/>
                  </a:lnTo>
                  <a:lnTo>
                    <a:pt x="2853" y="35"/>
                  </a:lnTo>
                  <a:lnTo>
                    <a:pt x="2860" y="33"/>
                  </a:lnTo>
                  <a:lnTo>
                    <a:pt x="2867" y="30"/>
                  </a:lnTo>
                  <a:lnTo>
                    <a:pt x="2873" y="27"/>
                  </a:lnTo>
                  <a:lnTo>
                    <a:pt x="2879" y="23"/>
                  </a:lnTo>
                  <a:lnTo>
                    <a:pt x="2882" y="16"/>
                  </a:lnTo>
                  <a:lnTo>
                    <a:pt x="2885" y="9"/>
                  </a:lnTo>
                  <a:lnTo>
                    <a:pt x="2885" y="0"/>
                  </a:lnTo>
                  <a:lnTo>
                    <a:pt x="2939" y="0"/>
                  </a:lnTo>
                  <a:lnTo>
                    <a:pt x="2938" y="13"/>
                  </a:lnTo>
                  <a:lnTo>
                    <a:pt x="2935" y="25"/>
                  </a:lnTo>
                  <a:lnTo>
                    <a:pt x="2932" y="35"/>
                  </a:lnTo>
                  <a:lnTo>
                    <a:pt x="2926" y="45"/>
                  </a:lnTo>
                  <a:lnTo>
                    <a:pt x="2921" y="53"/>
                  </a:lnTo>
                  <a:lnTo>
                    <a:pt x="2913" y="61"/>
                  </a:lnTo>
                  <a:lnTo>
                    <a:pt x="2903" y="66"/>
                  </a:lnTo>
                  <a:lnTo>
                    <a:pt x="2895" y="72"/>
                  </a:lnTo>
                  <a:lnTo>
                    <a:pt x="2883" y="76"/>
                  </a:lnTo>
                  <a:lnTo>
                    <a:pt x="2870" y="79"/>
                  </a:lnTo>
                  <a:lnTo>
                    <a:pt x="2857" y="81"/>
                  </a:lnTo>
                  <a:lnTo>
                    <a:pt x="2843" y="81"/>
                  </a:lnTo>
                  <a:lnTo>
                    <a:pt x="2843" y="81"/>
                  </a:lnTo>
                  <a:close/>
                  <a:moveTo>
                    <a:pt x="3180" y="381"/>
                  </a:moveTo>
                  <a:lnTo>
                    <a:pt x="3180" y="16"/>
                  </a:lnTo>
                  <a:lnTo>
                    <a:pt x="3440" y="16"/>
                  </a:lnTo>
                  <a:lnTo>
                    <a:pt x="3440" y="75"/>
                  </a:lnTo>
                  <a:lnTo>
                    <a:pt x="3243" y="75"/>
                  </a:lnTo>
                  <a:lnTo>
                    <a:pt x="3243" y="160"/>
                  </a:lnTo>
                  <a:lnTo>
                    <a:pt x="3324" y="160"/>
                  </a:lnTo>
                  <a:lnTo>
                    <a:pt x="3337" y="160"/>
                  </a:lnTo>
                  <a:lnTo>
                    <a:pt x="3350" y="161"/>
                  </a:lnTo>
                  <a:lnTo>
                    <a:pt x="3363" y="163"/>
                  </a:lnTo>
                  <a:lnTo>
                    <a:pt x="3374" y="164"/>
                  </a:lnTo>
                  <a:lnTo>
                    <a:pt x="3387" y="167"/>
                  </a:lnTo>
                  <a:lnTo>
                    <a:pt x="3399" y="170"/>
                  </a:lnTo>
                  <a:lnTo>
                    <a:pt x="3409" y="174"/>
                  </a:lnTo>
                  <a:lnTo>
                    <a:pt x="3419" y="180"/>
                  </a:lnTo>
                  <a:lnTo>
                    <a:pt x="3428" y="186"/>
                  </a:lnTo>
                  <a:lnTo>
                    <a:pt x="3436" y="193"/>
                  </a:lnTo>
                  <a:lnTo>
                    <a:pt x="3442" y="202"/>
                  </a:lnTo>
                  <a:lnTo>
                    <a:pt x="3448" y="210"/>
                  </a:lnTo>
                  <a:lnTo>
                    <a:pt x="3453" y="222"/>
                  </a:lnTo>
                  <a:lnTo>
                    <a:pt x="3456" y="234"/>
                  </a:lnTo>
                  <a:lnTo>
                    <a:pt x="3459" y="248"/>
                  </a:lnTo>
                  <a:lnTo>
                    <a:pt x="3459" y="264"/>
                  </a:lnTo>
                  <a:lnTo>
                    <a:pt x="3459" y="280"/>
                  </a:lnTo>
                  <a:lnTo>
                    <a:pt x="3456" y="294"/>
                  </a:lnTo>
                  <a:lnTo>
                    <a:pt x="3452" y="308"/>
                  </a:lnTo>
                  <a:lnTo>
                    <a:pt x="3448" y="320"/>
                  </a:lnTo>
                  <a:lnTo>
                    <a:pt x="3442" y="332"/>
                  </a:lnTo>
                  <a:lnTo>
                    <a:pt x="3433" y="340"/>
                  </a:lnTo>
                  <a:lnTo>
                    <a:pt x="3425" y="349"/>
                  </a:lnTo>
                  <a:lnTo>
                    <a:pt x="3416" y="356"/>
                  </a:lnTo>
                  <a:lnTo>
                    <a:pt x="3404" y="362"/>
                  </a:lnTo>
                  <a:lnTo>
                    <a:pt x="3394" y="368"/>
                  </a:lnTo>
                  <a:lnTo>
                    <a:pt x="3381" y="372"/>
                  </a:lnTo>
                  <a:lnTo>
                    <a:pt x="3370" y="375"/>
                  </a:lnTo>
                  <a:lnTo>
                    <a:pt x="3356" y="378"/>
                  </a:lnTo>
                  <a:lnTo>
                    <a:pt x="3343" y="379"/>
                  </a:lnTo>
                  <a:lnTo>
                    <a:pt x="3330" y="381"/>
                  </a:lnTo>
                  <a:lnTo>
                    <a:pt x="3315" y="381"/>
                  </a:lnTo>
                  <a:lnTo>
                    <a:pt x="3180" y="381"/>
                  </a:lnTo>
                  <a:lnTo>
                    <a:pt x="3180" y="381"/>
                  </a:lnTo>
                  <a:close/>
                  <a:moveTo>
                    <a:pt x="3243" y="321"/>
                  </a:moveTo>
                  <a:lnTo>
                    <a:pt x="3314" y="321"/>
                  </a:lnTo>
                  <a:lnTo>
                    <a:pt x="3328" y="321"/>
                  </a:lnTo>
                  <a:lnTo>
                    <a:pt x="3344" y="320"/>
                  </a:lnTo>
                  <a:lnTo>
                    <a:pt x="3357" y="317"/>
                  </a:lnTo>
                  <a:lnTo>
                    <a:pt x="3370" y="313"/>
                  </a:lnTo>
                  <a:lnTo>
                    <a:pt x="3376" y="308"/>
                  </a:lnTo>
                  <a:lnTo>
                    <a:pt x="3380" y="306"/>
                  </a:lnTo>
                  <a:lnTo>
                    <a:pt x="3384" y="301"/>
                  </a:lnTo>
                  <a:lnTo>
                    <a:pt x="3389" y="295"/>
                  </a:lnTo>
                  <a:lnTo>
                    <a:pt x="3392" y="290"/>
                  </a:lnTo>
                  <a:lnTo>
                    <a:pt x="3393" y="283"/>
                  </a:lnTo>
                  <a:lnTo>
                    <a:pt x="3394" y="275"/>
                  </a:lnTo>
                  <a:lnTo>
                    <a:pt x="3396" y="267"/>
                  </a:lnTo>
                  <a:lnTo>
                    <a:pt x="3394" y="259"/>
                  </a:lnTo>
                  <a:lnTo>
                    <a:pt x="3394" y="252"/>
                  </a:lnTo>
                  <a:lnTo>
                    <a:pt x="3392" y="245"/>
                  </a:lnTo>
                  <a:lnTo>
                    <a:pt x="3389" y="239"/>
                  </a:lnTo>
                  <a:lnTo>
                    <a:pt x="3386" y="235"/>
                  </a:lnTo>
                  <a:lnTo>
                    <a:pt x="3381" y="231"/>
                  </a:lnTo>
                  <a:lnTo>
                    <a:pt x="3377" y="228"/>
                  </a:lnTo>
                  <a:lnTo>
                    <a:pt x="3371" y="225"/>
                  </a:lnTo>
                  <a:lnTo>
                    <a:pt x="3360" y="221"/>
                  </a:lnTo>
                  <a:lnTo>
                    <a:pt x="3347" y="218"/>
                  </a:lnTo>
                  <a:lnTo>
                    <a:pt x="3332" y="218"/>
                  </a:lnTo>
                  <a:lnTo>
                    <a:pt x="3317" y="216"/>
                  </a:lnTo>
                  <a:lnTo>
                    <a:pt x="3243" y="216"/>
                  </a:lnTo>
                  <a:lnTo>
                    <a:pt x="3243" y="321"/>
                  </a:lnTo>
                  <a:close/>
                  <a:moveTo>
                    <a:pt x="3599" y="385"/>
                  </a:moveTo>
                  <a:lnTo>
                    <a:pt x="3580" y="383"/>
                  </a:lnTo>
                  <a:lnTo>
                    <a:pt x="3563" y="379"/>
                  </a:lnTo>
                  <a:lnTo>
                    <a:pt x="3556" y="376"/>
                  </a:lnTo>
                  <a:lnTo>
                    <a:pt x="3547" y="373"/>
                  </a:lnTo>
                  <a:lnTo>
                    <a:pt x="3540" y="369"/>
                  </a:lnTo>
                  <a:lnTo>
                    <a:pt x="3534" y="363"/>
                  </a:lnTo>
                  <a:lnTo>
                    <a:pt x="3527" y="359"/>
                  </a:lnTo>
                  <a:lnTo>
                    <a:pt x="3521" y="353"/>
                  </a:lnTo>
                  <a:lnTo>
                    <a:pt x="3517" y="346"/>
                  </a:lnTo>
                  <a:lnTo>
                    <a:pt x="3512" y="339"/>
                  </a:lnTo>
                  <a:lnTo>
                    <a:pt x="3510" y="330"/>
                  </a:lnTo>
                  <a:lnTo>
                    <a:pt x="3507" y="321"/>
                  </a:lnTo>
                  <a:lnTo>
                    <a:pt x="3505" y="313"/>
                  </a:lnTo>
                  <a:lnTo>
                    <a:pt x="3505" y="303"/>
                  </a:lnTo>
                  <a:lnTo>
                    <a:pt x="3505" y="290"/>
                  </a:lnTo>
                  <a:lnTo>
                    <a:pt x="3507" y="278"/>
                  </a:lnTo>
                  <a:lnTo>
                    <a:pt x="3511" y="268"/>
                  </a:lnTo>
                  <a:lnTo>
                    <a:pt x="3515" y="259"/>
                  </a:lnTo>
                  <a:lnTo>
                    <a:pt x="3521" y="252"/>
                  </a:lnTo>
                  <a:lnTo>
                    <a:pt x="3527" y="245"/>
                  </a:lnTo>
                  <a:lnTo>
                    <a:pt x="3534" y="239"/>
                  </a:lnTo>
                  <a:lnTo>
                    <a:pt x="3543" y="234"/>
                  </a:lnTo>
                  <a:lnTo>
                    <a:pt x="3551" y="231"/>
                  </a:lnTo>
                  <a:lnTo>
                    <a:pt x="3561" y="226"/>
                  </a:lnTo>
                  <a:lnTo>
                    <a:pt x="3573" y="223"/>
                  </a:lnTo>
                  <a:lnTo>
                    <a:pt x="3583" y="222"/>
                  </a:lnTo>
                  <a:lnTo>
                    <a:pt x="3595" y="221"/>
                  </a:lnTo>
                  <a:lnTo>
                    <a:pt x="3606" y="219"/>
                  </a:lnTo>
                  <a:lnTo>
                    <a:pt x="3619" y="219"/>
                  </a:lnTo>
                  <a:lnTo>
                    <a:pt x="3631" y="219"/>
                  </a:lnTo>
                  <a:lnTo>
                    <a:pt x="3684" y="219"/>
                  </a:lnTo>
                  <a:lnTo>
                    <a:pt x="3684" y="210"/>
                  </a:lnTo>
                  <a:lnTo>
                    <a:pt x="3682" y="202"/>
                  </a:lnTo>
                  <a:lnTo>
                    <a:pt x="3681" y="195"/>
                  </a:lnTo>
                  <a:lnTo>
                    <a:pt x="3678" y="187"/>
                  </a:lnTo>
                  <a:lnTo>
                    <a:pt x="3675" y="182"/>
                  </a:lnTo>
                  <a:lnTo>
                    <a:pt x="3671" y="176"/>
                  </a:lnTo>
                  <a:lnTo>
                    <a:pt x="3667" y="170"/>
                  </a:lnTo>
                  <a:lnTo>
                    <a:pt x="3661" y="166"/>
                  </a:lnTo>
                  <a:lnTo>
                    <a:pt x="3654" y="163"/>
                  </a:lnTo>
                  <a:lnTo>
                    <a:pt x="3646" y="160"/>
                  </a:lnTo>
                  <a:lnTo>
                    <a:pt x="3638" y="159"/>
                  </a:lnTo>
                  <a:lnTo>
                    <a:pt x="3629" y="159"/>
                  </a:lnTo>
                  <a:lnTo>
                    <a:pt x="3618" y="160"/>
                  </a:lnTo>
                  <a:lnTo>
                    <a:pt x="3606" y="161"/>
                  </a:lnTo>
                  <a:lnTo>
                    <a:pt x="3596" y="166"/>
                  </a:lnTo>
                  <a:lnTo>
                    <a:pt x="3589" y="170"/>
                  </a:lnTo>
                  <a:lnTo>
                    <a:pt x="3582" y="177"/>
                  </a:lnTo>
                  <a:lnTo>
                    <a:pt x="3577" y="186"/>
                  </a:lnTo>
                  <a:lnTo>
                    <a:pt x="3514" y="186"/>
                  </a:lnTo>
                  <a:lnTo>
                    <a:pt x="3515" y="176"/>
                  </a:lnTo>
                  <a:lnTo>
                    <a:pt x="3518" y="166"/>
                  </a:lnTo>
                  <a:lnTo>
                    <a:pt x="3523" y="157"/>
                  </a:lnTo>
                  <a:lnTo>
                    <a:pt x="3528" y="148"/>
                  </a:lnTo>
                  <a:lnTo>
                    <a:pt x="3534" y="141"/>
                  </a:lnTo>
                  <a:lnTo>
                    <a:pt x="3540" y="135"/>
                  </a:lnTo>
                  <a:lnTo>
                    <a:pt x="3547" y="130"/>
                  </a:lnTo>
                  <a:lnTo>
                    <a:pt x="3556" y="124"/>
                  </a:lnTo>
                  <a:lnTo>
                    <a:pt x="3573" y="115"/>
                  </a:lnTo>
                  <a:lnTo>
                    <a:pt x="3592" y="110"/>
                  </a:lnTo>
                  <a:lnTo>
                    <a:pt x="3610" y="105"/>
                  </a:lnTo>
                  <a:lnTo>
                    <a:pt x="3631" y="104"/>
                  </a:lnTo>
                  <a:lnTo>
                    <a:pt x="3649" y="105"/>
                  </a:lnTo>
                  <a:lnTo>
                    <a:pt x="3667" y="108"/>
                  </a:lnTo>
                  <a:lnTo>
                    <a:pt x="3682" y="112"/>
                  </a:lnTo>
                  <a:lnTo>
                    <a:pt x="3695" y="120"/>
                  </a:lnTo>
                  <a:lnTo>
                    <a:pt x="3707" y="128"/>
                  </a:lnTo>
                  <a:lnTo>
                    <a:pt x="3717" y="138"/>
                  </a:lnTo>
                  <a:lnTo>
                    <a:pt x="3726" y="151"/>
                  </a:lnTo>
                  <a:lnTo>
                    <a:pt x="3733" y="164"/>
                  </a:lnTo>
                  <a:lnTo>
                    <a:pt x="3737" y="179"/>
                  </a:lnTo>
                  <a:lnTo>
                    <a:pt x="3741" y="196"/>
                  </a:lnTo>
                  <a:lnTo>
                    <a:pt x="3743" y="215"/>
                  </a:lnTo>
                  <a:lnTo>
                    <a:pt x="3744" y="234"/>
                  </a:lnTo>
                  <a:lnTo>
                    <a:pt x="3744" y="381"/>
                  </a:lnTo>
                  <a:lnTo>
                    <a:pt x="3688" y="381"/>
                  </a:lnTo>
                  <a:lnTo>
                    <a:pt x="3687" y="347"/>
                  </a:lnTo>
                  <a:lnTo>
                    <a:pt x="3681" y="355"/>
                  </a:lnTo>
                  <a:lnTo>
                    <a:pt x="3675" y="360"/>
                  </a:lnTo>
                  <a:lnTo>
                    <a:pt x="3668" y="365"/>
                  </a:lnTo>
                  <a:lnTo>
                    <a:pt x="3661" y="370"/>
                  </a:lnTo>
                  <a:lnTo>
                    <a:pt x="3646" y="376"/>
                  </a:lnTo>
                  <a:lnTo>
                    <a:pt x="3631" y="381"/>
                  </a:lnTo>
                  <a:lnTo>
                    <a:pt x="3615" y="383"/>
                  </a:lnTo>
                  <a:lnTo>
                    <a:pt x="3599" y="383"/>
                  </a:lnTo>
                  <a:lnTo>
                    <a:pt x="3599" y="385"/>
                  </a:lnTo>
                  <a:close/>
                  <a:moveTo>
                    <a:pt x="3613" y="333"/>
                  </a:moveTo>
                  <a:lnTo>
                    <a:pt x="3623" y="333"/>
                  </a:lnTo>
                  <a:lnTo>
                    <a:pt x="3632" y="332"/>
                  </a:lnTo>
                  <a:lnTo>
                    <a:pt x="3642" y="329"/>
                  </a:lnTo>
                  <a:lnTo>
                    <a:pt x="3649" y="326"/>
                  </a:lnTo>
                  <a:lnTo>
                    <a:pt x="3658" y="321"/>
                  </a:lnTo>
                  <a:lnTo>
                    <a:pt x="3664" y="316"/>
                  </a:lnTo>
                  <a:lnTo>
                    <a:pt x="3669" y="310"/>
                  </a:lnTo>
                  <a:lnTo>
                    <a:pt x="3675" y="304"/>
                  </a:lnTo>
                  <a:lnTo>
                    <a:pt x="3680" y="297"/>
                  </a:lnTo>
                  <a:lnTo>
                    <a:pt x="3682" y="288"/>
                  </a:lnTo>
                  <a:lnTo>
                    <a:pt x="3684" y="280"/>
                  </a:lnTo>
                  <a:lnTo>
                    <a:pt x="3684" y="271"/>
                  </a:lnTo>
                  <a:lnTo>
                    <a:pt x="3684" y="262"/>
                  </a:lnTo>
                  <a:lnTo>
                    <a:pt x="3635" y="262"/>
                  </a:lnTo>
                  <a:lnTo>
                    <a:pt x="3622" y="264"/>
                  </a:lnTo>
                  <a:lnTo>
                    <a:pt x="3609" y="264"/>
                  </a:lnTo>
                  <a:lnTo>
                    <a:pt x="3597" y="265"/>
                  </a:lnTo>
                  <a:lnTo>
                    <a:pt x="3587" y="268"/>
                  </a:lnTo>
                  <a:lnTo>
                    <a:pt x="3579" y="272"/>
                  </a:lnTo>
                  <a:lnTo>
                    <a:pt x="3573" y="278"/>
                  </a:lnTo>
                  <a:lnTo>
                    <a:pt x="3570" y="281"/>
                  </a:lnTo>
                  <a:lnTo>
                    <a:pt x="3569" y="285"/>
                  </a:lnTo>
                  <a:lnTo>
                    <a:pt x="3567" y="291"/>
                  </a:lnTo>
                  <a:lnTo>
                    <a:pt x="3567" y="297"/>
                  </a:lnTo>
                  <a:lnTo>
                    <a:pt x="3567" y="303"/>
                  </a:lnTo>
                  <a:lnTo>
                    <a:pt x="3569" y="308"/>
                  </a:lnTo>
                  <a:lnTo>
                    <a:pt x="3570" y="313"/>
                  </a:lnTo>
                  <a:lnTo>
                    <a:pt x="3573" y="317"/>
                  </a:lnTo>
                  <a:lnTo>
                    <a:pt x="3580" y="324"/>
                  </a:lnTo>
                  <a:lnTo>
                    <a:pt x="3590" y="329"/>
                  </a:lnTo>
                  <a:lnTo>
                    <a:pt x="3600" y="332"/>
                  </a:lnTo>
                  <a:lnTo>
                    <a:pt x="3613" y="333"/>
                  </a:lnTo>
                  <a:lnTo>
                    <a:pt x="3613" y="333"/>
                  </a:lnTo>
                  <a:close/>
                  <a:moveTo>
                    <a:pt x="3803" y="381"/>
                  </a:moveTo>
                  <a:lnTo>
                    <a:pt x="3803" y="110"/>
                  </a:lnTo>
                  <a:lnTo>
                    <a:pt x="3867" y="110"/>
                  </a:lnTo>
                  <a:lnTo>
                    <a:pt x="3867" y="218"/>
                  </a:lnTo>
                  <a:lnTo>
                    <a:pt x="3980" y="218"/>
                  </a:lnTo>
                  <a:lnTo>
                    <a:pt x="3980" y="110"/>
                  </a:lnTo>
                  <a:lnTo>
                    <a:pt x="4042" y="110"/>
                  </a:lnTo>
                  <a:lnTo>
                    <a:pt x="4042" y="381"/>
                  </a:lnTo>
                  <a:lnTo>
                    <a:pt x="3980" y="381"/>
                  </a:lnTo>
                  <a:lnTo>
                    <a:pt x="3980" y="274"/>
                  </a:lnTo>
                  <a:lnTo>
                    <a:pt x="3867" y="274"/>
                  </a:lnTo>
                  <a:lnTo>
                    <a:pt x="3867" y="381"/>
                  </a:lnTo>
                  <a:lnTo>
                    <a:pt x="3803" y="381"/>
                  </a:lnTo>
                  <a:close/>
                  <a:moveTo>
                    <a:pt x="4103" y="381"/>
                  </a:moveTo>
                  <a:lnTo>
                    <a:pt x="4103" y="110"/>
                  </a:lnTo>
                  <a:lnTo>
                    <a:pt x="4166" y="110"/>
                  </a:lnTo>
                  <a:lnTo>
                    <a:pt x="4166" y="218"/>
                  </a:lnTo>
                  <a:lnTo>
                    <a:pt x="4209" y="218"/>
                  </a:lnTo>
                  <a:lnTo>
                    <a:pt x="4280" y="110"/>
                  </a:lnTo>
                  <a:lnTo>
                    <a:pt x="4351" y="110"/>
                  </a:lnTo>
                  <a:lnTo>
                    <a:pt x="4264" y="238"/>
                  </a:lnTo>
                  <a:lnTo>
                    <a:pt x="4355" y="381"/>
                  </a:lnTo>
                  <a:lnTo>
                    <a:pt x="4281" y="381"/>
                  </a:lnTo>
                  <a:lnTo>
                    <a:pt x="4214" y="274"/>
                  </a:lnTo>
                  <a:lnTo>
                    <a:pt x="4166" y="274"/>
                  </a:lnTo>
                  <a:lnTo>
                    <a:pt x="4166" y="381"/>
                  </a:lnTo>
                  <a:lnTo>
                    <a:pt x="4103" y="381"/>
                  </a:lnTo>
                  <a:lnTo>
                    <a:pt x="4103" y="381"/>
                  </a:lnTo>
                  <a:close/>
                  <a:moveTo>
                    <a:pt x="0" y="897"/>
                  </a:moveTo>
                  <a:lnTo>
                    <a:pt x="0" y="624"/>
                  </a:lnTo>
                  <a:lnTo>
                    <a:pt x="239" y="624"/>
                  </a:lnTo>
                  <a:lnTo>
                    <a:pt x="239" y="897"/>
                  </a:lnTo>
                  <a:lnTo>
                    <a:pt x="177" y="897"/>
                  </a:lnTo>
                  <a:lnTo>
                    <a:pt x="177" y="680"/>
                  </a:lnTo>
                  <a:lnTo>
                    <a:pt x="62" y="680"/>
                  </a:lnTo>
                  <a:lnTo>
                    <a:pt x="62" y="897"/>
                  </a:lnTo>
                  <a:lnTo>
                    <a:pt x="0" y="897"/>
                  </a:lnTo>
                  <a:lnTo>
                    <a:pt x="0" y="897"/>
                  </a:lnTo>
                  <a:close/>
                  <a:moveTo>
                    <a:pt x="425" y="899"/>
                  </a:moveTo>
                  <a:lnTo>
                    <a:pt x="405" y="899"/>
                  </a:lnTo>
                  <a:lnTo>
                    <a:pt x="386" y="895"/>
                  </a:lnTo>
                  <a:lnTo>
                    <a:pt x="369" y="891"/>
                  </a:lnTo>
                  <a:lnTo>
                    <a:pt x="353" y="884"/>
                  </a:lnTo>
                  <a:lnTo>
                    <a:pt x="339" y="873"/>
                  </a:lnTo>
                  <a:lnTo>
                    <a:pt x="326" y="862"/>
                  </a:lnTo>
                  <a:lnTo>
                    <a:pt x="316" y="849"/>
                  </a:lnTo>
                  <a:lnTo>
                    <a:pt x="306" y="835"/>
                  </a:lnTo>
                  <a:lnTo>
                    <a:pt x="300" y="817"/>
                  </a:lnTo>
                  <a:lnTo>
                    <a:pt x="294" y="800"/>
                  </a:lnTo>
                  <a:lnTo>
                    <a:pt x="291" y="781"/>
                  </a:lnTo>
                  <a:lnTo>
                    <a:pt x="290" y="761"/>
                  </a:lnTo>
                  <a:lnTo>
                    <a:pt x="291" y="741"/>
                  </a:lnTo>
                  <a:lnTo>
                    <a:pt x="294" y="721"/>
                  </a:lnTo>
                  <a:lnTo>
                    <a:pt x="300" y="703"/>
                  </a:lnTo>
                  <a:lnTo>
                    <a:pt x="306" y="686"/>
                  </a:lnTo>
                  <a:lnTo>
                    <a:pt x="316" y="672"/>
                  </a:lnTo>
                  <a:lnTo>
                    <a:pt x="326" y="659"/>
                  </a:lnTo>
                  <a:lnTo>
                    <a:pt x="339" y="647"/>
                  </a:lnTo>
                  <a:lnTo>
                    <a:pt x="353" y="639"/>
                  </a:lnTo>
                  <a:lnTo>
                    <a:pt x="369" y="630"/>
                  </a:lnTo>
                  <a:lnTo>
                    <a:pt x="386" y="626"/>
                  </a:lnTo>
                  <a:lnTo>
                    <a:pt x="405" y="621"/>
                  </a:lnTo>
                  <a:lnTo>
                    <a:pt x="425" y="620"/>
                  </a:lnTo>
                  <a:lnTo>
                    <a:pt x="444" y="621"/>
                  </a:lnTo>
                  <a:lnTo>
                    <a:pt x="463" y="626"/>
                  </a:lnTo>
                  <a:lnTo>
                    <a:pt x="480" y="630"/>
                  </a:lnTo>
                  <a:lnTo>
                    <a:pt x="496" y="639"/>
                  </a:lnTo>
                  <a:lnTo>
                    <a:pt x="510" y="647"/>
                  </a:lnTo>
                  <a:lnTo>
                    <a:pt x="522" y="659"/>
                  </a:lnTo>
                  <a:lnTo>
                    <a:pt x="533" y="672"/>
                  </a:lnTo>
                  <a:lnTo>
                    <a:pt x="542" y="688"/>
                  </a:lnTo>
                  <a:lnTo>
                    <a:pt x="549" y="703"/>
                  </a:lnTo>
                  <a:lnTo>
                    <a:pt x="553" y="722"/>
                  </a:lnTo>
                  <a:lnTo>
                    <a:pt x="556" y="741"/>
                  </a:lnTo>
                  <a:lnTo>
                    <a:pt x="558" y="761"/>
                  </a:lnTo>
                  <a:lnTo>
                    <a:pt x="556" y="783"/>
                  </a:lnTo>
                  <a:lnTo>
                    <a:pt x="553" y="801"/>
                  </a:lnTo>
                  <a:lnTo>
                    <a:pt x="549" y="819"/>
                  </a:lnTo>
                  <a:lnTo>
                    <a:pt x="542" y="835"/>
                  </a:lnTo>
                  <a:lnTo>
                    <a:pt x="533" y="849"/>
                  </a:lnTo>
                  <a:lnTo>
                    <a:pt x="523" y="862"/>
                  </a:lnTo>
                  <a:lnTo>
                    <a:pt x="510" y="873"/>
                  </a:lnTo>
                  <a:lnTo>
                    <a:pt x="496" y="884"/>
                  </a:lnTo>
                  <a:lnTo>
                    <a:pt x="480" y="891"/>
                  </a:lnTo>
                  <a:lnTo>
                    <a:pt x="464" y="895"/>
                  </a:lnTo>
                  <a:lnTo>
                    <a:pt x="445" y="899"/>
                  </a:lnTo>
                  <a:lnTo>
                    <a:pt x="425" y="899"/>
                  </a:lnTo>
                  <a:lnTo>
                    <a:pt x="425" y="899"/>
                  </a:lnTo>
                  <a:close/>
                  <a:moveTo>
                    <a:pt x="424" y="843"/>
                  </a:moveTo>
                  <a:lnTo>
                    <a:pt x="437" y="842"/>
                  </a:lnTo>
                  <a:lnTo>
                    <a:pt x="447" y="840"/>
                  </a:lnTo>
                  <a:lnTo>
                    <a:pt x="457" y="836"/>
                  </a:lnTo>
                  <a:lnTo>
                    <a:pt x="465" y="832"/>
                  </a:lnTo>
                  <a:lnTo>
                    <a:pt x="473" y="826"/>
                  </a:lnTo>
                  <a:lnTo>
                    <a:pt x="480" y="819"/>
                  </a:lnTo>
                  <a:lnTo>
                    <a:pt x="484" y="810"/>
                  </a:lnTo>
                  <a:lnTo>
                    <a:pt x="488" y="801"/>
                  </a:lnTo>
                  <a:lnTo>
                    <a:pt x="491" y="791"/>
                  </a:lnTo>
                  <a:lnTo>
                    <a:pt x="494" y="783"/>
                  </a:lnTo>
                  <a:lnTo>
                    <a:pt x="496" y="773"/>
                  </a:lnTo>
                  <a:lnTo>
                    <a:pt x="496" y="761"/>
                  </a:lnTo>
                  <a:lnTo>
                    <a:pt x="496" y="751"/>
                  </a:lnTo>
                  <a:lnTo>
                    <a:pt x="494" y="741"/>
                  </a:lnTo>
                  <a:lnTo>
                    <a:pt x="491" y="731"/>
                  </a:lnTo>
                  <a:lnTo>
                    <a:pt x="488" y="721"/>
                  </a:lnTo>
                  <a:lnTo>
                    <a:pt x="484" y="712"/>
                  </a:lnTo>
                  <a:lnTo>
                    <a:pt x="480" y="703"/>
                  </a:lnTo>
                  <a:lnTo>
                    <a:pt x="473" y="696"/>
                  </a:lnTo>
                  <a:lnTo>
                    <a:pt x="465" y="690"/>
                  </a:lnTo>
                  <a:lnTo>
                    <a:pt x="457" y="685"/>
                  </a:lnTo>
                  <a:lnTo>
                    <a:pt x="447" y="680"/>
                  </a:lnTo>
                  <a:lnTo>
                    <a:pt x="437" y="679"/>
                  </a:lnTo>
                  <a:lnTo>
                    <a:pt x="424" y="677"/>
                  </a:lnTo>
                  <a:lnTo>
                    <a:pt x="412" y="679"/>
                  </a:lnTo>
                  <a:lnTo>
                    <a:pt x="401" y="680"/>
                  </a:lnTo>
                  <a:lnTo>
                    <a:pt x="391" y="685"/>
                  </a:lnTo>
                  <a:lnTo>
                    <a:pt x="382" y="690"/>
                  </a:lnTo>
                  <a:lnTo>
                    <a:pt x="375" y="696"/>
                  </a:lnTo>
                  <a:lnTo>
                    <a:pt x="369" y="703"/>
                  </a:lnTo>
                  <a:lnTo>
                    <a:pt x="363" y="712"/>
                  </a:lnTo>
                  <a:lnTo>
                    <a:pt x="359" y="721"/>
                  </a:lnTo>
                  <a:lnTo>
                    <a:pt x="356" y="731"/>
                  </a:lnTo>
                  <a:lnTo>
                    <a:pt x="353" y="741"/>
                  </a:lnTo>
                  <a:lnTo>
                    <a:pt x="352" y="751"/>
                  </a:lnTo>
                  <a:lnTo>
                    <a:pt x="352" y="761"/>
                  </a:lnTo>
                  <a:lnTo>
                    <a:pt x="352" y="773"/>
                  </a:lnTo>
                  <a:lnTo>
                    <a:pt x="353" y="783"/>
                  </a:lnTo>
                  <a:lnTo>
                    <a:pt x="356" y="793"/>
                  </a:lnTo>
                  <a:lnTo>
                    <a:pt x="359" y="801"/>
                  </a:lnTo>
                  <a:lnTo>
                    <a:pt x="363" y="811"/>
                  </a:lnTo>
                  <a:lnTo>
                    <a:pt x="369" y="819"/>
                  </a:lnTo>
                  <a:lnTo>
                    <a:pt x="375" y="826"/>
                  </a:lnTo>
                  <a:lnTo>
                    <a:pt x="382" y="832"/>
                  </a:lnTo>
                  <a:lnTo>
                    <a:pt x="391" y="836"/>
                  </a:lnTo>
                  <a:lnTo>
                    <a:pt x="401" y="840"/>
                  </a:lnTo>
                  <a:lnTo>
                    <a:pt x="412" y="842"/>
                  </a:lnTo>
                  <a:lnTo>
                    <a:pt x="424" y="843"/>
                  </a:lnTo>
                  <a:lnTo>
                    <a:pt x="424" y="843"/>
                  </a:lnTo>
                  <a:close/>
                  <a:moveTo>
                    <a:pt x="579" y="976"/>
                  </a:moveTo>
                  <a:lnTo>
                    <a:pt x="579" y="840"/>
                  </a:lnTo>
                  <a:lnTo>
                    <a:pt x="586" y="840"/>
                  </a:lnTo>
                  <a:lnTo>
                    <a:pt x="592" y="839"/>
                  </a:lnTo>
                  <a:lnTo>
                    <a:pt x="596" y="836"/>
                  </a:lnTo>
                  <a:lnTo>
                    <a:pt x="602" y="833"/>
                  </a:lnTo>
                  <a:lnTo>
                    <a:pt x="609" y="826"/>
                  </a:lnTo>
                  <a:lnTo>
                    <a:pt x="615" y="814"/>
                  </a:lnTo>
                  <a:lnTo>
                    <a:pt x="621" y="803"/>
                  </a:lnTo>
                  <a:lnTo>
                    <a:pt x="624" y="788"/>
                  </a:lnTo>
                  <a:lnTo>
                    <a:pt x="627" y="774"/>
                  </a:lnTo>
                  <a:lnTo>
                    <a:pt x="630" y="760"/>
                  </a:lnTo>
                  <a:lnTo>
                    <a:pt x="631" y="748"/>
                  </a:lnTo>
                  <a:lnTo>
                    <a:pt x="631" y="737"/>
                  </a:lnTo>
                  <a:lnTo>
                    <a:pt x="632" y="725"/>
                  </a:lnTo>
                  <a:lnTo>
                    <a:pt x="632" y="712"/>
                  </a:lnTo>
                  <a:lnTo>
                    <a:pt x="634" y="689"/>
                  </a:lnTo>
                  <a:lnTo>
                    <a:pt x="634" y="670"/>
                  </a:lnTo>
                  <a:lnTo>
                    <a:pt x="634" y="659"/>
                  </a:lnTo>
                  <a:lnTo>
                    <a:pt x="634" y="647"/>
                  </a:lnTo>
                  <a:lnTo>
                    <a:pt x="634" y="624"/>
                  </a:lnTo>
                  <a:lnTo>
                    <a:pt x="844" y="624"/>
                  </a:lnTo>
                  <a:lnTo>
                    <a:pt x="844" y="840"/>
                  </a:lnTo>
                  <a:lnTo>
                    <a:pt x="879" y="840"/>
                  </a:lnTo>
                  <a:lnTo>
                    <a:pt x="879" y="976"/>
                  </a:lnTo>
                  <a:lnTo>
                    <a:pt x="817" y="976"/>
                  </a:lnTo>
                  <a:lnTo>
                    <a:pt x="817" y="897"/>
                  </a:lnTo>
                  <a:lnTo>
                    <a:pt x="641" y="897"/>
                  </a:lnTo>
                  <a:lnTo>
                    <a:pt x="641" y="976"/>
                  </a:lnTo>
                  <a:lnTo>
                    <a:pt x="579" y="976"/>
                  </a:lnTo>
                  <a:lnTo>
                    <a:pt x="579" y="976"/>
                  </a:lnTo>
                  <a:close/>
                  <a:moveTo>
                    <a:pt x="670" y="840"/>
                  </a:moveTo>
                  <a:lnTo>
                    <a:pt x="781" y="840"/>
                  </a:lnTo>
                  <a:lnTo>
                    <a:pt x="781" y="680"/>
                  </a:lnTo>
                  <a:lnTo>
                    <a:pt x="692" y="680"/>
                  </a:lnTo>
                  <a:lnTo>
                    <a:pt x="690" y="701"/>
                  </a:lnTo>
                  <a:lnTo>
                    <a:pt x="690" y="721"/>
                  </a:lnTo>
                  <a:lnTo>
                    <a:pt x="689" y="742"/>
                  </a:lnTo>
                  <a:lnTo>
                    <a:pt x="687" y="762"/>
                  </a:lnTo>
                  <a:lnTo>
                    <a:pt x="687" y="774"/>
                  </a:lnTo>
                  <a:lnTo>
                    <a:pt x="686" y="788"/>
                  </a:lnTo>
                  <a:lnTo>
                    <a:pt x="683" y="801"/>
                  </a:lnTo>
                  <a:lnTo>
                    <a:pt x="680" y="816"/>
                  </a:lnTo>
                  <a:lnTo>
                    <a:pt x="676" y="829"/>
                  </a:lnTo>
                  <a:lnTo>
                    <a:pt x="668" y="840"/>
                  </a:lnTo>
                  <a:lnTo>
                    <a:pt x="670" y="840"/>
                  </a:lnTo>
                  <a:close/>
                  <a:moveTo>
                    <a:pt x="922" y="976"/>
                  </a:moveTo>
                  <a:lnTo>
                    <a:pt x="922" y="840"/>
                  </a:lnTo>
                  <a:lnTo>
                    <a:pt x="928" y="840"/>
                  </a:lnTo>
                  <a:lnTo>
                    <a:pt x="933" y="839"/>
                  </a:lnTo>
                  <a:lnTo>
                    <a:pt x="939" y="836"/>
                  </a:lnTo>
                  <a:lnTo>
                    <a:pt x="944" y="833"/>
                  </a:lnTo>
                  <a:lnTo>
                    <a:pt x="951" y="826"/>
                  </a:lnTo>
                  <a:lnTo>
                    <a:pt x="958" y="814"/>
                  </a:lnTo>
                  <a:lnTo>
                    <a:pt x="962" y="803"/>
                  </a:lnTo>
                  <a:lnTo>
                    <a:pt x="967" y="788"/>
                  </a:lnTo>
                  <a:lnTo>
                    <a:pt x="968" y="774"/>
                  </a:lnTo>
                  <a:lnTo>
                    <a:pt x="971" y="760"/>
                  </a:lnTo>
                  <a:lnTo>
                    <a:pt x="972" y="748"/>
                  </a:lnTo>
                  <a:lnTo>
                    <a:pt x="974" y="737"/>
                  </a:lnTo>
                  <a:lnTo>
                    <a:pt x="974" y="725"/>
                  </a:lnTo>
                  <a:lnTo>
                    <a:pt x="975" y="712"/>
                  </a:lnTo>
                  <a:lnTo>
                    <a:pt x="975" y="689"/>
                  </a:lnTo>
                  <a:lnTo>
                    <a:pt x="975" y="670"/>
                  </a:lnTo>
                  <a:lnTo>
                    <a:pt x="975" y="659"/>
                  </a:lnTo>
                  <a:lnTo>
                    <a:pt x="975" y="647"/>
                  </a:lnTo>
                  <a:lnTo>
                    <a:pt x="975" y="624"/>
                  </a:lnTo>
                  <a:lnTo>
                    <a:pt x="1185" y="624"/>
                  </a:lnTo>
                  <a:lnTo>
                    <a:pt x="1185" y="840"/>
                  </a:lnTo>
                  <a:lnTo>
                    <a:pt x="1220" y="840"/>
                  </a:lnTo>
                  <a:lnTo>
                    <a:pt x="1220" y="976"/>
                  </a:lnTo>
                  <a:lnTo>
                    <a:pt x="1158" y="976"/>
                  </a:lnTo>
                  <a:lnTo>
                    <a:pt x="1158" y="897"/>
                  </a:lnTo>
                  <a:lnTo>
                    <a:pt x="982" y="897"/>
                  </a:lnTo>
                  <a:lnTo>
                    <a:pt x="982" y="976"/>
                  </a:lnTo>
                  <a:lnTo>
                    <a:pt x="920" y="976"/>
                  </a:lnTo>
                  <a:lnTo>
                    <a:pt x="922" y="976"/>
                  </a:lnTo>
                  <a:close/>
                  <a:moveTo>
                    <a:pt x="1011" y="840"/>
                  </a:moveTo>
                  <a:lnTo>
                    <a:pt x="1122" y="840"/>
                  </a:lnTo>
                  <a:lnTo>
                    <a:pt x="1122" y="680"/>
                  </a:lnTo>
                  <a:lnTo>
                    <a:pt x="1033" y="680"/>
                  </a:lnTo>
                  <a:lnTo>
                    <a:pt x="1031" y="701"/>
                  </a:lnTo>
                  <a:lnTo>
                    <a:pt x="1031" y="721"/>
                  </a:lnTo>
                  <a:lnTo>
                    <a:pt x="1030" y="742"/>
                  </a:lnTo>
                  <a:lnTo>
                    <a:pt x="1028" y="762"/>
                  </a:lnTo>
                  <a:lnTo>
                    <a:pt x="1028" y="774"/>
                  </a:lnTo>
                  <a:lnTo>
                    <a:pt x="1027" y="788"/>
                  </a:lnTo>
                  <a:lnTo>
                    <a:pt x="1024" y="801"/>
                  </a:lnTo>
                  <a:lnTo>
                    <a:pt x="1021" y="816"/>
                  </a:lnTo>
                  <a:lnTo>
                    <a:pt x="1017" y="829"/>
                  </a:lnTo>
                  <a:lnTo>
                    <a:pt x="1011" y="840"/>
                  </a:lnTo>
                  <a:lnTo>
                    <a:pt x="1011" y="840"/>
                  </a:lnTo>
                  <a:close/>
                  <a:moveTo>
                    <a:pt x="1381" y="899"/>
                  </a:moveTo>
                  <a:lnTo>
                    <a:pt x="1360" y="899"/>
                  </a:lnTo>
                  <a:lnTo>
                    <a:pt x="1341" y="895"/>
                  </a:lnTo>
                  <a:lnTo>
                    <a:pt x="1324" y="891"/>
                  </a:lnTo>
                  <a:lnTo>
                    <a:pt x="1309" y="882"/>
                  </a:lnTo>
                  <a:lnTo>
                    <a:pt x="1295" y="873"/>
                  </a:lnTo>
                  <a:lnTo>
                    <a:pt x="1283" y="862"/>
                  </a:lnTo>
                  <a:lnTo>
                    <a:pt x="1272" y="849"/>
                  </a:lnTo>
                  <a:lnTo>
                    <a:pt x="1265" y="833"/>
                  </a:lnTo>
                  <a:lnTo>
                    <a:pt x="1257" y="817"/>
                  </a:lnTo>
                  <a:lnTo>
                    <a:pt x="1253" y="800"/>
                  </a:lnTo>
                  <a:lnTo>
                    <a:pt x="1250" y="781"/>
                  </a:lnTo>
                  <a:lnTo>
                    <a:pt x="1249" y="761"/>
                  </a:lnTo>
                  <a:lnTo>
                    <a:pt x="1250" y="741"/>
                  </a:lnTo>
                  <a:lnTo>
                    <a:pt x="1253" y="722"/>
                  </a:lnTo>
                  <a:lnTo>
                    <a:pt x="1257" y="705"/>
                  </a:lnTo>
                  <a:lnTo>
                    <a:pt x="1265" y="688"/>
                  </a:lnTo>
                  <a:lnTo>
                    <a:pt x="1273" y="673"/>
                  </a:lnTo>
                  <a:lnTo>
                    <a:pt x="1283" y="660"/>
                  </a:lnTo>
                  <a:lnTo>
                    <a:pt x="1296" y="649"/>
                  </a:lnTo>
                  <a:lnTo>
                    <a:pt x="1309" y="639"/>
                  </a:lnTo>
                  <a:lnTo>
                    <a:pt x="1325" y="630"/>
                  </a:lnTo>
                  <a:lnTo>
                    <a:pt x="1342" y="626"/>
                  </a:lnTo>
                  <a:lnTo>
                    <a:pt x="1361" y="621"/>
                  </a:lnTo>
                  <a:lnTo>
                    <a:pt x="1381" y="620"/>
                  </a:lnTo>
                  <a:lnTo>
                    <a:pt x="1396" y="621"/>
                  </a:lnTo>
                  <a:lnTo>
                    <a:pt x="1409" y="623"/>
                  </a:lnTo>
                  <a:lnTo>
                    <a:pt x="1422" y="627"/>
                  </a:lnTo>
                  <a:lnTo>
                    <a:pt x="1435" y="631"/>
                  </a:lnTo>
                  <a:lnTo>
                    <a:pt x="1445" y="637"/>
                  </a:lnTo>
                  <a:lnTo>
                    <a:pt x="1456" y="644"/>
                  </a:lnTo>
                  <a:lnTo>
                    <a:pt x="1465" y="652"/>
                  </a:lnTo>
                  <a:lnTo>
                    <a:pt x="1473" y="660"/>
                  </a:lnTo>
                  <a:lnTo>
                    <a:pt x="1481" y="670"/>
                  </a:lnTo>
                  <a:lnTo>
                    <a:pt x="1488" y="680"/>
                  </a:lnTo>
                  <a:lnTo>
                    <a:pt x="1492" y="692"/>
                  </a:lnTo>
                  <a:lnTo>
                    <a:pt x="1496" y="703"/>
                  </a:lnTo>
                  <a:lnTo>
                    <a:pt x="1501" y="716"/>
                  </a:lnTo>
                  <a:lnTo>
                    <a:pt x="1502" y="729"/>
                  </a:lnTo>
                  <a:lnTo>
                    <a:pt x="1504" y="742"/>
                  </a:lnTo>
                  <a:lnTo>
                    <a:pt x="1504" y="757"/>
                  </a:lnTo>
                  <a:lnTo>
                    <a:pt x="1504" y="762"/>
                  </a:lnTo>
                  <a:lnTo>
                    <a:pt x="1504" y="768"/>
                  </a:lnTo>
                  <a:lnTo>
                    <a:pt x="1504" y="774"/>
                  </a:lnTo>
                  <a:lnTo>
                    <a:pt x="1502" y="781"/>
                  </a:lnTo>
                  <a:lnTo>
                    <a:pt x="1312" y="781"/>
                  </a:lnTo>
                  <a:lnTo>
                    <a:pt x="1312" y="790"/>
                  </a:lnTo>
                  <a:lnTo>
                    <a:pt x="1315" y="799"/>
                  </a:lnTo>
                  <a:lnTo>
                    <a:pt x="1318" y="806"/>
                  </a:lnTo>
                  <a:lnTo>
                    <a:pt x="1321" y="814"/>
                  </a:lnTo>
                  <a:lnTo>
                    <a:pt x="1325" y="820"/>
                  </a:lnTo>
                  <a:lnTo>
                    <a:pt x="1331" y="827"/>
                  </a:lnTo>
                  <a:lnTo>
                    <a:pt x="1337" y="833"/>
                  </a:lnTo>
                  <a:lnTo>
                    <a:pt x="1344" y="837"/>
                  </a:lnTo>
                  <a:lnTo>
                    <a:pt x="1351" y="842"/>
                  </a:lnTo>
                  <a:lnTo>
                    <a:pt x="1360" y="845"/>
                  </a:lnTo>
                  <a:lnTo>
                    <a:pt x="1370" y="846"/>
                  </a:lnTo>
                  <a:lnTo>
                    <a:pt x="1381" y="846"/>
                  </a:lnTo>
                  <a:lnTo>
                    <a:pt x="1393" y="846"/>
                  </a:lnTo>
                  <a:lnTo>
                    <a:pt x="1406" y="843"/>
                  </a:lnTo>
                  <a:lnTo>
                    <a:pt x="1416" y="839"/>
                  </a:lnTo>
                  <a:lnTo>
                    <a:pt x="1426" y="833"/>
                  </a:lnTo>
                  <a:lnTo>
                    <a:pt x="1430" y="829"/>
                  </a:lnTo>
                  <a:lnTo>
                    <a:pt x="1435" y="824"/>
                  </a:lnTo>
                  <a:lnTo>
                    <a:pt x="1436" y="820"/>
                  </a:lnTo>
                  <a:lnTo>
                    <a:pt x="1439" y="816"/>
                  </a:lnTo>
                  <a:lnTo>
                    <a:pt x="1501" y="816"/>
                  </a:lnTo>
                  <a:lnTo>
                    <a:pt x="1498" y="830"/>
                  </a:lnTo>
                  <a:lnTo>
                    <a:pt x="1492" y="842"/>
                  </a:lnTo>
                  <a:lnTo>
                    <a:pt x="1485" y="853"/>
                  </a:lnTo>
                  <a:lnTo>
                    <a:pt x="1476" y="863"/>
                  </a:lnTo>
                  <a:lnTo>
                    <a:pt x="1468" y="872"/>
                  </a:lnTo>
                  <a:lnTo>
                    <a:pt x="1456" y="879"/>
                  </a:lnTo>
                  <a:lnTo>
                    <a:pt x="1446" y="886"/>
                  </a:lnTo>
                  <a:lnTo>
                    <a:pt x="1433" y="891"/>
                  </a:lnTo>
                  <a:lnTo>
                    <a:pt x="1422" y="895"/>
                  </a:lnTo>
                  <a:lnTo>
                    <a:pt x="1409" y="898"/>
                  </a:lnTo>
                  <a:lnTo>
                    <a:pt x="1394" y="899"/>
                  </a:lnTo>
                  <a:lnTo>
                    <a:pt x="1381" y="899"/>
                  </a:lnTo>
                  <a:lnTo>
                    <a:pt x="1381" y="899"/>
                  </a:lnTo>
                  <a:close/>
                  <a:moveTo>
                    <a:pt x="1312" y="734"/>
                  </a:moveTo>
                  <a:lnTo>
                    <a:pt x="1443" y="734"/>
                  </a:lnTo>
                  <a:lnTo>
                    <a:pt x="1443" y="725"/>
                  </a:lnTo>
                  <a:lnTo>
                    <a:pt x="1442" y="718"/>
                  </a:lnTo>
                  <a:lnTo>
                    <a:pt x="1439" y="711"/>
                  </a:lnTo>
                  <a:lnTo>
                    <a:pt x="1436" y="703"/>
                  </a:lnTo>
                  <a:lnTo>
                    <a:pt x="1432" y="696"/>
                  </a:lnTo>
                  <a:lnTo>
                    <a:pt x="1426" y="690"/>
                  </a:lnTo>
                  <a:lnTo>
                    <a:pt x="1420" y="686"/>
                  </a:lnTo>
                  <a:lnTo>
                    <a:pt x="1414" y="682"/>
                  </a:lnTo>
                  <a:lnTo>
                    <a:pt x="1406" y="677"/>
                  </a:lnTo>
                  <a:lnTo>
                    <a:pt x="1399" y="675"/>
                  </a:lnTo>
                  <a:lnTo>
                    <a:pt x="1390" y="673"/>
                  </a:lnTo>
                  <a:lnTo>
                    <a:pt x="1380" y="673"/>
                  </a:lnTo>
                  <a:lnTo>
                    <a:pt x="1370" y="673"/>
                  </a:lnTo>
                  <a:lnTo>
                    <a:pt x="1360" y="675"/>
                  </a:lnTo>
                  <a:lnTo>
                    <a:pt x="1351" y="677"/>
                  </a:lnTo>
                  <a:lnTo>
                    <a:pt x="1344" y="682"/>
                  </a:lnTo>
                  <a:lnTo>
                    <a:pt x="1337" y="686"/>
                  </a:lnTo>
                  <a:lnTo>
                    <a:pt x="1331" y="692"/>
                  </a:lnTo>
                  <a:lnTo>
                    <a:pt x="1325" y="698"/>
                  </a:lnTo>
                  <a:lnTo>
                    <a:pt x="1321" y="705"/>
                  </a:lnTo>
                  <a:lnTo>
                    <a:pt x="1318" y="712"/>
                  </a:lnTo>
                  <a:lnTo>
                    <a:pt x="1315" y="719"/>
                  </a:lnTo>
                  <a:lnTo>
                    <a:pt x="1314" y="726"/>
                  </a:lnTo>
                  <a:lnTo>
                    <a:pt x="1312" y="734"/>
                  </a:lnTo>
                  <a:lnTo>
                    <a:pt x="1312" y="734"/>
                  </a:lnTo>
                  <a:close/>
                  <a:moveTo>
                    <a:pt x="1554" y="996"/>
                  </a:moveTo>
                  <a:lnTo>
                    <a:pt x="1554" y="624"/>
                  </a:lnTo>
                  <a:lnTo>
                    <a:pt x="1613" y="624"/>
                  </a:lnTo>
                  <a:lnTo>
                    <a:pt x="1616" y="662"/>
                  </a:lnTo>
                  <a:lnTo>
                    <a:pt x="1625" y="652"/>
                  </a:lnTo>
                  <a:lnTo>
                    <a:pt x="1635" y="643"/>
                  </a:lnTo>
                  <a:lnTo>
                    <a:pt x="1645" y="636"/>
                  </a:lnTo>
                  <a:lnTo>
                    <a:pt x="1656" y="630"/>
                  </a:lnTo>
                  <a:lnTo>
                    <a:pt x="1668" y="626"/>
                  </a:lnTo>
                  <a:lnTo>
                    <a:pt x="1679" y="623"/>
                  </a:lnTo>
                  <a:lnTo>
                    <a:pt x="1692" y="621"/>
                  </a:lnTo>
                  <a:lnTo>
                    <a:pt x="1705" y="620"/>
                  </a:lnTo>
                  <a:lnTo>
                    <a:pt x="1724" y="621"/>
                  </a:lnTo>
                  <a:lnTo>
                    <a:pt x="1741" y="626"/>
                  </a:lnTo>
                  <a:lnTo>
                    <a:pt x="1756" y="631"/>
                  </a:lnTo>
                  <a:lnTo>
                    <a:pt x="1770" y="639"/>
                  </a:lnTo>
                  <a:lnTo>
                    <a:pt x="1783" y="649"/>
                  </a:lnTo>
                  <a:lnTo>
                    <a:pt x="1793" y="660"/>
                  </a:lnTo>
                  <a:lnTo>
                    <a:pt x="1802" y="675"/>
                  </a:lnTo>
                  <a:lnTo>
                    <a:pt x="1809" y="689"/>
                  </a:lnTo>
                  <a:lnTo>
                    <a:pt x="1815" y="705"/>
                  </a:lnTo>
                  <a:lnTo>
                    <a:pt x="1819" y="722"/>
                  </a:lnTo>
                  <a:lnTo>
                    <a:pt x="1822" y="741"/>
                  </a:lnTo>
                  <a:lnTo>
                    <a:pt x="1822" y="761"/>
                  </a:lnTo>
                  <a:lnTo>
                    <a:pt x="1822" y="780"/>
                  </a:lnTo>
                  <a:lnTo>
                    <a:pt x="1819" y="799"/>
                  </a:lnTo>
                  <a:lnTo>
                    <a:pt x="1815" y="816"/>
                  </a:lnTo>
                  <a:lnTo>
                    <a:pt x="1809" y="832"/>
                  </a:lnTo>
                  <a:lnTo>
                    <a:pt x="1802" y="846"/>
                  </a:lnTo>
                  <a:lnTo>
                    <a:pt x="1793" y="860"/>
                  </a:lnTo>
                  <a:lnTo>
                    <a:pt x="1782" y="872"/>
                  </a:lnTo>
                  <a:lnTo>
                    <a:pt x="1769" y="882"/>
                  </a:lnTo>
                  <a:lnTo>
                    <a:pt x="1761" y="886"/>
                  </a:lnTo>
                  <a:lnTo>
                    <a:pt x="1754" y="889"/>
                  </a:lnTo>
                  <a:lnTo>
                    <a:pt x="1747" y="892"/>
                  </a:lnTo>
                  <a:lnTo>
                    <a:pt x="1738" y="895"/>
                  </a:lnTo>
                  <a:lnTo>
                    <a:pt x="1720" y="898"/>
                  </a:lnTo>
                  <a:lnTo>
                    <a:pt x="1700" y="899"/>
                  </a:lnTo>
                  <a:lnTo>
                    <a:pt x="1681" y="899"/>
                  </a:lnTo>
                  <a:lnTo>
                    <a:pt x="1665" y="895"/>
                  </a:lnTo>
                  <a:lnTo>
                    <a:pt x="1651" y="891"/>
                  </a:lnTo>
                  <a:lnTo>
                    <a:pt x="1638" y="884"/>
                  </a:lnTo>
                  <a:lnTo>
                    <a:pt x="1626" y="876"/>
                  </a:lnTo>
                  <a:lnTo>
                    <a:pt x="1617" y="868"/>
                  </a:lnTo>
                  <a:lnTo>
                    <a:pt x="1617" y="996"/>
                  </a:lnTo>
                  <a:lnTo>
                    <a:pt x="1554" y="996"/>
                  </a:lnTo>
                  <a:close/>
                  <a:moveTo>
                    <a:pt x="1691" y="843"/>
                  </a:moveTo>
                  <a:lnTo>
                    <a:pt x="1704" y="842"/>
                  </a:lnTo>
                  <a:lnTo>
                    <a:pt x="1714" y="840"/>
                  </a:lnTo>
                  <a:lnTo>
                    <a:pt x="1724" y="836"/>
                  </a:lnTo>
                  <a:lnTo>
                    <a:pt x="1733" y="832"/>
                  </a:lnTo>
                  <a:lnTo>
                    <a:pt x="1738" y="826"/>
                  </a:lnTo>
                  <a:lnTo>
                    <a:pt x="1744" y="819"/>
                  </a:lnTo>
                  <a:lnTo>
                    <a:pt x="1750" y="810"/>
                  </a:lnTo>
                  <a:lnTo>
                    <a:pt x="1754" y="801"/>
                  </a:lnTo>
                  <a:lnTo>
                    <a:pt x="1757" y="791"/>
                  </a:lnTo>
                  <a:lnTo>
                    <a:pt x="1759" y="781"/>
                  </a:lnTo>
                  <a:lnTo>
                    <a:pt x="1760" y="771"/>
                  </a:lnTo>
                  <a:lnTo>
                    <a:pt x="1760" y="761"/>
                  </a:lnTo>
                  <a:lnTo>
                    <a:pt x="1760" y="751"/>
                  </a:lnTo>
                  <a:lnTo>
                    <a:pt x="1759" y="739"/>
                  </a:lnTo>
                  <a:lnTo>
                    <a:pt x="1757" y="729"/>
                  </a:lnTo>
                  <a:lnTo>
                    <a:pt x="1753" y="719"/>
                  </a:lnTo>
                  <a:lnTo>
                    <a:pt x="1750" y="711"/>
                  </a:lnTo>
                  <a:lnTo>
                    <a:pt x="1744" y="702"/>
                  </a:lnTo>
                  <a:lnTo>
                    <a:pt x="1738" y="695"/>
                  </a:lnTo>
                  <a:lnTo>
                    <a:pt x="1731" y="689"/>
                  </a:lnTo>
                  <a:lnTo>
                    <a:pt x="1723" y="683"/>
                  </a:lnTo>
                  <a:lnTo>
                    <a:pt x="1712" y="680"/>
                  </a:lnTo>
                  <a:lnTo>
                    <a:pt x="1702" y="677"/>
                  </a:lnTo>
                  <a:lnTo>
                    <a:pt x="1689" y="677"/>
                  </a:lnTo>
                  <a:lnTo>
                    <a:pt x="1678" y="677"/>
                  </a:lnTo>
                  <a:lnTo>
                    <a:pt x="1668" y="680"/>
                  </a:lnTo>
                  <a:lnTo>
                    <a:pt x="1658" y="683"/>
                  </a:lnTo>
                  <a:lnTo>
                    <a:pt x="1649" y="689"/>
                  </a:lnTo>
                  <a:lnTo>
                    <a:pt x="1642" y="695"/>
                  </a:lnTo>
                  <a:lnTo>
                    <a:pt x="1636" y="702"/>
                  </a:lnTo>
                  <a:lnTo>
                    <a:pt x="1630" y="711"/>
                  </a:lnTo>
                  <a:lnTo>
                    <a:pt x="1625" y="719"/>
                  </a:lnTo>
                  <a:lnTo>
                    <a:pt x="1622" y="729"/>
                  </a:lnTo>
                  <a:lnTo>
                    <a:pt x="1619" y="739"/>
                  </a:lnTo>
                  <a:lnTo>
                    <a:pt x="1617" y="750"/>
                  </a:lnTo>
                  <a:lnTo>
                    <a:pt x="1617" y="761"/>
                  </a:lnTo>
                  <a:lnTo>
                    <a:pt x="1617" y="771"/>
                  </a:lnTo>
                  <a:lnTo>
                    <a:pt x="1619" y="783"/>
                  </a:lnTo>
                  <a:lnTo>
                    <a:pt x="1622" y="793"/>
                  </a:lnTo>
                  <a:lnTo>
                    <a:pt x="1625" y="803"/>
                  </a:lnTo>
                  <a:lnTo>
                    <a:pt x="1629" y="811"/>
                  </a:lnTo>
                  <a:lnTo>
                    <a:pt x="1635" y="819"/>
                  </a:lnTo>
                  <a:lnTo>
                    <a:pt x="1642" y="826"/>
                  </a:lnTo>
                  <a:lnTo>
                    <a:pt x="1649" y="832"/>
                  </a:lnTo>
                  <a:lnTo>
                    <a:pt x="1658" y="837"/>
                  </a:lnTo>
                  <a:lnTo>
                    <a:pt x="1668" y="840"/>
                  </a:lnTo>
                  <a:lnTo>
                    <a:pt x="1678" y="843"/>
                  </a:lnTo>
                  <a:lnTo>
                    <a:pt x="1691" y="843"/>
                  </a:lnTo>
                  <a:lnTo>
                    <a:pt x="1691" y="843"/>
                  </a:lnTo>
                  <a:close/>
                  <a:moveTo>
                    <a:pt x="1839" y="897"/>
                  </a:moveTo>
                  <a:lnTo>
                    <a:pt x="1918" y="754"/>
                  </a:lnTo>
                  <a:lnTo>
                    <a:pt x="1845" y="624"/>
                  </a:lnTo>
                  <a:lnTo>
                    <a:pt x="1911" y="624"/>
                  </a:lnTo>
                  <a:lnTo>
                    <a:pt x="1970" y="734"/>
                  </a:lnTo>
                  <a:lnTo>
                    <a:pt x="2009" y="734"/>
                  </a:lnTo>
                  <a:lnTo>
                    <a:pt x="2009" y="624"/>
                  </a:lnTo>
                  <a:lnTo>
                    <a:pt x="2072" y="624"/>
                  </a:lnTo>
                  <a:lnTo>
                    <a:pt x="2072" y="734"/>
                  </a:lnTo>
                  <a:lnTo>
                    <a:pt x="2111" y="734"/>
                  </a:lnTo>
                  <a:lnTo>
                    <a:pt x="2170" y="624"/>
                  </a:lnTo>
                  <a:lnTo>
                    <a:pt x="2237" y="624"/>
                  </a:lnTo>
                  <a:lnTo>
                    <a:pt x="2163" y="754"/>
                  </a:lnTo>
                  <a:lnTo>
                    <a:pt x="2242" y="897"/>
                  </a:lnTo>
                  <a:lnTo>
                    <a:pt x="2172" y="897"/>
                  </a:lnTo>
                  <a:lnTo>
                    <a:pt x="2114" y="788"/>
                  </a:lnTo>
                  <a:lnTo>
                    <a:pt x="2072" y="788"/>
                  </a:lnTo>
                  <a:lnTo>
                    <a:pt x="2072" y="897"/>
                  </a:lnTo>
                  <a:lnTo>
                    <a:pt x="2009" y="897"/>
                  </a:lnTo>
                  <a:lnTo>
                    <a:pt x="2009" y="788"/>
                  </a:lnTo>
                  <a:lnTo>
                    <a:pt x="1967" y="788"/>
                  </a:lnTo>
                  <a:lnTo>
                    <a:pt x="1910" y="897"/>
                  </a:lnTo>
                  <a:lnTo>
                    <a:pt x="1839" y="897"/>
                  </a:lnTo>
                  <a:lnTo>
                    <a:pt x="1839" y="897"/>
                  </a:lnTo>
                  <a:close/>
                  <a:moveTo>
                    <a:pt x="2277" y="897"/>
                  </a:moveTo>
                  <a:lnTo>
                    <a:pt x="2277" y="624"/>
                  </a:lnTo>
                  <a:lnTo>
                    <a:pt x="2340" y="624"/>
                  </a:lnTo>
                  <a:lnTo>
                    <a:pt x="2340" y="734"/>
                  </a:lnTo>
                  <a:lnTo>
                    <a:pt x="2384" y="734"/>
                  </a:lnTo>
                  <a:lnTo>
                    <a:pt x="2454" y="624"/>
                  </a:lnTo>
                  <a:lnTo>
                    <a:pt x="2525" y="624"/>
                  </a:lnTo>
                  <a:lnTo>
                    <a:pt x="2438" y="752"/>
                  </a:lnTo>
                  <a:lnTo>
                    <a:pt x="2528" y="897"/>
                  </a:lnTo>
                  <a:lnTo>
                    <a:pt x="2456" y="897"/>
                  </a:lnTo>
                  <a:lnTo>
                    <a:pt x="2388" y="788"/>
                  </a:lnTo>
                  <a:lnTo>
                    <a:pt x="2340" y="788"/>
                  </a:lnTo>
                  <a:lnTo>
                    <a:pt x="2340" y="897"/>
                  </a:lnTo>
                  <a:lnTo>
                    <a:pt x="2277" y="897"/>
                  </a:lnTo>
                  <a:lnTo>
                    <a:pt x="2277" y="897"/>
                  </a:lnTo>
                  <a:close/>
                  <a:moveTo>
                    <a:pt x="2562" y="897"/>
                  </a:moveTo>
                  <a:lnTo>
                    <a:pt x="2562" y="624"/>
                  </a:lnTo>
                  <a:lnTo>
                    <a:pt x="2625" y="624"/>
                  </a:lnTo>
                  <a:lnTo>
                    <a:pt x="2625" y="801"/>
                  </a:lnTo>
                  <a:lnTo>
                    <a:pt x="2628" y="796"/>
                  </a:lnTo>
                  <a:lnTo>
                    <a:pt x="2633" y="788"/>
                  </a:lnTo>
                  <a:lnTo>
                    <a:pt x="2638" y="783"/>
                  </a:lnTo>
                  <a:lnTo>
                    <a:pt x="2641" y="778"/>
                  </a:lnTo>
                  <a:lnTo>
                    <a:pt x="2758" y="624"/>
                  </a:lnTo>
                  <a:lnTo>
                    <a:pt x="2814" y="624"/>
                  </a:lnTo>
                  <a:lnTo>
                    <a:pt x="2814" y="897"/>
                  </a:lnTo>
                  <a:lnTo>
                    <a:pt x="2752" y="897"/>
                  </a:lnTo>
                  <a:lnTo>
                    <a:pt x="2752" y="721"/>
                  </a:lnTo>
                  <a:lnTo>
                    <a:pt x="2748" y="728"/>
                  </a:lnTo>
                  <a:lnTo>
                    <a:pt x="2744" y="734"/>
                  </a:lnTo>
                  <a:lnTo>
                    <a:pt x="2739" y="739"/>
                  </a:lnTo>
                  <a:lnTo>
                    <a:pt x="2735" y="745"/>
                  </a:lnTo>
                  <a:lnTo>
                    <a:pt x="2620" y="897"/>
                  </a:lnTo>
                  <a:lnTo>
                    <a:pt x="2562" y="897"/>
                  </a:lnTo>
                  <a:lnTo>
                    <a:pt x="2562" y="897"/>
                  </a:lnTo>
                  <a:close/>
                  <a:moveTo>
                    <a:pt x="3017" y="897"/>
                  </a:moveTo>
                  <a:lnTo>
                    <a:pt x="3017" y="624"/>
                  </a:lnTo>
                  <a:lnTo>
                    <a:pt x="3095" y="624"/>
                  </a:lnTo>
                  <a:lnTo>
                    <a:pt x="3174" y="748"/>
                  </a:lnTo>
                  <a:lnTo>
                    <a:pt x="3252" y="624"/>
                  </a:lnTo>
                  <a:lnTo>
                    <a:pt x="3327" y="624"/>
                  </a:lnTo>
                  <a:lnTo>
                    <a:pt x="3327" y="897"/>
                  </a:lnTo>
                  <a:lnTo>
                    <a:pt x="3265" y="897"/>
                  </a:lnTo>
                  <a:lnTo>
                    <a:pt x="3265" y="705"/>
                  </a:lnTo>
                  <a:lnTo>
                    <a:pt x="3181" y="836"/>
                  </a:lnTo>
                  <a:lnTo>
                    <a:pt x="3164" y="836"/>
                  </a:lnTo>
                  <a:lnTo>
                    <a:pt x="3080" y="703"/>
                  </a:lnTo>
                  <a:lnTo>
                    <a:pt x="3080" y="897"/>
                  </a:lnTo>
                  <a:lnTo>
                    <a:pt x="3017" y="897"/>
                  </a:lnTo>
                  <a:lnTo>
                    <a:pt x="3017" y="897"/>
                  </a:lnTo>
                  <a:close/>
                  <a:moveTo>
                    <a:pt x="3472" y="899"/>
                  </a:moveTo>
                  <a:lnTo>
                    <a:pt x="3455" y="898"/>
                  </a:lnTo>
                  <a:lnTo>
                    <a:pt x="3438" y="895"/>
                  </a:lnTo>
                  <a:lnTo>
                    <a:pt x="3430" y="892"/>
                  </a:lnTo>
                  <a:lnTo>
                    <a:pt x="3422" y="888"/>
                  </a:lnTo>
                  <a:lnTo>
                    <a:pt x="3415" y="885"/>
                  </a:lnTo>
                  <a:lnTo>
                    <a:pt x="3407" y="879"/>
                  </a:lnTo>
                  <a:lnTo>
                    <a:pt x="3402" y="875"/>
                  </a:lnTo>
                  <a:lnTo>
                    <a:pt x="3396" y="868"/>
                  </a:lnTo>
                  <a:lnTo>
                    <a:pt x="3392" y="862"/>
                  </a:lnTo>
                  <a:lnTo>
                    <a:pt x="3387" y="855"/>
                  </a:lnTo>
                  <a:lnTo>
                    <a:pt x="3383" y="846"/>
                  </a:lnTo>
                  <a:lnTo>
                    <a:pt x="3381" y="837"/>
                  </a:lnTo>
                  <a:lnTo>
                    <a:pt x="3380" y="829"/>
                  </a:lnTo>
                  <a:lnTo>
                    <a:pt x="3379" y="819"/>
                  </a:lnTo>
                  <a:lnTo>
                    <a:pt x="3380" y="806"/>
                  </a:lnTo>
                  <a:lnTo>
                    <a:pt x="3381" y="794"/>
                  </a:lnTo>
                  <a:lnTo>
                    <a:pt x="3384" y="784"/>
                  </a:lnTo>
                  <a:lnTo>
                    <a:pt x="3389" y="775"/>
                  </a:lnTo>
                  <a:lnTo>
                    <a:pt x="3394" y="767"/>
                  </a:lnTo>
                  <a:lnTo>
                    <a:pt x="3402" y="761"/>
                  </a:lnTo>
                  <a:lnTo>
                    <a:pt x="3409" y="755"/>
                  </a:lnTo>
                  <a:lnTo>
                    <a:pt x="3417" y="750"/>
                  </a:lnTo>
                  <a:lnTo>
                    <a:pt x="3426" y="745"/>
                  </a:lnTo>
                  <a:lnTo>
                    <a:pt x="3436" y="742"/>
                  </a:lnTo>
                  <a:lnTo>
                    <a:pt x="3446" y="739"/>
                  </a:lnTo>
                  <a:lnTo>
                    <a:pt x="3458" y="738"/>
                  </a:lnTo>
                  <a:lnTo>
                    <a:pt x="3469" y="737"/>
                  </a:lnTo>
                  <a:lnTo>
                    <a:pt x="3481" y="735"/>
                  </a:lnTo>
                  <a:lnTo>
                    <a:pt x="3492" y="735"/>
                  </a:lnTo>
                  <a:lnTo>
                    <a:pt x="3505" y="734"/>
                  </a:lnTo>
                  <a:lnTo>
                    <a:pt x="3559" y="734"/>
                  </a:lnTo>
                  <a:lnTo>
                    <a:pt x="3559" y="725"/>
                  </a:lnTo>
                  <a:lnTo>
                    <a:pt x="3557" y="718"/>
                  </a:lnTo>
                  <a:lnTo>
                    <a:pt x="3556" y="711"/>
                  </a:lnTo>
                  <a:lnTo>
                    <a:pt x="3553" y="703"/>
                  </a:lnTo>
                  <a:lnTo>
                    <a:pt x="3550" y="698"/>
                  </a:lnTo>
                  <a:lnTo>
                    <a:pt x="3546" y="692"/>
                  </a:lnTo>
                  <a:lnTo>
                    <a:pt x="3540" y="686"/>
                  </a:lnTo>
                  <a:lnTo>
                    <a:pt x="3534" y="682"/>
                  </a:lnTo>
                  <a:lnTo>
                    <a:pt x="3528" y="679"/>
                  </a:lnTo>
                  <a:lnTo>
                    <a:pt x="3521" y="676"/>
                  </a:lnTo>
                  <a:lnTo>
                    <a:pt x="3512" y="675"/>
                  </a:lnTo>
                  <a:lnTo>
                    <a:pt x="3504" y="675"/>
                  </a:lnTo>
                  <a:lnTo>
                    <a:pt x="3492" y="675"/>
                  </a:lnTo>
                  <a:lnTo>
                    <a:pt x="3481" y="677"/>
                  </a:lnTo>
                  <a:lnTo>
                    <a:pt x="3471" y="680"/>
                  </a:lnTo>
                  <a:lnTo>
                    <a:pt x="3462" y="686"/>
                  </a:lnTo>
                  <a:lnTo>
                    <a:pt x="3456" y="693"/>
                  </a:lnTo>
                  <a:lnTo>
                    <a:pt x="3452" y="701"/>
                  </a:lnTo>
                  <a:lnTo>
                    <a:pt x="3387" y="701"/>
                  </a:lnTo>
                  <a:lnTo>
                    <a:pt x="3390" y="690"/>
                  </a:lnTo>
                  <a:lnTo>
                    <a:pt x="3393" y="682"/>
                  </a:lnTo>
                  <a:lnTo>
                    <a:pt x="3397" y="673"/>
                  </a:lnTo>
                  <a:lnTo>
                    <a:pt x="3403" y="664"/>
                  </a:lnTo>
                  <a:lnTo>
                    <a:pt x="3409" y="657"/>
                  </a:lnTo>
                  <a:lnTo>
                    <a:pt x="3415" y="652"/>
                  </a:lnTo>
                  <a:lnTo>
                    <a:pt x="3422" y="646"/>
                  </a:lnTo>
                  <a:lnTo>
                    <a:pt x="3429" y="640"/>
                  </a:lnTo>
                  <a:lnTo>
                    <a:pt x="3446" y="631"/>
                  </a:lnTo>
                  <a:lnTo>
                    <a:pt x="3465" y="626"/>
                  </a:lnTo>
                  <a:lnTo>
                    <a:pt x="3485" y="621"/>
                  </a:lnTo>
                  <a:lnTo>
                    <a:pt x="3505" y="620"/>
                  </a:lnTo>
                  <a:lnTo>
                    <a:pt x="3524" y="621"/>
                  </a:lnTo>
                  <a:lnTo>
                    <a:pt x="3541" y="624"/>
                  </a:lnTo>
                  <a:lnTo>
                    <a:pt x="3556" y="628"/>
                  </a:lnTo>
                  <a:lnTo>
                    <a:pt x="3570" y="636"/>
                  </a:lnTo>
                  <a:lnTo>
                    <a:pt x="3582" y="644"/>
                  </a:lnTo>
                  <a:lnTo>
                    <a:pt x="3592" y="654"/>
                  </a:lnTo>
                  <a:lnTo>
                    <a:pt x="3600" y="666"/>
                  </a:lnTo>
                  <a:lnTo>
                    <a:pt x="3606" y="680"/>
                  </a:lnTo>
                  <a:lnTo>
                    <a:pt x="3612" y="695"/>
                  </a:lnTo>
                  <a:lnTo>
                    <a:pt x="3615" y="712"/>
                  </a:lnTo>
                  <a:lnTo>
                    <a:pt x="3618" y="729"/>
                  </a:lnTo>
                  <a:lnTo>
                    <a:pt x="3619" y="750"/>
                  </a:lnTo>
                  <a:lnTo>
                    <a:pt x="3619" y="897"/>
                  </a:lnTo>
                  <a:lnTo>
                    <a:pt x="3563" y="897"/>
                  </a:lnTo>
                  <a:lnTo>
                    <a:pt x="3561" y="863"/>
                  </a:lnTo>
                  <a:lnTo>
                    <a:pt x="3556" y="869"/>
                  </a:lnTo>
                  <a:lnTo>
                    <a:pt x="3548" y="876"/>
                  </a:lnTo>
                  <a:lnTo>
                    <a:pt x="3543" y="881"/>
                  </a:lnTo>
                  <a:lnTo>
                    <a:pt x="3536" y="885"/>
                  </a:lnTo>
                  <a:lnTo>
                    <a:pt x="3520" y="892"/>
                  </a:lnTo>
                  <a:lnTo>
                    <a:pt x="3504" y="897"/>
                  </a:lnTo>
                  <a:lnTo>
                    <a:pt x="3488" y="899"/>
                  </a:lnTo>
                  <a:lnTo>
                    <a:pt x="3472" y="899"/>
                  </a:lnTo>
                  <a:lnTo>
                    <a:pt x="3472" y="899"/>
                  </a:lnTo>
                  <a:close/>
                  <a:moveTo>
                    <a:pt x="3487" y="849"/>
                  </a:moveTo>
                  <a:lnTo>
                    <a:pt x="3497" y="849"/>
                  </a:lnTo>
                  <a:lnTo>
                    <a:pt x="3507" y="848"/>
                  </a:lnTo>
                  <a:lnTo>
                    <a:pt x="3515" y="845"/>
                  </a:lnTo>
                  <a:lnTo>
                    <a:pt x="3524" y="842"/>
                  </a:lnTo>
                  <a:lnTo>
                    <a:pt x="3531" y="837"/>
                  </a:lnTo>
                  <a:lnTo>
                    <a:pt x="3538" y="832"/>
                  </a:lnTo>
                  <a:lnTo>
                    <a:pt x="3544" y="826"/>
                  </a:lnTo>
                  <a:lnTo>
                    <a:pt x="3550" y="820"/>
                  </a:lnTo>
                  <a:lnTo>
                    <a:pt x="3553" y="811"/>
                  </a:lnTo>
                  <a:lnTo>
                    <a:pt x="3556" y="804"/>
                  </a:lnTo>
                  <a:lnTo>
                    <a:pt x="3559" y="796"/>
                  </a:lnTo>
                  <a:lnTo>
                    <a:pt x="3559" y="787"/>
                  </a:lnTo>
                  <a:lnTo>
                    <a:pt x="3559" y="778"/>
                  </a:lnTo>
                  <a:lnTo>
                    <a:pt x="3510" y="778"/>
                  </a:lnTo>
                  <a:lnTo>
                    <a:pt x="3497" y="778"/>
                  </a:lnTo>
                  <a:lnTo>
                    <a:pt x="3484" y="780"/>
                  </a:lnTo>
                  <a:lnTo>
                    <a:pt x="3472" y="781"/>
                  </a:lnTo>
                  <a:lnTo>
                    <a:pt x="3462" y="784"/>
                  </a:lnTo>
                  <a:lnTo>
                    <a:pt x="3453" y="788"/>
                  </a:lnTo>
                  <a:lnTo>
                    <a:pt x="3446" y="794"/>
                  </a:lnTo>
                  <a:lnTo>
                    <a:pt x="3445" y="797"/>
                  </a:lnTo>
                  <a:lnTo>
                    <a:pt x="3442" y="801"/>
                  </a:lnTo>
                  <a:lnTo>
                    <a:pt x="3442" y="807"/>
                  </a:lnTo>
                  <a:lnTo>
                    <a:pt x="3440" y="813"/>
                  </a:lnTo>
                  <a:lnTo>
                    <a:pt x="3442" y="819"/>
                  </a:lnTo>
                  <a:lnTo>
                    <a:pt x="3442" y="824"/>
                  </a:lnTo>
                  <a:lnTo>
                    <a:pt x="3445" y="829"/>
                  </a:lnTo>
                  <a:lnTo>
                    <a:pt x="3448" y="833"/>
                  </a:lnTo>
                  <a:lnTo>
                    <a:pt x="3455" y="840"/>
                  </a:lnTo>
                  <a:lnTo>
                    <a:pt x="3464" y="845"/>
                  </a:lnTo>
                  <a:lnTo>
                    <a:pt x="3475" y="848"/>
                  </a:lnTo>
                  <a:lnTo>
                    <a:pt x="3487" y="849"/>
                  </a:lnTo>
                  <a:lnTo>
                    <a:pt x="3487" y="849"/>
                  </a:lnTo>
                  <a:close/>
                  <a:moveTo>
                    <a:pt x="3655" y="897"/>
                  </a:moveTo>
                  <a:lnTo>
                    <a:pt x="3655" y="840"/>
                  </a:lnTo>
                  <a:lnTo>
                    <a:pt x="3661" y="840"/>
                  </a:lnTo>
                  <a:lnTo>
                    <a:pt x="3665" y="839"/>
                  </a:lnTo>
                  <a:lnTo>
                    <a:pt x="3671" y="837"/>
                  </a:lnTo>
                  <a:lnTo>
                    <a:pt x="3674" y="835"/>
                  </a:lnTo>
                  <a:lnTo>
                    <a:pt x="3682" y="829"/>
                  </a:lnTo>
                  <a:lnTo>
                    <a:pt x="3688" y="820"/>
                  </a:lnTo>
                  <a:lnTo>
                    <a:pt x="3694" y="807"/>
                  </a:lnTo>
                  <a:lnTo>
                    <a:pt x="3698" y="791"/>
                  </a:lnTo>
                  <a:lnTo>
                    <a:pt x="3701" y="774"/>
                  </a:lnTo>
                  <a:lnTo>
                    <a:pt x="3703" y="755"/>
                  </a:lnTo>
                  <a:lnTo>
                    <a:pt x="3703" y="744"/>
                  </a:lnTo>
                  <a:lnTo>
                    <a:pt x="3704" y="732"/>
                  </a:lnTo>
                  <a:lnTo>
                    <a:pt x="3704" y="721"/>
                  </a:lnTo>
                  <a:lnTo>
                    <a:pt x="3704" y="709"/>
                  </a:lnTo>
                  <a:lnTo>
                    <a:pt x="3705" y="698"/>
                  </a:lnTo>
                  <a:lnTo>
                    <a:pt x="3705" y="686"/>
                  </a:lnTo>
                  <a:lnTo>
                    <a:pt x="3705" y="675"/>
                  </a:lnTo>
                  <a:lnTo>
                    <a:pt x="3707" y="663"/>
                  </a:lnTo>
                  <a:lnTo>
                    <a:pt x="3707" y="643"/>
                  </a:lnTo>
                  <a:lnTo>
                    <a:pt x="3707" y="624"/>
                  </a:lnTo>
                  <a:lnTo>
                    <a:pt x="3911" y="624"/>
                  </a:lnTo>
                  <a:lnTo>
                    <a:pt x="3911" y="897"/>
                  </a:lnTo>
                  <a:lnTo>
                    <a:pt x="3848" y="897"/>
                  </a:lnTo>
                  <a:lnTo>
                    <a:pt x="3848" y="680"/>
                  </a:lnTo>
                  <a:lnTo>
                    <a:pt x="3766" y="680"/>
                  </a:lnTo>
                  <a:lnTo>
                    <a:pt x="3764" y="698"/>
                  </a:lnTo>
                  <a:lnTo>
                    <a:pt x="3764" y="716"/>
                  </a:lnTo>
                  <a:lnTo>
                    <a:pt x="3763" y="735"/>
                  </a:lnTo>
                  <a:lnTo>
                    <a:pt x="3762" y="755"/>
                  </a:lnTo>
                  <a:lnTo>
                    <a:pt x="3760" y="774"/>
                  </a:lnTo>
                  <a:lnTo>
                    <a:pt x="3759" y="793"/>
                  </a:lnTo>
                  <a:lnTo>
                    <a:pt x="3756" y="813"/>
                  </a:lnTo>
                  <a:lnTo>
                    <a:pt x="3752" y="833"/>
                  </a:lnTo>
                  <a:lnTo>
                    <a:pt x="3749" y="843"/>
                  </a:lnTo>
                  <a:lnTo>
                    <a:pt x="3744" y="852"/>
                  </a:lnTo>
                  <a:lnTo>
                    <a:pt x="3740" y="862"/>
                  </a:lnTo>
                  <a:lnTo>
                    <a:pt x="3734" y="871"/>
                  </a:lnTo>
                  <a:lnTo>
                    <a:pt x="3728" y="878"/>
                  </a:lnTo>
                  <a:lnTo>
                    <a:pt x="3721" y="884"/>
                  </a:lnTo>
                  <a:lnTo>
                    <a:pt x="3713" y="888"/>
                  </a:lnTo>
                  <a:lnTo>
                    <a:pt x="3704" y="891"/>
                  </a:lnTo>
                  <a:lnTo>
                    <a:pt x="3694" y="894"/>
                  </a:lnTo>
                  <a:lnTo>
                    <a:pt x="3682" y="895"/>
                  </a:lnTo>
                  <a:lnTo>
                    <a:pt x="3669" y="897"/>
                  </a:lnTo>
                  <a:lnTo>
                    <a:pt x="3655" y="897"/>
                  </a:lnTo>
                  <a:lnTo>
                    <a:pt x="3655" y="897"/>
                  </a:lnTo>
                  <a:close/>
                  <a:moveTo>
                    <a:pt x="4096" y="899"/>
                  </a:moveTo>
                  <a:lnTo>
                    <a:pt x="4076" y="899"/>
                  </a:lnTo>
                  <a:lnTo>
                    <a:pt x="4057" y="895"/>
                  </a:lnTo>
                  <a:lnTo>
                    <a:pt x="4040" y="891"/>
                  </a:lnTo>
                  <a:lnTo>
                    <a:pt x="4024" y="884"/>
                  </a:lnTo>
                  <a:lnTo>
                    <a:pt x="4009" y="873"/>
                  </a:lnTo>
                  <a:lnTo>
                    <a:pt x="3998" y="862"/>
                  </a:lnTo>
                  <a:lnTo>
                    <a:pt x="3986" y="849"/>
                  </a:lnTo>
                  <a:lnTo>
                    <a:pt x="3978" y="835"/>
                  </a:lnTo>
                  <a:lnTo>
                    <a:pt x="3970" y="817"/>
                  </a:lnTo>
                  <a:lnTo>
                    <a:pt x="3965" y="800"/>
                  </a:lnTo>
                  <a:lnTo>
                    <a:pt x="3962" y="781"/>
                  </a:lnTo>
                  <a:lnTo>
                    <a:pt x="3962" y="761"/>
                  </a:lnTo>
                  <a:lnTo>
                    <a:pt x="3962" y="741"/>
                  </a:lnTo>
                  <a:lnTo>
                    <a:pt x="3965" y="721"/>
                  </a:lnTo>
                  <a:lnTo>
                    <a:pt x="3970" y="703"/>
                  </a:lnTo>
                  <a:lnTo>
                    <a:pt x="3978" y="686"/>
                  </a:lnTo>
                  <a:lnTo>
                    <a:pt x="3986" y="672"/>
                  </a:lnTo>
                  <a:lnTo>
                    <a:pt x="3998" y="659"/>
                  </a:lnTo>
                  <a:lnTo>
                    <a:pt x="4009" y="647"/>
                  </a:lnTo>
                  <a:lnTo>
                    <a:pt x="4024" y="639"/>
                  </a:lnTo>
                  <a:lnTo>
                    <a:pt x="4040" y="630"/>
                  </a:lnTo>
                  <a:lnTo>
                    <a:pt x="4057" y="626"/>
                  </a:lnTo>
                  <a:lnTo>
                    <a:pt x="4076" y="621"/>
                  </a:lnTo>
                  <a:lnTo>
                    <a:pt x="4096" y="620"/>
                  </a:lnTo>
                  <a:lnTo>
                    <a:pt x="4116" y="621"/>
                  </a:lnTo>
                  <a:lnTo>
                    <a:pt x="4135" y="626"/>
                  </a:lnTo>
                  <a:lnTo>
                    <a:pt x="4152" y="630"/>
                  </a:lnTo>
                  <a:lnTo>
                    <a:pt x="4166" y="639"/>
                  </a:lnTo>
                  <a:lnTo>
                    <a:pt x="4181" y="647"/>
                  </a:lnTo>
                  <a:lnTo>
                    <a:pt x="4194" y="659"/>
                  </a:lnTo>
                  <a:lnTo>
                    <a:pt x="4204" y="672"/>
                  </a:lnTo>
                  <a:lnTo>
                    <a:pt x="4212" y="688"/>
                  </a:lnTo>
                  <a:lnTo>
                    <a:pt x="4220" y="703"/>
                  </a:lnTo>
                  <a:lnTo>
                    <a:pt x="4225" y="722"/>
                  </a:lnTo>
                  <a:lnTo>
                    <a:pt x="4228" y="741"/>
                  </a:lnTo>
                  <a:lnTo>
                    <a:pt x="4228" y="761"/>
                  </a:lnTo>
                  <a:lnTo>
                    <a:pt x="4228" y="783"/>
                  </a:lnTo>
                  <a:lnTo>
                    <a:pt x="4225" y="801"/>
                  </a:lnTo>
                  <a:lnTo>
                    <a:pt x="4220" y="819"/>
                  </a:lnTo>
                  <a:lnTo>
                    <a:pt x="4212" y="835"/>
                  </a:lnTo>
                  <a:lnTo>
                    <a:pt x="4204" y="849"/>
                  </a:lnTo>
                  <a:lnTo>
                    <a:pt x="4194" y="862"/>
                  </a:lnTo>
                  <a:lnTo>
                    <a:pt x="4182" y="873"/>
                  </a:lnTo>
                  <a:lnTo>
                    <a:pt x="4168" y="884"/>
                  </a:lnTo>
                  <a:lnTo>
                    <a:pt x="4152" y="891"/>
                  </a:lnTo>
                  <a:lnTo>
                    <a:pt x="4135" y="895"/>
                  </a:lnTo>
                  <a:lnTo>
                    <a:pt x="4116" y="899"/>
                  </a:lnTo>
                  <a:lnTo>
                    <a:pt x="4096" y="899"/>
                  </a:lnTo>
                  <a:lnTo>
                    <a:pt x="4096" y="899"/>
                  </a:lnTo>
                  <a:close/>
                  <a:moveTo>
                    <a:pt x="4096" y="843"/>
                  </a:moveTo>
                  <a:lnTo>
                    <a:pt x="4107" y="842"/>
                  </a:lnTo>
                  <a:lnTo>
                    <a:pt x="4119" y="840"/>
                  </a:lnTo>
                  <a:lnTo>
                    <a:pt x="4129" y="836"/>
                  </a:lnTo>
                  <a:lnTo>
                    <a:pt x="4137" y="832"/>
                  </a:lnTo>
                  <a:lnTo>
                    <a:pt x="4145" y="826"/>
                  </a:lnTo>
                  <a:lnTo>
                    <a:pt x="4150" y="819"/>
                  </a:lnTo>
                  <a:lnTo>
                    <a:pt x="4156" y="810"/>
                  </a:lnTo>
                  <a:lnTo>
                    <a:pt x="4159" y="801"/>
                  </a:lnTo>
                  <a:lnTo>
                    <a:pt x="4163" y="791"/>
                  </a:lnTo>
                  <a:lnTo>
                    <a:pt x="4165" y="783"/>
                  </a:lnTo>
                  <a:lnTo>
                    <a:pt x="4166" y="773"/>
                  </a:lnTo>
                  <a:lnTo>
                    <a:pt x="4168" y="761"/>
                  </a:lnTo>
                  <a:lnTo>
                    <a:pt x="4166" y="751"/>
                  </a:lnTo>
                  <a:lnTo>
                    <a:pt x="4165" y="741"/>
                  </a:lnTo>
                  <a:lnTo>
                    <a:pt x="4163" y="731"/>
                  </a:lnTo>
                  <a:lnTo>
                    <a:pt x="4159" y="721"/>
                  </a:lnTo>
                  <a:lnTo>
                    <a:pt x="4156" y="712"/>
                  </a:lnTo>
                  <a:lnTo>
                    <a:pt x="4150" y="703"/>
                  </a:lnTo>
                  <a:lnTo>
                    <a:pt x="4145" y="696"/>
                  </a:lnTo>
                  <a:lnTo>
                    <a:pt x="4137" y="690"/>
                  </a:lnTo>
                  <a:lnTo>
                    <a:pt x="4129" y="685"/>
                  </a:lnTo>
                  <a:lnTo>
                    <a:pt x="4119" y="680"/>
                  </a:lnTo>
                  <a:lnTo>
                    <a:pt x="4107" y="679"/>
                  </a:lnTo>
                  <a:lnTo>
                    <a:pt x="4096" y="677"/>
                  </a:lnTo>
                  <a:lnTo>
                    <a:pt x="4083" y="679"/>
                  </a:lnTo>
                  <a:lnTo>
                    <a:pt x="4071" y="680"/>
                  </a:lnTo>
                  <a:lnTo>
                    <a:pt x="4063" y="685"/>
                  </a:lnTo>
                  <a:lnTo>
                    <a:pt x="4054" y="690"/>
                  </a:lnTo>
                  <a:lnTo>
                    <a:pt x="4047" y="696"/>
                  </a:lnTo>
                  <a:lnTo>
                    <a:pt x="4040" y="703"/>
                  </a:lnTo>
                  <a:lnTo>
                    <a:pt x="4035" y="712"/>
                  </a:lnTo>
                  <a:lnTo>
                    <a:pt x="4031" y="721"/>
                  </a:lnTo>
                  <a:lnTo>
                    <a:pt x="4027" y="731"/>
                  </a:lnTo>
                  <a:lnTo>
                    <a:pt x="4025" y="741"/>
                  </a:lnTo>
                  <a:lnTo>
                    <a:pt x="4024" y="751"/>
                  </a:lnTo>
                  <a:lnTo>
                    <a:pt x="4024" y="761"/>
                  </a:lnTo>
                  <a:lnTo>
                    <a:pt x="4024" y="773"/>
                  </a:lnTo>
                  <a:lnTo>
                    <a:pt x="4025" y="783"/>
                  </a:lnTo>
                  <a:lnTo>
                    <a:pt x="4027" y="793"/>
                  </a:lnTo>
                  <a:lnTo>
                    <a:pt x="4031" y="801"/>
                  </a:lnTo>
                  <a:lnTo>
                    <a:pt x="4035" y="811"/>
                  </a:lnTo>
                  <a:lnTo>
                    <a:pt x="4040" y="819"/>
                  </a:lnTo>
                  <a:lnTo>
                    <a:pt x="4047" y="826"/>
                  </a:lnTo>
                  <a:lnTo>
                    <a:pt x="4054" y="832"/>
                  </a:lnTo>
                  <a:lnTo>
                    <a:pt x="4063" y="836"/>
                  </a:lnTo>
                  <a:lnTo>
                    <a:pt x="4073" y="840"/>
                  </a:lnTo>
                  <a:lnTo>
                    <a:pt x="4083" y="842"/>
                  </a:lnTo>
                  <a:lnTo>
                    <a:pt x="4096" y="843"/>
                  </a:lnTo>
                  <a:lnTo>
                    <a:pt x="4096" y="843"/>
                  </a:lnTo>
                  <a:close/>
                  <a:moveTo>
                    <a:pt x="4279" y="897"/>
                  </a:moveTo>
                  <a:lnTo>
                    <a:pt x="4279" y="624"/>
                  </a:lnTo>
                  <a:lnTo>
                    <a:pt x="4472" y="624"/>
                  </a:lnTo>
                  <a:lnTo>
                    <a:pt x="4472" y="680"/>
                  </a:lnTo>
                  <a:lnTo>
                    <a:pt x="4342" y="680"/>
                  </a:lnTo>
                  <a:lnTo>
                    <a:pt x="4342" y="897"/>
                  </a:lnTo>
                  <a:lnTo>
                    <a:pt x="4279" y="897"/>
                  </a:lnTo>
                  <a:close/>
                  <a:moveTo>
                    <a:pt x="4630" y="899"/>
                  </a:moveTo>
                  <a:lnTo>
                    <a:pt x="4610" y="899"/>
                  </a:lnTo>
                  <a:lnTo>
                    <a:pt x="4591" y="895"/>
                  </a:lnTo>
                  <a:lnTo>
                    <a:pt x="4574" y="891"/>
                  </a:lnTo>
                  <a:lnTo>
                    <a:pt x="4558" y="884"/>
                  </a:lnTo>
                  <a:lnTo>
                    <a:pt x="4544" y="873"/>
                  </a:lnTo>
                  <a:lnTo>
                    <a:pt x="4532" y="862"/>
                  </a:lnTo>
                  <a:lnTo>
                    <a:pt x="4520" y="849"/>
                  </a:lnTo>
                  <a:lnTo>
                    <a:pt x="4512" y="835"/>
                  </a:lnTo>
                  <a:lnTo>
                    <a:pt x="4505" y="817"/>
                  </a:lnTo>
                  <a:lnTo>
                    <a:pt x="4499" y="800"/>
                  </a:lnTo>
                  <a:lnTo>
                    <a:pt x="4496" y="781"/>
                  </a:lnTo>
                  <a:lnTo>
                    <a:pt x="4496" y="761"/>
                  </a:lnTo>
                  <a:lnTo>
                    <a:pt x="4496" y="741"/>
                  </a:lnTo>
                  <a:lnTo>
                    <a:pt x="4499" y="721"/>
                  </a:lnTo>
                  <a:lnTo>
                    <a:pt x="4505" y="703"/>
                  </a:lnTo>
                  <a:lnTo>
                    <a:pt x="4512" y="686"/>
                  </a:lnTo>
                  <a:lnTo>
                    <a:pt x="4520" y="672"/>
                  </a:lnTo>
                  <a:lnTo>
                    <a:pt x="4532" y="659"/>
                  </a:lnTo>
                  <a:lnTo>
                    <a:pt x="4544" y="647"/>
                  </a:lnTo>
                  <a:lnTo>
                    <a:pt x="4558" y="639"/>
                  </a:lnTo>
                  <a:lnTo>
                    <a:pt x="4574" y="630"/>
                  </a:lnTo>
                  <a:lnTo>
                    <a:pt x="4591" y="626"/>
                  </a:lnTo>
                  <a:lnTo>
                    <a:pt x="4610" y="621"/>
                  </a:lnTo>
                  <a:lnTo>
                    <a:pt x="4630" y="620"/>
                  </a:lnTo>
                  <a:lnTo>
                    <a:pt x="4650" y="621"/>
                  </a:lnTo>
                  <a:lnTo>
                    <a:pt x="4669" y="626"/>
                  </a:lnTo>
                  <a:lnTo>
                    <a:pt x="4686" y="630"/>
                  </a:lnTo>
                  <a:lnTo>
                    <a:pt x="4700" y="639"/>
                  </a:lnTo>
                  <a:lnTo>
                    <a:pt x="4715" y="647"/>
                  </a:lnTo>
                  <a:lnTo>
                    <a:pt x="4728" y="659"/>
                  </a:lnTo>
                  <a:lnTo>
                    <a:pt x="4738" y="672"/>
                  </a:lnTo>
                  <a:lnTo>
                    <a:pt x="4747" y="688"/>
                  </a:lnTo>
                  <a:lnTo>
                    <a:pt x="4754" y="703"/>
                  </a:lnTo>
                  <a:lnTo>
                    <a:pt x="4760" y="722"/>
                  </a:lnTo>
                  <a:lnTo>
                    <a:pt x="4762" y="741"/>
                  </a:lnTo>
                  <a:lnTo>
                    <a:pt x="4762" y="761"/>
                  </a:lnTo>
                  <a:lnTo>
                    <a:pt x="4762" y="783"/>
                  </a:lnTo>
                  <a:lnTo>
                    <a:pt x="4760" y="801"/>
                  </a:lnTo>
                  <a:lnTo>
                    <a:pt x="4754" y="819"/>
                  </a:lnTo>
                  <a:lnTo>
                    <a:pt x="4747" y="835"/>
                  </a:lnTo>
                  <a:lnTo>
                    <a:pt x="4738" y="849"/>
                  </a:lnTo>
                  <a:lnTo>
                    <a:pt x="4728" y="862"/>
                  </a:lnTo>
                  <a:lnTo>
                    <a:pt x="4716" y="873"/>
                  </a:lnTo>
                  <a:lnTo>
                    <a:pt x="4702" y="884"/>
                  </a:lnTo>
                  <a:lnTo>
                    <a:pt x="4686" y="891"/>
                  </a:lnTo>
                  <a:lnTo>
                    <a:pt x="4669" y="895"/>
                  </a:lnTo>
                  <a:lnTo>
                    <a:pt x="4650" y="899"/>
                  </a:lnTo>
                  <a:lnTo>
                    <a:pt x="4630" y="899"/>
                  </a:lnTo>
                  <a:lnTo>
                    <a:pt x="4630" y="899"/>
                  </a:lnTo>
                  <a:close/>
                  <a:moveTo>
                    <a:pt x="4630" y="843"/>
                  </a:moveTo>
                  <a:lnTo>
                    <a:pt x="4641" y="842"/>
                  </a:lnTo>
                  <a:lnTo>
                    <a:pt x="4653" y="840"/>
                  </a:lnTo>
                  <a:lnTo>
                    <a:pt x="4663" y="836"/>
                  </a:lnTo>
                  <a:lnTo>
                    <a:pt x="4672" y="832"/>
                  </a:lnTo>
                  <a:lnTo>
                    <a:pt x="4679" y="826"/>
                  </a:lnTo>
                  <a:lnTo>
                    <a:pt x="4685" y="819"/>
                  </a:lnTo>
                  <a:lnTo>
                    <a:pt x="4690" y="810"/>
                  </a:lnTo>
                  <a:lnTo>
                    <a:pt x="4693" y="801"/>
                  </a:lnTo>
                  <a:lnTo>
                    <a:pt x="4698" y="791"/>
                  </a:lnTo>
                  <a:lnTo>
                    <a:pt x="4699" y="783"/>
                  </a:lnTo>
                  <a:lnTo>
                    <a:pt x="4700" y="773"/>
                  </a:lnTo>
                  <a:lnTo>
                    <a:pt x="4702" y="761"/>
                  </a:lnTo>
                  <a:lnTo>
                    <a:pt x="4700" y="751"/>
                  </a:lnTo>
                  <a:lnTo>
                    <a:pt x="4699" y="741"/>
                  </a:lnTo>
                  <a:lnTo>
                    <a:pt x="4698" y="731"/>
                  </a:lnTo>
                  <a:lnTo>
                    <a:pt x="4693" y="721"/>
                  </a:lnTo>
                  <a:lnTo>
                    <a:pt x="4690" y="712"/>
                  </a:lnTo>
                  <a:lnTo>
                    <a:pt x="4685" y="703"/>
                  </a:lnTo>
                  <a:lnTo>
                    <a:pt x="4679" y="696"/>
                  </a:lnTo>
                  <a:lnTo>
                    <a:pt x="4672" y="690"/>
                  </a:lnTo>
                  <a:lnTo>
                    <a:pt x="4663" y="685"/>
                  </a:lnTo>
                  <a:lnTo>
                    <a:pt x="4653" y="680"/>
                  </a:lnTo>
                  <a:lnTo>
                    <a:pt x="4641" y="679"/>
                  </a:lnTo>
                  <a:lnTo>
                    <a:pt x="4630" y="677"/>
                  </a:lnTo>
                  <a:lnTo>
                    <a:pt x="4617" y="679"/>
                  </a:lnTo>
                  <a:lnTo>
                    <a:pt x="4605" y="680"/>
                  </a:lnTo>
                  <a:lnTo>
                    <a:pt x="4597" y="685"/>
                  </a:lnTo>
                  <a:lnTo>
                    <a:pt x="4588" y="690"/>
                  </a:lnTo>
                  <a:lnTo>
                    <a:pt x="4581" y="696"/>
                  </a:lnTo>
                  <a:lnTo>
                    <a:pt x="4574" y="703"/>
                  </a:lnTo>
                  <a:lnTo>
                    <a:pt x="4568" y="712"/>
                  </a:lnTo>
                  <a:lnTo>
                    <a:pt x="4565" y="721"/>
                  </a:lnTo>
                  <a:lnTo>
                    <a:pt x="4561" y="731"/>
                  </a:lnTo>
                  <a:lnTo>
                    <a:pt x="4559" y="741"/>
                  </a:lnTo>
                  <a:lnTo>
                    <a:pt x="4558" y="751"/>
                  </a:lnTo>
                  <a:lnTo>
                    <a:pt x="4558" y="761"/>
                  </a:lnTo>
                  <a:lnTo>
                    <a:pt x="4558" y="773"/>
                  </a:lnTo>
                  <a:lnTo>
                    <a:pt x="4559" y="783"/>
                  </a:lnTo>
                  <a:lnTo>
                    <a:pt x="4561" y="793"/>
                  </a:lnTo>
                  <a:lnTo>
                    <a:pt x="4565" y="801"/>
                  </a:lnTo>
                  <a:lnTo>
                    <a:pt x="4569" y="811"/>
                  </a:lnTo>
                  <a:lnTo>
                    <a:pt x="4574" y="819"/>
                  </a:lnTo>
                  <a:lnTo>
                    <a:pt x="4581" y="826"/>
                  </a:lnTo>
                  <a:lnTo>
                    <a:pt x="4588" y="832"/>
                  </a:lnTo>
                  <a:lnTo>
                    <a:pt x="4597" y="836"/>
                  </a:lnTo>
                  <a:lnTo>
                    <a:pt x="4607" y="840"/>
                  </a:lnTo>
                  <a:lnTo>
                    <a:pt x="4617" y="842"/>
                  </a:lnTo>
                  <a:lnTo>
                    <a:pt x="4630" y="843"/>
                  </a:lnTo>
                  <a:lnTo>
                    <a:pt x="4630" y="843"/>
                  </a:lnTo>
                  <a:close/>
                  <a:moveTo>
                    <a:pt x="4957" y="897"/>
                  </a:moveTo>
                  <a:lnTo>
                    <a:pt x="4957" y="624"/>
                  </a:lnTo>
                  <a:lnTo>
                    <a:pt x="5019" y="624"/>
                  </a:lnTo>
                  <a:lnTo>
                    <a:pt x="5019" y="801"/>
                  </a:lnTo>
                  <a:lnTo>
                    <a:pt x="5023" y="796"/>
                  </a:lnTo>
                  <a:lnTo>
                    <a:pt x="5027" y="788"/>
                  </a:lnTo>
                  <a:lnTo>
                    <a:pt x="5032" y="783"/>
                  </a:lnTo>
                  <a:lnTo>
                    <a:pt x="5036" y="778"/>
                  </a:lnTo>
                  <a:lnTo>
                    <a:pt x="5153" y="624"/>
                  </a:lnTo>
                  <a:lnTo>
                    <a:pt x="5207" y="624"/>
                  </a:lnTo>
                  <a:lnTo>
                    <a:pt x="5207" y="897"/>
                  </a:lnTo>
                  <a:lnTo>
                    <a:pt x="5145" y="897"/>
                  </a:lnTo>
                  <a:lnTo>
                    <a:pt x="5145" y="721"/>
                  </a:lnTo>
                  <a:lnTo>
                    <a:pt x="5141" y="728"/>
                  </a:lnTo>
                  <a:lnTo>
                    <a:pt x="5137" y="734"/>
                  </a:lnTo>
                  <a:lnTo>
                    <a:pt x="5132" y="739"/>
                  </a:lnTo>
                  <a:lnTo>
                    <a:pt x="5128" y="745"/>
                  </a:lnTo>
                  <a:lnTo>
                    <a:pt x="5014" y="897"/>
                  </a:lnTo>
                  <a:lnTo>
                    <a:pt x="4957" y="897"/>
                  </a:lnTo>
                  <a:lnTo>
                    <a:pt x="4957" y="897"/>
                  </a:lnTo>
                  <a:close/>
                  <a:moveTo>
                    <a:pt x="5531" y="899"/>
                  </a:moveTo>
                  <a:lnTo>
                    <a:pt x="5511" y="899"/>
                  </a:lnTo>
                  <a:lnTo>
                    <a:pt x="5492" y="895"/>
                  </a:lnTo>
                  <a:lnTo>
                    <a:pt x="5475" y="891"/>
                  </a:lnTo>
                  <a:lnTo>
                    <a:pt x="5461" y="882"/>
                  </a:lnTo>
                  <a:lnTo>
                    <a:pt x="5446" y="873"/>
                  </a:lnTo>
                  <a:lnTo>
                    <a:pt x="5435" y="862"/>
                  </a:lnTo>
                  <a:lnTo>
                    <a:pt x="5425" y="849"/>
                  </a:lnTo>
                  <a:lnTo>
                    <a:pt x="5416" y="835"/>
                  </a:lnTo>
                  <a:lnTo>
                    <a:pt x="5410" y="817"/>
                  </a:lnTo>
                  <a:lnTo>
                    <a:pt x="5405" y="800"/>
                  </a:lnTo>
                  <a:lnTo>
                    <a:pt x="5402" y="781"/>
                  </a:lnTo>
                  <a:lnTo>
                    <a:pt x="5402" y="761"/>
                  </a:lnTo>
                  <a:lnTo>
                    <a:pt x="5403" y="741"/>
                  </a:lnTo>
                  <a:lnTo>
                    <a:pt x="5406" y="722"/>
                  </a:lnTo>
                  <a:lnTo>
                    <a:pt x="5410" y="705"/>
                  </a:lnTo>
                  <a:lnTo>
                    <a:pt x="5418" y="688"/>
                  </a:lnTo>
                  <a:lnTo>
                    <a:pt x="5426" y="673"/>
                  </a:lnTo>
                  <a:lnTo>
                    <a:pt x="5436" y="660"/>
                  </a:lnTo>
                  <a:lnTo>
                    <a:pt x="5448" y="649"/>
                  </a:lnTo>
                  <a:lnTo>
                    <a:pt x="5462" y="639"/>
                  </a:lnTo>
                  <a:lnTo>
                    <a:pt x="5478" y="630"/>
                  </a:lnTo>
                  <a:lnTo>
                    <a:pt x="5495" y="626"/>
                  </a:lnTo>
                  <a:lnTo>
                    <a:pt x="5514" y="621"/>
                  </a:lnTo>
                  <a:lnTo>
                    <a:pt x="5536" y="620"/>
                  </a:lnTo>
                  <a:lnTo>
                    <a:pt x="5550" y="621"/>
                  </a:lnTo>
                  <a:lnTo>
                    <a:pt x="5564" y="623"/>
                  </a:lnTo>
                  <a:lnTo>
                    <a:pt x="5579" y="627"/>
                  </a:lnTo>
                  <a:lnTo>
                    <a:pt x="5590" y="631"/>
                  </a:lnTo>
                  <a:lnTo>
                    <a:pt x="5603" y="637"/>
                  </a:lnTo>
                  <a:lnTo>
                    <a:pt x="5613" y="644"/>
                  </a:lnTo>
                  <a:lnTo>
                    <a:pt x="5622" y="653"/>
                  </a:lnTo>
                  <a:lnTo>
                    <a:pt x="5631" y="663"/>
                  </a:lnTo>
                  <a:lnTo>
                    <a:pt x="5638" y="675"/>
                  </a:lnTo>
                  <a:lnTo>
                    <a:pt x="5644" y="686"/>
                  </a:lnTo>
                  <a:lnTo>
                    <a:pt x="5647" y="701"/>
                  </a:lnTo>
                  <a:lnTo>
                    <a:pt x="5649" y="715"/>
                  </a:lnTo>
                  <a:lnTo>
                    <a:pt x="5588" y="715"/>
                  </a:lnTo>
                  <a:lnTo>
                    <a:pt x="5585" y="706"/>
                  </a:lnTo>
                  <a:lnTo>
                    <a:pt x="5580" y="698"/>
                  </a:lnTo>
                  <a:lnTo>
                    <a:pt x="5575" y="692"/>
                  </a:lnTo>
                  <a:lnTo>
                    <a:pt x="5567" y="686"/>
                  </a:lnTo>
                  <a:lnTo>
                    <a:pt x="5560" y="682"/>
                  </a:lnTo>
                  <a:lnTo>
                    <a:pt x="5553" y="679"/>
                  </a:lnTo>
                  <a:lnTo>
                    <a:pt x="5543" y="677"/>
                  </a:lnTo>
                  <a:lnTo>
                    <a:pt x="5534" y="677"/>
                  </a:lnTo>
                  <a:lnTo>
                    <a:pt x="5521" y="677"/>
                  </a:lnTo>
                  <a:lnTo>
                    <a:pt x="5511" y="680"/>
                  </a:lnTo>
                  <a:lnTo>
                    <a:pt x="5501" y="685"/>
                  </a:lnTo>
                  <a:lnTo>
                    <a:pt x="5492" y="690"/>
                  </a:lnTo>
                  <a:lnTo>
                    <a:pt x="5485" y="696"/>
                  </a:lnTo>
                  <a:lnTo>
                    <a:pt x="5480" y="705"/>
                  </a:lnTo>
                  <a:lnTo>
                    <a:pt x="5475" y="712"/>
                  </a:lnTo>
                  <a:lnTo>
                    <a:pt x="5471" y="722"/>
                  </a:lnTo>
                  <a:lnTo>
                    <a:pt x="5468" y="731"/>
                  </a:lnTo>
                  <a:lnTo>
                    <a:pt x="5467" y="741"/>
                  </a:lnTo>
                  <a:lnTo>
                    <a:pt x="5465" y="751"/>
                  </a:lnTo>
                  <a:lnTo>
                    <a:pt x="5464" y="761"/>
                  </a:lnTo>
                  <a:lnTo>
                    <a:pt x="5465" y="773"/>
                  </a:lnTo>
                  <a:lnTo>
                    <a:pt x="5467" y="783"/>
                  </a:lnTo>
                  <a:lnTo>
                    <a:pt x="5468" y="793"/>
                  </a:lnTo>
                  <a:lnTo>
                    <a:pt x="5471" y="801"/>
                  </a:lnTo>
                  <a:lnTo>
                    <a:pt x="5475" y="810"/>
                  </a:lnTo>
                  <a:lnTo>
                    <a:pt x="5481" y="819"/>
                  </a:lnTo>
                  <a:lnTo>
                    <a:pt x="5487" y="826"/>
                  </a:lnTo>
                  <a:lnTo>
                    <a:pt x="5494" y="832"/>
                  </a:lnTo>
                  <a:lnTo>
                    <a:pt x="5503" y="837"/>
                  </a:lnTo>
                  <a:lnTo>
                    <a:pt x="5511" y="840"/>
                  </a:lnTo>
                  <a:lnTo>
                    <a:pt x="5521" y="842"/>
                  </a:lnTo>
                  <a:lnTo>
                    <a:pt x="5533" y="843"/>
                  </a:lnTo>
                  <a:lnTo>
                    <a:pt x="5543" y="843"/>
                  </a:lnTo>
                  <a:lnTo>
                    <a:pt x="5552" y="840"/>
                  </a:lnTo>
                  <a:lnTo>
                    <a:pt x="5560" y="839"/>
                  </a:lnTo>
                  <a:lnTo>
                    <a:pt x="5569" y="835"/>
                  </a:lnTo>
                  <a:lnTo>
                    <a:pt x="5576" y="829"/>
                  </a:lnTo>
                  <a:lnTo>
                    <a:pt x="5582" y="823"/>
                  </a:lnTo>
                  <a:lnTo>
                    <a:pt x="5586" y="814"/>
                  </a:lnTo>
                  <a:lnTo>
                    <a:pt x="5589" y="806"/>
                  </a:lnTo>
                  <a:lnTo>
                    <a:pt x="5652" y="806"/>
                  </a:lnTo>
                  <a:lnTo>
                    <a:pt x="5649" y="822"/>
                  </a:lnTo>
                  <a:lnTo>
                    <a:pt x="5645" y="835"/>
                  </a:lnTo>
                  <a:lnTo>
                    <a:pt x="5639" y="848"/>
                  </a:lnTo>
                  <a:lnTo>
                    <a:pt x="5632" y="858"/>
                  </a:lnTo>
                  <a:lnTo>
                    <a:pt x="5622" y="868"/>
                  </a:lnTo>
                  <a:lnTo>
                    <a:pt x="5612" y="876"/>
                  </a:lnTo>
                  <a:lnTo>
                    <a:pt x="5600" y="884"/>
                  </a:lnTo>
                  <a:lnTo>
                    <a:pt x="5589" y="889"/>
                  </a:lnTo>
                  <a:lnTo>
                    <a:pt x="5575" y="894"/>
                  </a:lnTo>
                  <a:lnTo>
                    <a:pt x="5562" y="897"/>
                  </a:lnTo>
                  <a:lnTo>
                    <a:pt x="5547" y="899"/>
                  </a:lnTo>
                  <a:lnTo>
                    <a:pt x="5531" y="899"/>
                  </a:lnTo>
                  <a:lnTo>
                    <a:pt x="5531" y="899"/>
                  </a:lnTo>
                  <a:close/>
                  <a:moveTo>
                    <a:pt x="5700" y="996"/>
                  </a:moveTo>
                  <a:lnTo>
                    <a:pt x="5700" y="624"/>
                  </a:lnTo>
                  <a:lnTo>
                    <a:pt x="5759" y="624"/>
                  </a:lnTo>
                  <a:lnTo>
                    <a:pt x="5762" y="662"/>
                  </a:lnTo>
                  <a:lnTo>
                    <a:pt x="5770" y="652"/>
                  </a:lnTo>
                  <a:lnTo>
                    <a:pt x="5779" y="643"/>
                  </a:lnTo>
                  <a:lnTo>
                    <a:pt x="5789" y="636"/>
                  </a:lnTo>
                  <a:lnTo>
                    <a:pt x="5801" y="630"/>
                  </a:lnTo>
                  <a:lnTo>
                    <a:pt x="5812" y="626"/>
                  </a:lnTo>
                  <a:lnTo>
                    <a:pt x="5825" y="623"/>
                  </a:lnTo>
                  <a:lnTo>
                    <a:pt x="5837" y="621"/>
                  </a:lnTo>
                  <a:lnTo>
                    <a:pt x="5850" y="620"/>
                  </a:lnTo>
                  <a:lnTo>
                    <a:pt x="5868" y="621"/>
                  </a:lnTo>
                  <a:lnTo>
                    <a:pt x="5886" y="626"/>
                  </a:lnTo>
                  <a:lnTo>
                    <a:pt x="5901" y="631"/>
                  </a:lnTo>
                  <a:lnTo>
                    <a:pt x="5914" y="639"/>
                  </a:lnTo>
                  <a:lnTo>
                    <a:pt x="5927" y="649"/>
                  </a:lnTo>
                  <a:lnTo>
                    <a:pt x="5937" y="660"/>
                  </a:lnTo>
                  <a:lnTo>
                    <a:pt x="5948" y="675"/>
                  </a:lnTo>
                  <a:lnTo>
                    <a:pt x="5955" y="689"/>
                  </a:lnTo>
                  <a:lnTo>
                    <a:pt x="5960" y="705"/>
                  </a:lnTo>
                  <a:lnTo>
                    <a:pt x="5963" y="722"/>
                  </a:lnTo>
                  <a:lnTo>
                    <a:pt x="5966" y="741"/>
                  </a:lnTo>
                  <a:lnTo>
                    <a:pt x="5968" y="761"/>
                  </a:lnTo>
                  <a:lnTo>
                    <a:pt x="5966" y="780"/>
                  </a:lnTo>
                  <a:lnTo>
                    <a:pt x="5963" y="799"/>
                  </a:lnTo>
                  <a:lnTo>
                    <a:pt x="5960" y="816"/>
                  </a:lnTo>
                  <a:lnTo>
                    <a:pt x="5955" y="832"/>
                  </a:lnTo>
                  <a:lnTo>
                    <a:pt x="5946" y="846"/>
                  </a:lnTo>
                  <a:lnTo>
                    <a:pt x="5937" y="860"/>
                  </a:lnTo>
                  <a:lnTo>
                    <a:pt x="5926" y="872"/>
                  </a:lnTo>
                  <a:lnTo>
                    <a:pt x="5914" y="882"/>
                  </a:lnTo>
                  <a:lnTo>
                    <a:pt x="5907" y="886"/>
                  </a:lnTo>
                  <a:lnTo>
                    <a:pt x="5900" y="889"/>
                  </a:lnTo>
                  <a:lnTo>
                    <a:pt x="5891" y="892"/>
                  </a:lnTo>
                  <a:lnTo>
                    <a:pt x="5883" y="895"/>
                  </a:lnTo>
                  <a:lnTo>
                    <a:pt x="5865" y="898"/>
                  </a:lnTo>
                  <a:lnTo>
                    <a:pt x="5845" y="899"/>
                  </a:lnTo>
                  <a:lnTo>
                    <a:pt x="5827" y="899"/>
                  </a:lnTo>
                  <a:lnTo>
                    <a:pt x="5809" y="895"/>
                  </a:lnTo>
                  <a:lnTo>
                    <a:pt x="5795" y="891"/>
                  </a:lnTo>
                  <a:lnTo>
                    <a:pt x="5782" y="884"/>
                  </a:lnTo>
                  <a:lnTo>
                    <a:pt x="5772" y="876"/>
                  </a:lnTo>
                  <a:lnTo>
                    <a:pt x="5763" y="868"/>
                  </a:lnTo>
                  <a:lnTo>
                    <a:pt x="5763" y="996"/>
                  </a:lnTo>
                  <a:lnTo>
                    <a:pt x="5700" y="996"/>
                  </a:lnTo>
                  <a:close/>
                  <a:moveTo>
                    <a:pt x="5835" y="843"/>
                  </a:moveTo>
                  <a:lnTo>
                    <a:pt x="5848" y="842"/>
                  </a:lnTo>
                  <a:lnTo>
                    <a:pt x="5860" y="840"/>
                  </a:lnTo>
                  <a:lnTo>
                    <a:pt x="5868" y="836"/>
                  </a:lnTo>
                  <a:lnTo>
                    <a:pt x="5877" y="832"/>
                  </a:lnTo>
                  <a:lnTo>
                    <a:pt x="5884" y="826"/>
                  </a:lnTo>
                  <a:lnTo>
                    <a:pt x="5890" y="819"/>
                  </a:lnTo>
                  <a:lnTo>
                    <a:pt x="5894" y="810"/>
                  </a:lnTo>
                  <a:lnTo>
                    <a:pt x="5899" y="801"/>
                  </a:lnTo>
                  <a:lnTo>
                    <a:pt x="5901" y="791"/>
                  </a:lnTo>
                  <a:lnTo>
                    <a:pt x="5904" y="781"/>
                  </a:lnTo>
                  <a:lnTo>
                    <a:pt x="5904" y="771"/>
                  </a:lnTo>
                  <a:lnTo>
                    <a:pt x="5906" y="761"/>
                  </a:lnTo>
                  <a:lnTo>
                    <a:pt x="5904" y="751"/>
                  </a:lnTo>
                  <a:lnTo>
                    <a:pt x="5904" y="739"/>
                  </a:lnTo>
                  <a:lnTo>
                    <a:pt x="5901" y="729"/>
                  </a:lnTo>
                  <a:lnTo>
                    <a:pt x="5899" y="719"/>
                  </a:lnTo>
                  <a:lnTo>
                    <a:pt x="5894" y="711"/>
                  </a:lnTo>
                  <a:lnTo>
                    <a:pt x="5890" y="702"/>
                  </a:lnTo>
                  <a:lnTo>
                    <a:pt x="5883" y="695"/>
                  </a:lnTo>
                  <a:lnTo>
                    <a:pt x="5876" y="689"/>
                  </a:lnTo>
                  <a:lnTo>
                    <a:pt x="5867" y="683"/>
                  </a:lnTo>
                  <a:lnTo>
                    <a:pt x="5858" y="680"/>
                  </a:lnTo>
                  <a:lnTo>
                    <a:pt x="5847" y="677"/>
                  </a:lnTo>
                  <a:lnTo>
                    <a:pt x="5835" y="677"/>
                  </a:lnTo>
                  <a:lnTo>
                    <a:pt x="5824" y="677"/>
                  </a:lnTo>
                  <a:lnTo>
                    <a:pt x="5812" y="680"/>
                  </a:lnTo>
                  <a:lnTo>
                    <a:pt x="5804" y="683"/>
                  </a:lnTo>
                  <a:lnTo>
                    <a:pt x="5795" y="689"/>
                  </a:lnTo>
                  <a:lnTo>
                    <a:pt x="5788" y="695"/>
                  </a:lnTo>
                  <a:lnTo>
                    <a:pt x="5780" y="702"/>
                  </a:lnTo>
                  <a:lnTo>
                    <a:pt x="5775" y="711"/>
                  </a:lnTo>
                  <a:lnTo>
                    <a:pt x="5770" y="719"/>
                  </a:lnTo>
                  <a:lnTo>
                    <a:pt x="5766" y="729"/>
                  </a:lnTo>
                  <a:lnTo>
                    <a:pt x="5765" y="739"/>
                  </a:lnTo>
                  <a:lnTo>
                    <a:pt x="5763" y="750"/>
                  </a:lnTo>
                  <a:lnTo>
                    <a:pt x="5762" y="761"/>
                  </a:lnTo>
                  <a:lnTo>
                    <a:pt x="5763" y="771"/>
                  </a:lnTo>
                  <a:lnTo>
                    <a:pt x="5765" y="783"/>
                  </a:lnTo>
                  <a:lnTo>
                    <a:pt x="5766" y="793"/>
                  </a:lnTo>
                  <a:lnTo>
                    <a:pt x="5770" y="803"/>
                  </a:lnTo>
                  <a:lnTo>
                    <a:pt x="5775" y="811"/>
                  </a:lnTo>
                  <a:lnTo>
                    <a:pt x="5779" y="819"/>
                  </a:lnTo>
                  <a:lnTo>
                    <a:pt x="5786" y="826"/>
                  </a:lnTo>
                  <a:lnTo>
                    <a:pt x="5793" y="832"/>
                  </a:lnTo>
                  <a:lnTo>
                    <a:pt x="5802" y="837"/>
                  </a:lnTo>
                  <a:lnTo>
                    <a:pt x="5812" y="840"/>
                  </a:lnTo>
                  <a:lnTo>
                    <a:pt x="5824" y="843"/>
                  </a:lnTo>
                  <a:lnTo>
                    <a:pt x="5835" y="843"/>
                  </a:lnTo>
                  <a:lnTo>
                    <a:pt x="5835" y="843"/>
                  </a:lnTo>
                  <a:close/>
                  <a:moveTo>
                    <a:pt x="6138" y="899"/>
                  </a:moveTo>
                  <a:lnTo>
                    <a:pt x="6117" y="899"/>
                  </a:lnTo>
                  <a:lnTo>
                    <a:pt x="6099" y="895"/>
                  </a:lnTo>
                  <a:lnTo>
                    <a:pt x="6081" y="891"/>
                  </a:lnTo>
                  <a:lnTo>
                    <a:pt x="6066" y="882"/>
                  </a:lnTo>
                  <a:lnTo>
                    <a:pt x="6051" y="873"/>
                  </a:lnTo>
                  <a:lnTo>
                    <a:pt x="6040" y="862"/>
                  </a:lnTo>
                  <a:lnTo>
                    <a:pt x="6030" y="849"/>
                  </a:lnTo>
                  <a:lnTo>
                    <a:pt x="6021" y="833"/>
                  </a:lnTo>
                  <a:lnTo>
                    <a:pt x="6014" y="817"/>
                  </a:lnTo>
                  <a:lnTo>
                    <a:pt x="6009" y="800"/>
                  </a:lnTo>
                  <a:lnTo>
                    <a:pt x="6007" y="781"/>
                  </a:lnTo>
                  <a:lnTo>
                    <a:pt x="6005" y="761"/>
                  </a:lnTo>
                  <a:lnTo>
                    <a:pt x="6007" y="741"/>
                  </a:lnTo>
                  <a:lnTo>
                    <a:pt x="6009" y="722"/>
                  </a:lnTo>
                  <a:lnTo>
                    <a:pt x="6014" y="705"/>
                  </a:lnTo>
                  <a:lnTo>
                    <a:pt x="6021" y="688"/>
                  </a:lnTo>
                  <a:lnTo>
                    <a:pt x="6030" y="673"/>
                  </a:lnTo>
                  <a:lnTo>
                    <a:pt x="6040" y="660"/>
                  </a:lnTo>
                  <a:lnTo>
                    <a:pt x="6053" y="649"/>
                  </a:lnTo>
                  <a:lnTo>
                    <a:pt x="6066" y="639"/>
                  </a:lnTo>
                  <a:lnTo>
                    <a:pt x="6081" y="630"/>
                  </a:lnTo>
                  <a:lnTo>
                    <a:pt x="6099" y="626"/>
                  </a:lnTo>
                  <a:lnTo>
                    <a:pt x="6117" y="621"/>
                  </a:lnTo>
                  <a:lnTo>
                    <a:pt x="6138" y="620"/>
                  </a:lnTo>
                  <a:lnTo>
                    <a:pt x="6152" y="621"/>
                  </a:lnTo>
                  <a:lnTo>
                    <a:pt x="6166" y="623"/>
                  </a:lnTo>
                  <a:lnTo>
                    <a:pt x="6178" y="627"/>
                  </a:lnTo>
                  <a:lnTo>
                    <a:pt x="6191" y="631"/>
                  </a:lnTo>
                  <a:lnTo>
                    <a:pt x="6202" y="637"/>
                  </a:lnTo>
                  <a:lnTo>
                    <a:pt x="6212" y="644"/>
                  </a:lnTo>
                  <a:lnTo>
                    <a:pt x="6221" y="652"/>
                  </a:lnTo>
                  <a:lnTo>
                    <a:pt x="6230" y="660"/>
                  </a:lnTo>
                  <a:lnTo>
                    <a:pt x="6237" y="670"/>
                  </a:lnTo>
                  <a:lnTo>
                    <a:pt x="6244" y="680"/>
                  </a:lnTo>
                  <a:lnTo>
                    <a:pt x="6248" y="692"/>
                  </a:lnTo>
                  <a:lnTo>
                    <a:pt x="6253" y="703"/>
                  </a:lnTo>
                  <a:lnTo>
                    <a:pt x="6257" y="716"/>
                  </a:lnTo>
                  <a:lnTo>
                    <a:pt x="6259" y="729"/>
                  </a:lnTo>
                  <a:lnTo>
                    <a:pt x="6260" y="742"/>
                  </a:lnTo>
                  <a:lnTo>
                    <a:pt x="6261" y="757"/>
                  </a:lnTo>
                  <a:lnTo>
                    <a:pt x="6260" y="762"/>
                  </a:lnTo>
                  <a:lnTo>
                    <a:pt x="6260" y="768"/>
                  </a:lnTo>
                  <a:lnTo>
                    <a:pt x="6260" y="774"/>
                  </a:lnTo>
                  <a:lnTo>
                    <a:pt x="6259" y="781"/>
                  </a:lnTo>
                  <a:lnTo>
                    <a:pt x="6068" y="781"/>
                  </a:lnTo>
                  <a:lnTo>
                    <a:pt x="6070" y="790"/>
                  </a:lnTo>
                  <a:lnTo>
                    <a:pt x="6071" y="799"/>
                  </a:lnTo>
                  <a:lnTo>
                    <a:pt x="6074" y="806"/>
                  </a:lnTo>
                  <a:lnTo>
                    <a:pt x="6077" y="814"/>
                  </a:lnTo>
                  <a:lnTo>
                    <a:pt x="6081" y="820"/>
                  </a:lnTo>
                  <a:lnTo>
                    <a:pt x="6087" y="827"/>
                  </a:lnTo>
                  <a:lnTo>
                    <a:pt x="6093" y="833"/>
                  </a:lnTo>
                  <a:lnTo>
                    <a:pt x="6100" y="837"/>
                  </a:lnTo>
                  <a:lnTo>
                    <a:pt x="6107" y="842"/>
                  </a:lnTo>
                  <a:lnTo>
                    <a:pt x="6117" y="845"/>
                  </a:lnTo>
                  <a:lnTo>
                    <a:pt x="6126" y="846"/>
                  </a:lnTo>
                  <a:lnTo>
                    <a:pt x="6138" y="846"/>
                  </a:lnTo>
                  <a:lnTo>
                    <a:pt x="6149" y="846"/>
                  </a:lnTo>
                  <a:lnTo>
                    <a:pt x="6162" y="843"/>
                  </a:lnTo>
                  <a:lnTo>
                    <a:pt x="6174" y="839"/>
                  </a:lnTo>
                  <a:lnTo>
                    <a:pt x="6182" y="833"/>
                  </a:lnTo>
                  <a:lnTo>
                    <a:pt x="6187" y="829"/>
                  </a:lnTo>
                  <a:lnTo>
                    <a:pt x="6191" y="824"/>
                  </a:lnTo>
                  <a:lnTo>
                    <a:pt x="6194" y="820"/>
                  </a:lnTo>
                  <a:lnTo>
                    <a:pt x="6195" y="816"/>
                  </a:lnTo>
                  <a:lnTo>
                    <a:pt x="6259" y="816"/>
                  </a:lnTo>
                  <a:lnTo>
                    <a:pt x="6254" y="830"/>
                  </a:lnTo>
                  <a:lnTo>
                    <a:pt x="6248" y="842"/>
                  </a:lnTo>
                  <a:lnTo>
                    <a:pt x="6241" y="853"/>
                  </a:lnTo>
                  <a:lnTo>
                    <a:pt x="6233" y="863"/>
                  </a:lnTo>
                  <a:lnTo>
                    <a:pt x="6224" y="872"/>
                  </a:lnTo>
                  <a:lnTo>
                    <a:pt x="6214" y="879"/>
                  </a:lnTo>
                  <a:lnTo>
                    <a:pt x="6202" y="886"/>
                  </a:lnTo>
                  <a:lnTo>
                    <a:pt x="6189" y="891"/>
                  </a:lnTo>
                  <a:lnTo>
                    <a:pt x="6178" y="895"/>
                  </a:lnTo>
                  <a:lnTo>
                    <a:pt x="6165" y="898"/>
                  </a:lnTo>
                  <a:lnTo>
                    <a:pt x="6151" y="899"/>
                  </a:lnTo>
                  <a:lnTo>
                    <a:pt x="6138" y="899"/>
                  </a:lnTo>
                  <a:lnTo>
                    <a:pt x="6138" y="899"/>
                  </a:lnTo>
                  <a:close/>
                  <a:moveTo>
                    <a:pt x="6068" y="734"/>
                  </a:moveTo>
                  <a:lnTo>
                    <a:pt x="6200" y="734"/>
                  </a:lnTo>
                  <a:lnTo>
                    <a:pt x="6200" y="725"/>
                  </a:lnTo>
                  <a:lnTo>
                    <a:pt x="6198" y="718"/>
                  </a:lnTo>
                  <a:lnTo>
                    <a:pt x="6195" y="711"/>
                  </a:lnTo>
                  <a:lnTo>
                    <a:pt x="6192" y="703"/>
                  </a:lnTo>
                  <a:lnTo>
                    <a:pt x="6188" y="696"/>
                  </a:lnTo>
                  <a:lnTo>
                    <a:pt x="6184" y="690"/>
                  </a:lnTo>
                  <a:lnTo>
                    <a:pt x="6176" y="686"/>
                  </a:lnTo>
                  <a:lnTo>
                    <a:pt x="6171" y="682"/>
                  </a:lnTo>
                  <a:lnTo>
                    <a:pt x="6164" y="677"/>
                  </a:lnTo>
                  <a:lnTo>
                    <a:pt x="6155" y="675"/>
                  </a:lnTo>
                  <a:lnTo>
                    <a:pt x="6146" y="673"/>
                  </a:lnTo>
                  <a:lnTo>
                    <a:pt x="6136" y="673"/>
                  </a:lnTo>
                  <a:lnTo>
                    <a:pt x="6126" y="673"/>
                  </a:lnTo>
                  <a:lnTo>
                    <a:pt x="6116" y="675"/>
                  </a:lnTo>
                  <a:lnTo>
                    <a:pt x="6107" y="677"/>
                  </a:lnTo>
                  <a:lnTo>
                    <a:pt x="6100" y="682"/>
                  </a:lnTo>
                  <a:lnTo>
                    <a:pt x="6093" y="686"/>
                  </a:lnTo>
                  <a:lnTo>
                    <a:pt x="6087" y="692"/>
                  </a:lnTo>
                  <a:lnTo>
                    <a:pt x="6083" y="698"/>
                  </a:lnTo>
                  <a:lnTo>
                    <a:pt x="6079" y="705"/>
                  </a:lnTo>
                  <a:lnTo>
                    <a:pt x="6074" y="712"/>
                  </a:lnTo>
                  <a:lnTo>
                    <a:pt x="6071" y="719"/>
                  </a:lnTo>
                  <a:lnTo>
                    <a:pt x="6070" y="726"/>
                  </a:lnTo>
                  <a:lnTo>
                    <a:pt x="6068" y="734"/>
                  </a:lnTo>
                  <a:lnTo>
                    <a:pt x="6068" y="734"/>
                  </a:lnTo>
                  <a:close/>
                  <a:moveTo>
                    <a:pt x="6283" y="976"/>
                  </a:moveTo>
                  <a:lnTo>
                    <a:pt x="6283" y="840"/>
                  </a:lnTo>
                  <a:lnTo>
                    <a:pt x="6289" y="840"/>
                  </a:lnTo>
                  <a:lnTo>
                    <a:pt x="6295" y="839"/>
                  </a:lnTo>
                  <a:lnTo>
                    <a:pt x="6300" y="836"/>
                  </a:lnTo>
                  <a:lnTo>
                    <a:pt x="6305" y="833"/>
                  </a:lnTo>
                  <a:lnTo>
                    <a:pt x="6313" y="826"/>
                  </a:lnTo>
                  <a:lnTo>
                    <a:pt x="6319" y="814"/>
                  </a:lnTo>
                  <a:lnTo>
                    <a:pt x="6323" y="803"/>
                  </a:lnTo>
                  <a:lnTo>
                    <a:pt x="6328" y="788"/>
                  </a:lnTo>
                  <a:lnTo>
                    <a:pt x="6331" y="774"/>
                  </a:lnTo>
                  <a:lnTo>
                    <a:pt x="6332" y="760"/>
                  </a:lnTo>
                  <a:lnTo>
                    <a:pt x="6333" y="748"/>
                  </a:lnTo>
                  <a:lnTo>
                    <a:pt x="6335" y="737"/>
                  </a:lnTo>
                  <a:lnTo>
                    <a:pt x="6336" y="725"/>
                  </a:lnTo>
                  <a:lnTo>
                    <a:pt x="6336" y="712"/>
                  </a:lnTo>
                  <a:lnTo>
                    <a:pt x="6336" y="689"/>
                  </a:lnTo>
                  <a:lnTo>
                    <a:pt x="6336" y="670"/>
                  </a:lnTo>
                  <a:lnTo>
                    <a:pt x="6338" y="659"/>
                  </a:lnTo>
                  <a:lnTo>
                    <a:pt x="6338" y="647"/>
                  </a:lnTo>
                  <a:lnTo>
                    <a:pt x="6338" y="624"/>
                  </a:lnTo>
                  <a:lnTo>
                    <a:pt x="6547" y="624"/>
                  </a:lnTo>
                  <a:lnTo>
                    <a:pt x="6547" y="840"/>
                  </a:lnTo>
                  <a:lnTo>
                    <a:pt x="6583" y="840"/>
                  </a:lnTo>
                  <a:lnTo>
                    <a:pt x="6583" y="976"/>
                  </a:lnTo>
                  <a:lnTo>
                    <a:pt x="6521" y="976"/>
                  </a:lnTo>
                  <a:lnTo>
                    <a:pt x="6521" y="897"/>
                  </a:lnTo>
                  <a:lnTo>
                    <a:pt x="6345" y="897"/>
                  </a:lnTo>
                  <a:lnTo>
                    <a:pt x="6345" y="976"/>
                  </a:lnTo>
                  <a:lnTo>
                    <a:pt x="6283" y="976"/>
                  </a:lnTo>
                  <a:lnTo>
                    <a:pt x="6283" y="976"/>
                  </a:lnTo>
                  <a:close/>
                  <a:moveTo>
                    <a:pt x="6372" y="840"/>
                  </a:moveTo>
                  <a:lnTo>
                    <a:pt x="6485" y="840"/>
                  </a:lnTo>
                  <a:lnTo>
                    <a:pt x="6485" y="680"/>
                  </a:lnTo>
                  <a:lnTo>
                    <a:pt x="6394" y="680"/>
                  </a:lnTo>
                  <a:lnTo>
                    <a:pt x="6394" y="701"/>
                  </a:lnTo>
                  <a:lnTo>
                    <a:pt x="6392" y="721"/>
                  </a:lnTo>
                  <a:lnTo>
                    <a:pt x="6392" y="742"/>
                  </a:lnTo>
                  <a:lnTo>
                    <a:pt x="6391" y="762"/>
                  </a:lnTo>
                  <a:lnTo>
                    <a:pt x="6390" y="774"/>
                  </a:lnTo>
                  <a:lnTo>
                    <a:pt x="6388" y="788"/>
                  </a:lnTo>
                  <a:lnTo>
                    <a:pt x="6387" y="801"/>
                  </a:lnTo>
                  <a:lnTo>
                    <a:pt x="6384" y="816"/>
                  </a:lnTo>
                  <a:lnTo>
                    <a:pt x="6378" y="829"/>
                  </a:lnTo>
                  <a:lnTo>
                    <a:pt x="6372" y="840"/>
                  </a:lnTo>
                  <a:lnTo>
                    <a:pt x="6372" y="840"/>
                  </a:lnTo>
                  <a:close/>
                  <a:moveTo>
                    <a:pt x="6621" y="897"/>
                  </a:moveTo>
                  <a:lnTo>
                    <a:pt x="6621" y="624"/>
                  </a:lnTo>
                  <a:lnTo>
                    <a:pt x="6683" y="624"/>
                  </a:lnTo>
                  <a:lnTo>
                    <a:pt x="6683" y="734"/>
                  </a:lnTo>
                  <a:lnTo>
                    <a:pt x="6797" y="734"/>
                  </a:lnTo>
                  <a:lnTo>
                    <a:pt x="6797" y="624"/>
                  </a:lnTo>
                  <a:lnTo>
                    <a:pt x="6860" y="624"/>
                  </a:lnTo>
                  <a:lnTo>
                    <a:pt x="6860" y="897"/>
                  </a:lnTo>
                  <a:lnTo>
                    <a:pt x="6797" y="897"/>
                  </a:lnTo>
                  <a:lnTo>
                    <a:pt x="6797" y="790"/>
                  </a:lnTo>
                  <a:lnTo>
                    <a:pt x="6683" y="790"/>
                  </a:lnTo>
                  <a:lnTo>
                    <a:pt x="6683" y="897"/>
                  </a:lnTo>
                  <a:lnTo>
                    <a:pt x="6621" y="897"/>
                  </a:lnTo>
                  <a:close/>
                  <a:moveTo>
                    <a:pt x="7042" y="899"/>
                  </a:moveTo>
                  <a:lnTo>
                    <a:pt x="7022" y="899"/>
                  </a:lnTo>
                  <a:lnTo>
                    <a:pt x="7003" y="895"/>
                  </a:lnTo>
                  <a:lnTo>
                    <a:pt x="6986" y="891"/>
                  </a:lnTo>
                  <a:lnTo>
                    <a:pt x="6970" y="882"/>
                  </a:lnTo>
                  <a:lnTo>
                    <a:pt x="6957" y="873"/>
                  </a:lnTo>
                  <a:lnTo>
                    <a:pt x="6944" y="862"/>
                  </a:lnTo>
                  <a:lnTo>
                    <a:pt x="6934" y="849"/>
                  </a:lnTo>
                  <a:lnTo>
                    <a:pt x="6925" y="833"/>
                  </a:lnTo>
                  <a:lnTo>
                    <a:pt x="6920" y="817"/>
                  </a:lnTo>
                  <a:lnTo>
                    <a:pt x="6914" y="800"/>
                  </a:lnTo>
                  <a:lnTo>
                    <a:pt x="6911" y="781"/>
                  </a:lnTo>
                  <a:lnTo>
                    <a:pt x="6911" y="761"/>
                  </a:lnTo>
                  <a:lnTo>
                    <a:pt x="6911" y="741"/>
                  </a:lnTo>
                  <a:lnTo>
                    <a:pt x="6914" y="722"/>
                  </a:lnTo>
                  <a:lnTo>
                    <a:pt x="6920" y="705"/>
                  </a:lnTo>
                  <a:lnTo>
                    <a:pt x="6927" y="688"/>
                  </a:lnTo>
                  <a:lnTo>
                    <a:pt x="6935" y="673"/>
                  </a:lnTo>
                  <a:lnTo>
                    <a:pt x="6945" y="660"/>
                  </a:lnTo>
                  <a:lnTo>
                    <a:pt x="6957" y="649"/>
                  </a:lnTo>
                  <a:lnTo>
                    <a:pt x="6971" y="639"/>
                  </a:lnTo>
                  <a:lnTo>
                    <a:pt x="6987" y="630"/>
                  </a:lnTo>
                  <a:lnTo>
                    <a:pt x="7004" y="626"/>
                  </a:lnTo>
                  <a:lnTo>
                    <a:pt x="7023" y="621"/>
                  </a:lnTo>
                  <a:lnTo>
                    <a:pt x="7042" y="620"/>
                  </a:lnTo>
                  <a:lnTo>
                    <a:pt x="7058" y="621"/>
                  </a:lnTo>
                  <a:lnTo>
                    <a:pt x="7071" y="623"/>
                  </a:lnTo>
                  <a:lnTo>
                    <a:pt x="7084" y="627"/>
                  </a:lnTo>
                  <a:lnTo>
                    <a:pt x="7095" y="631"/>
                  </a:lnTo>
                  <a:lnTo>
                    <a:pt x="7107" y="637"/>
                  </a:lnTo>
                  <a:lnTo>
                    <a:pt x="7117" y="644"/>
                  </a:lnTo>
                  <a:lnTo>
                    <a:pt x="7127" y="652"/>
                  </a:lnTo>
                  <a:lnTo>
                    <a:pt x="7136" y="660"/>
                  </a:lnTo>
                  <a:lnTo>
                    <a:pt x="7143" y="670"/>
                  </a:lnTo>
                  <a:lnTo>
                    <a:pt x="7148" y="680"/>
                  </a:lnTo>
                  <a:lnTo>
                    <a:pt x="7154" y="692"/>
                  </a:lnTo>
                  <a:lnTo>
                    <a:pt x="7159" y="703"/>
                  </a:lnTo>
                  <a:lnTo>
                    <a:pt x="7161" y="716"/>
                  </a:lnTo>
                  <a:lnTo>
                    <a:pt x="7164" y="729"/>
                  </a:lnTo>
                  <a:lnTo>
                    <a:pt x="7166" y="742"/>
                  </a:lnTo>
                  <a:lnTo>
                    <a:pt x="7166" y="757"/>
                  </a:lnTo>
                  <a:lnTo>
                    <a:pt x="7166" y="762"/>
                  </a:lnTo>
                  <a:lnTo>
                    <a:pt x="7166" y="768"/>
                  </a:lnTo>
                  <a:lnTo>
                    <a:pt x="7164" y="774"/>
                  </a:lnTo>
                  <a:lnTo>
                    <a:pt x="7164" y="781"/>
                  </a:lnTo>
                  <a:lnTo>
                    <a:pt x="6973" y="781"/>
                  </a:lnTo>
                  <a:lnTo>
                    <a:pt x="6974" y="790"/>
                  </a:lnTo>
                  <a:lnTo>
                    <a:pt x="6977" y="799"/>
                  </a:lnTo>
                  <a:lnTo>
                    <a:pt x="6979" y="806"/>
                  </a:lnTo>
                  <a:lnTo>
                    <a:pt x="6983" y="814"/>
                  </a:lnTo>
                  <a:lnTo>
                    <a:pt x="6987" y="820"/>
                  </a:lnTo>
                  <a:lnTo>
                    <a:pt x="6993" y="827"/>
                  </a:lnTo>
                  <a:lnTo>
                    <a:pt x="6999" y="833"/>
                  </a:lnTo>
                  <a:lnTo>
                    <a:pt x="7006" y="837"/>
                  </a:lnTo>
                  <a:lnTo>
                    <a:pt x="7013" y="842"/>
                  </a:lnTo>
                  <a:lnTo>
                    <a:pt x="7022" y="845"/>
                  </a:lnTo>
                  <a:lnTo>
                    <a:pt x="7032" y="846"/>
                  </a:lnTo>
                  <a:lnTo>
                    <a:pt x="7042" y="846"/>
                  </a:lnTo>
                  <a:lnTo>
                    <a:pt x="7055" y="846"/>
                  </a:lnTo>
                  <a:lnTo>
                    <a:pt x="7066" y="843"/>
                  </a:lnTo>
                  <a:lnTo>
                    <a:pt x="7078" y="839"/>
                  </a:lnTo>
                  <a:lnTo>
                    <a:pt x="7088" y="833"/>
                  </a:lnTo>
                  <a:lnTo>
                    <a:pt x="7092" y="829"/>
                  </a:lnTo>
                  <a:lnTo>
                    <a:pt x="7095" y="824"/>
                  </a:lnTo>
                  <a:lnTo>
                    <a:pt x="7098" y="820"/>
                  </a:lnTo>
                  <a:lnTo>
                    <a:pt x="7100" y="816"/>
                  </a:lnTo>
                  <a:lnTo>
                    <a:pt x="7163" y="816"/>
                  </a:lnTo>
                  <a:lnTo>
                    <a:pt x="7159" y="830"/>
                  </a:lnTo>
                  <a:lnTo>
                    <a:pt x="7153" y="842"/>
                  </a:lnTo>
                  <a:lnTo>
                    <a:pt x="7147" y="853"/>
                  </a:lnTo>
                  <a:lnTo>
                    <a:pt x="7138" y="863"/>
                  </a:lnTo>
                  <a:lnTo>
                    <a:pt x="7128" y="872"/>
                  </a:lnTo>
                  <a:lnTo>
                    <a:pt x="7118" y="879"/>
                  </a:lnTo>
                  <a:lnTo>
                    <a:pt x="7107" y="886"/>
                  </a:lnTo>
                  <a:lnTo>
                    <a:pt x="7095" y="891"/>
                  </a:lnTo>
                  <a:lnTo>
                    <a:pt x="7082" y="895"/>
                  </a:lnTo>
                  <a:lnTo>
                    <a:pt x="7069" y="898"/>
                  </a:lnTo>
                  <a:lnTo>
                    <a:pt x="7056" y="899"/>
                  </a:lnTo>
                  <a:lnTo>
                    <a:pt x="7042" y="899"/>
                  </a:lnTo>
                  <a:lnTo>
                    <a:pt x="7042" y="899"/>
                  </a:lnTo>
                  <a:close/>
                  <a:moveTo>
                    <a:pt x="6974" y="734"/>
                  </a:moveTo>
                  <a:lnTo>
                    <a:pt x="7105" y="734"/>
                  </a:lnTo>
                  <a:lnTo>
                    <a:pt x="7105" y="725"/>
                  </a:lnTo>
                  <a:lnTo>
                    <a:pt x="7104" y="718"/>
                  </a:lnTo>
                  <a:lnTo>
                    <a:pt x="7101" y="711"/>
                  </a:lnTo>
                  <a:lnTo>
                    <a:pt x="7098" y="703"/>
                  </a:lnTo>
                  <a:lnTo>
                    <a:pt x="7094" y="696"/>
                  </a:lnTo>
                  <a:lnTo>
                    <a:pt x="7088" y="690"/>
                  </a:lnTo>
                  <a:lnTo>
                    <a:pt x="7082" y="686"/>
                  </a:lnTo>
                  <a:lnTo>
                    <a:pt x="7075" y="682"/>
                  </a:lnTo>
                  <a:lnTo>
                    <a:pt x="7068" y="677"/>
                  </a:lnTo>
                  <a:lnTo>
                    <a:pt x="7061" y="675"/>
                  </a:lnTo>
                  <a:lnTo>
                    <a:pt x="7051" y="673"/>
                  </a:lnTo>
                  <a:lnTo>
                    <a:pt x="7042" y="673"/>
                  </a:lnTo>
                  <a:lnTo>
                    <a:pt x="7030" y="673"/>
                  </a:lnTo>
                  <a:lnTo>
                    <a:pt x="7022" y="675"/>
                  </a:lnTo>
                  <a:lnTo>
                    <a:pt x="7013" y="677"/>
                  </a:lnTo>
                  <a:lnTo>
                    <a:pt x="7006" y="682"/>
                  </a:lnTo>
                  <a:lnTo>
                    <a:pt x="6999" y="686"/>
                  </a:lnTo>
                  <a:lnTo>
                    <a:pt x="6993" y="692"/>
                  </a:lnTo>
                  <a:lnTo>
                    <a:pt x="6987" y="698"/>
                  </a:lnTo>
                  <a:lnTo>
                    <a:pt x="6983" y="705"/>
                  </a:lnTo>
                  <a:lnTo>
                    <a:pt x="6980" y="712"/>
                  </a:lnTo>
                  <a:lnTo>
                    <a:pt x="6977" y="719"/>
                  </a:lnTo>
                  <a:lnTo>
                    <a:pt x="6976" y="726"/>
                  </a:lnTo>
                  <a:lnTo>
                    <a:pt x="6974" y="734"/>
                  </a:lnTo>
                  <a:lnTo>
                    <a:pt x="6974" y="734"/>
                  </a:lnTo>
                  <a:close/>
                  <a:moveTo>
                    <a:pt x="7216" y="897"/>
                  </a:moveTo>
                  <a:lnTo>
                    <a:pt x="7216" y="624"/>
                  </a:lnTo>
                  <a:lnTo>
                    <a:pt x="7409" y="624"/>
                  </a:lnTo>
                  <a:lnTo>
                    <a:pt x="7409" y="680"/>
                  </a:lnTo>
                  <a:lnTo>
                    <a:pt x="7280" y="680"/>
                  </a:lnTo>
                  <a:lnTo>
                    <a:pt x="7280" y="897"/>
                  </a:lnTo>
                  <a:lnTo>
                    <a:pt x="7216" y="897"/>
                  </a:lnTo>
                  <a:close/>
                  <a:moveTo>
                    <a:pt x="7568" y="899"/>
                  </a:moveTo>
                  <a:lnTo>
                    <a:pt x="7547" y="899"/>
                  </a:lnTo>
                  <a:lnTo>
                    <a:pt x="7529" y="895"/>
                  </a:lnTo>
                  <a:lnTo>
                    <a:pt x="7511" y="891"/>
                  </a:lnTo>
                  <a:lnTo>
                    <a:pt x="7496" y="884"/>
                  </a:lnTo>
                  <a:lnTo>
                    <a:pt x="7481" y="873"/>
                  </a:lnTo>
                  <a:lnTo>
                    <a:pt x="7468" y="862"/>
                  </a:lnTo>
                  <a:lnTo>
                    <a:pt x="7458" y="849"/>
                  </a:lnTo>
                  <a:lnTo>
                    <a:pt x="7449" y="835"/>
                  </a:lnTo>
                  <a:lnTo>
                    <a:pt x="7442" y="817"/>
                  </a:lnTo>
                  <a:lnTo>
                    <a:pt x="7436" y="800"/>
                  </a:lnTo>
                  <a:lnTo>
                    <a:pt x="7434" y="781"/>
                  </a:lnTo>
                  <a:lnTo>
                    <a:pt x="7432" y="761"/>
                  </a:lnTo>
                  <a:lnTo>
                    <a:pt x="7434" y="741"/>
                  </a:lnTo>
                  <a:lnTo>
                    <a:pt x="7436" y="721"/>
                  </a:lnTo>
                  <a:lnTo>
                    <a:pt x="7442" y="703"/>
                  </a:lnTo>
                  <a:lnTo>
                    <a:pt x="7449" y="686"/>
                  </a:lnTo>
                  <a:lnTo>
                    <a:pt x="7458" y="672"/>
                  </a:lnTo>
                  <a:lnTo>
                    <a:pt x="7468" y="659"/>
                  </a:lnTo>
                  <a:lnTo>
                    <a:pt x="7481" y="647"/>
                  </a:lnTo>
                  <a:lnTo>
                    <a:pt x="7496" y="639"/>
                  </a:lnTo>
                  <a:lnTo>
                    <a:pt x="7511" y="630"/>
                  </a:lnTo>
                  <a:lnTo>
                    <a:pt x="7529" y="626"/>
                  </a:lnTo>
                  <a:lnTo>
                    <a:pt x="7547" y="621"/>
                  </a:lnTo>
                  <a:lnTo>
                    <a:pt x="7568" y="620"/>
                  </a:lnTo>
                  <a:lnTo>
                    <a:pt x="7588" y="621"/>
                  </a:lnTo>
                  <a:lnTo>
                    <a:pt x="7605" y="626"/>
                  </a:lnTo>
                  <a:lnTo>
                    <a:pt x="7622" y="630"/>
                  </a:lnTo>
                  <a:lnTo>
                    <a:pt x="7638" y="639"/>
                  </a:lnTo>
                  <a:lnTo>
                    <a:pt x="7652" y="647"/>
                  </a:lnTo>
                  <a:lnTo>
                    <a:pt x="7664" y="659"/>
                  </a:lnTo>
                  <a:lnTo>
                    <a:pt x="7676" y="672"/>
                  </a:lnTo>
                  <a:lnTo>
                    <a:pt x="7684" y="688"/>
                  </a:lnTo>
                  <a:lnTo>
                    <a:pt x="7691" y="703"/>
                  </a:lnTo>
                  <a:lnTo>
                    <a:pt x="7696" y="722"/>
                  </a:lnTo>
                  <a:lnTo>
                    <a:pt x="7699" y="741"/>
                  </a:lnTo>
                  <a:lnTo>
                    <a:pt x="7700" y="761"/>
                  </a:lnTo>
                  <a:lnTo>
                    <a:pt x="7699" y="783"/>
                  </a:lnTo>
                  <a:lnTo>
                    <a:pt x="7696" y="801"/>
                  </a:lnTo>
                  <a:lnTo>
                    <a:pt x="7691" y="819"/>
                  </a:lnTo>
                  <a:lnTo>
                    <a:pt x="7684" y="835"/>
                  </a:lnTo>
                  <a:lnTo>
                    <a:pt x="7676" y="849"/>
                  </a:lnTo>
                  <a:lnTo>
                    <a:pt x="7665" y="862"/>
                  </a:lnTo>
                  <a:lnTo>
                    <a:pt x="7652" y="873"/>
                  </a:lnTo>
                  <a:lnTo>
                    <a:pt x="7640" y="884"/>
                  </a:lnTo>
                  <a:lnTo>
                    <a:pt x="7624" y="891"/>
                  </a:lnTo>
                  <a:lnTo>
                    <a:pt x="7606" y="895"/>
                  </a:lnTo>
                  <a:lnTo>
                    <a:pt x="7588" y="899"/>
                  </a:lnTo>
                  <a:lnTo>
                    <a:pt x="7568" y="899"/>
                  </a:lnTo>
                  <a:lnTo>
                    <a:pt x="7568" y="899"/>
                  </a:lnTo>
                  <a:close/>
                  <a:moveTo>
                    <a:pt x="7566" y="843"/>
                  </a:moveTo>
                  <a:lnTo>
                    <a:pt x="7579" y="842"/>
                  </a:lnTo>
                  <a:lnTo>
                    <a:pt x="7591" y="840"/>
                  </a:lnTo>
                  <a:lnTo>
                    <a:pt x="7599" y="836"/>
                  </a:lnTo>
                  <a:lnTo>
                    <a:pt x="7608" y="832"/>
                  </a:lnTo>
                  <a:lnTo>
                    <a:pt x="7615" y="826"/>
                  </a:lnTo>
                  <a:lnTo>
                    <a:pt x="7622" y="819"/>
                  </a:lnTo>
                  <a:lnTo>
                    <a:pt x="7627" y="810"/>
                  </a:lnTo>
                  <a:lnTo>
                    <a:pt x="7631" y="801"/>
                  </a:lnTo>
                  <a:lnTo>
                    <a:pt x="7634" y="791"/>
                  </a:lnTo>
                  <a:lnTo>
                    <a:pt x="7637" y="783"/>
                  </a:lnTo>
                  <a:lnTo>
                    <a:pt x="7638" y="773"/>
                  </a:lnTo>
                  <a:lnTo>
                    <a:pt x="7638" y="761"/>
                  </a:lnTo>
                  <a:lnTo>
                    <a:pt x="7638" y="751"/>
                  </a:lnTo>
                  <a:lnTo>
                    <a:pt x="7637" y="741"/>
                  </a:lnTo>
                  <a:lnTo>
                    <a:pt x="7634" y="731"/>
                  </a:lnTo>
                  <a:lnTo>
                    <a:pt x="7631" y="721"/>
                  </a:lnTo>
                  <a:lnTo>
                    <a:pt x="7627" y="712"/>
                  </a:lnTo>
                  <a:lnTo>
                    <a:pt x="7622" y="703"/>
                  </a:lnTo>
                  <a:lnTo>
                    <a:pt x="7615" y="696"/>
                  </a:lnTo>
                  <a:lnTo>
                    <a:pt x="7608" y="690"/>
                  </a:lnTo>
                  <a:lnTo>
                    <a:pt x="7599" y="685"/>
                  </a:lnTo>
                  <a:lnTo>
                    <a:pt x="7591" y="680"/>
                  </a:lnTo>
                  <a:lnTo>
                    <a:pt x="7579" y="679"/>
                  </a:lnTo>
                  <a:lnTo>
                    <a:pt x="7566" y="677"/>
                  </a:lnTo>
                  <a:lnTo>
                    <a:pt x="7555" y="679"/>
                  </a:lnTo>
                  <a:lnTo>
                    <a:pt x="7543" y="680"/>
                  </a:lnTo>
                  <a:lnTo>
                    <a:pt x="7533" y="685"/>
                  </a:lnTo>
                  <a:lnTo>
                    <a:pt x="7524" y="690"/>
                  </a:lnTo>
                  <a:lnTo>
                    <a:pt x="7517" y="696"/>
                  </a:lnTo>
                  <a:lnTo>
                    <a:pt x="7511" y="703"/>
                  </a:lnTo>
                  <a:lnTo>
                    <a:pt x="7506" y="712"/>
                  </a:lnTo>
                  <a:lnTo>
                    <a:pt x="7501" y="721"/>
                  </a:lnTo>
                  <a:lnTo>
                    <a:pt x="7498" y="731"/>
                  </a:lnTo>
                  <a:lnTo>
                    <a:pt x="7496" y="741"/>
                  </a:lnTo>
                  <a:lnTo>
                    <a:pt x="7496" y="751"/>
                  </a:lnTo>
                  <a:lnTo>
                    <a:pt x="7494" y="761"/>
                  </a:lnTo>
                  <a:lnTo>
                    <a:pt x="7496" y="773"/>
                  </a:lnTo>
                  <a:lnTo>
                    <a:pt x="7496" y="783"/>
                  </a:lnTo>
                  <a:lnTo>
                    <a:pt x="7498" y="793"/>
                  </a:lnTo>
                  <a:lnTo>
                    <a:pt x="7501" y="801"/>
                  </a:lnTo>
                  <a:lnTo>
                    <a:pt x="7506" y="811"/>
                  </a:lnTo>
                  <a:lnTo>
                    <a:pt x="7511" y="819"/>
                  </a:lnTo>
                  <a:lnTo>
                    <a:pt x="7517" y="826"/>
                  </a:lnTo>
                  <a:lnTo>
                    <a:pt x="7524" y="832"/>
                  </a:lnTo>
                  <a:lnTo>
                    <a:pt x="7533" y="836"/>
                  </a:lnTo>
                  <a:lnTo>
                    <a:pt x="7543" y="840"/>
                  </a:lnTo>
                  <a:lnTo>
                    <a:pt x="7555" y="842"/>
                  </a:lnTo>
                  <a:lnTo>
                    <a:pt x="7566" y="843"/>
                  </a:lnTo>
                  <a:lnTo>
                    <a:pt x="7566" y="843"/>
                  </a:lnTo>
                  <a:close/>
                  <a:moveTo>
                    <a:pt x="0" y="1413"/>
                  </a:moveTo>
                  <a:lnTo>
                    <a:pt x="0" y="1140"/>
                  </a:lnTo>
                  <a:lnTo>
                    <a:pt x="239" y="1140"/>
                  </a:lnTo>
                  <a:lnTo>
                    <a:pt x="239" y="1413"/>
                  </a:lnTo>
                  <a:lnTo>
                    <a:pt x="177" y="1413"/>
                  </a:lnTo>
                  <a:lnTo>
                    <a:pt x="177" y="1196"/>
                  </a:lnTo>
                  <a:lnTo>
                    <a:pt x="62" y="1196"/>
                  </a:lnTo>
                  <a:lnTo>
                    <a:pt x="62" y="1413"/>
                  </a:lnTo>
                  <a:lnTo>
                    <a:pt x="0" y="1413"/>
                  </a:lnTo>
                  <a:lnTo>
                    <a:pt x="0" y="1413"/>
                  </a:lnTo>
                  <a:close/>
                  <a:moveTo>
                    <a:pt x="300" y="1512"/>
                  </a:moveTo>
                  <a:lnTo>
                    <a:pt x="300" y="1140"/>
                  </a:lnTo>
                  <a:lnTo>
                    <a:pt x="359" y="1140"/>
                  </a:lnTo>
                  <a:lnTo>
                    <a:pt x="362" y="1178"/>
                  </a:lnTo>
                  <a:lnTo>
                    <a:pt x="370" y="1168"/>
                  </a:lnTo>
                  <a:lnTo>
                    <a:pt x="380" y="1159"/>
                  </a:lnTo>
                  <a:lnTo>
                    <a:pt x="391" y="1152"/>
                  </a:lnTo>
                  <a:lnTo>
                    <a:pt x="402" y="1146"/>
                  </a:lnTo>
                  <a:lnTo>
                    <a:pt x="414" y="1142"/>
                  </a:lnTo>
                  <a:lnTo>
                    <a:pt x="425" y="1139"/>
                  </a:lnTo>
                  <a:lnTo>
                    <a:pt x="438" y="1137"/>
                  </a:lnTo>
                  <a:lnTo>
                    <a:pt x="451" y="1136"/>
                  </a:lnTo>
                  <a:lnTo>
                    <a:pt x="470" y="1137"/>
                  </a:lnTo>
                  <a:lnTo>
                    <a:pt x="486" y="1140"/>
                  </a:lnTo>
                  <a:lnTo>
                    <a:pt x="501" y="1146"/>
                  </a:lnTo>
                  <a:lnTo>
                    <a:pt x="516" y="1155"/>
                  </a:lnTo>
                  <a:lnTo>
                    <a:pt x="527" y="1165"/>
                  </a:lnTo>
                  <a:lnTo>
                    <a:pt x="539" y="1176"/>
                  </a:lnTo>
                  <a:lnTo>
                    <a:pt x="548" y="1191"/>
                  </a:lnTo>
                  <a:lnTo>
                    <a:pt x="555" y="1205"/>
                  </a:lnTo>
                  <a:lnTo>
                    <a:pt x="560" y="1221"/>
                  </a:lnTo>
                  <a:lnTo>
                    <a:pt x="565" y="1238"/>
                  </a:lnTo>
                  <a:lnTo>
                    <a:pt x="568" y="1257"/>
                  </a:lnTo>
                  <a:lnTo>
                    <a:pt x="568" y="1276"/>
                  </a:lnTo>
                  <a:lnTo>
                    <a:pt x="568" y="1296"/>
                  </a:lnTo>
                  <a:lnTo>
                    <a:pt x="565" y="1315"/>
                  </a:lnTo>
                  <a:lnTo>
                    <a:pt x="560" y="1332"/>
                  </a:lnTo>
                  <a:lnTo>
                    <a:pt x="555" y="1348"/>
                  </a:lnTo>
                  <a:lnTo>
                    <a:pt x="548" y="1362"/>
                  </a:lnTo>
                  <a:lnTo>
                    <a:pt x="537" y="1375"/>
                  </a:lnTo>
                  <a:lnTo>
                    <a:pt x="527" y="1387"/>
                  </a:lnTo>
                  <a:lnTo>
                    <a:pt x="514" y="1397"/>
                  </a:lnTo>
                  <a:lnTo>
                    <a:pt x="507" y="1401"/>
                  </a:lnTo>
                  <a:lnTo>
                    <a:pt x="500" y="1405"/>
                  </a:lnTo>
                  <a:lnTo>
                    <a:pt x="493" y="1408"/>
                  </a:lnTo>
                  <a:lnTo>
                    <a:pt x="484" y="1411"/>
                  </a:lnTo>
                  <a:lnTo>
                    <a:pt x="465" y="1414"/>
                  </a:lnTo>
                  <a:lnTo>
                    <a:pt x="445" y="1415"/>
                  </a:lnTo>
                  <a:lnTo>
                    <a:pt x="427" y="1414"/>
                  </a:lnTo>
                  <a:lnTo>
                    <a:pt x="411" y="1411"/>
                  </a:lnTo>
                  <a:lnTo>
                    <a:pt x="396" y="1405"/>
                  </a:lnTo>
                  <a:lnTo>
                    <a:pt x="383" y="1400"/>
                  </a:lnTo>
                  <a:lnTo>
                    <a:pt x="372" y="1391"/>
                  </a:lnTo>
                  <a:lnTo>
                    <a:pt x="363" y="1384"/>
                  </a:lnTo>
                  <a:lnTo>
                    <a:pt x="363" y="1512"/>
                  </a:lnTo>
                  <a:lnTo>
                    <a:pt x="300" y="1512"/>
                  </a:lnTo>
                  <a:close/>
                  <a:moveTo>
                    <a:pt x="437" y="1359"/>
                  </a:moveTo>
                  <a:lnTo>
                    <a:pt x="448" y="1358"/>
                  </a:lnTo>
                  <a:lnTo>
                    <a:pt x="460" y="1356"/>
                  </a:lnTo>
                  <a:lnTo>
                    <a:pt x="470" y="1352"/>
                  </a:lnTo>
                  <a:lnTo>
                    <a:pt x="477" y="1348"/>
                  </a:lnTo>
                  <a:lnTo>
                    <a:pt x="484" y="1340"/>
                  </a:lnTo>
                  <a:lnTo>
                    <a:pt x="490" y="1333"/>
                  </a:lnTo>
                  <a:lnTo>
                    <a:pt x="496" y="1326"/>
                  </a:lnTo>
                  <a:lnTo>
                    <a:pt x="500" y="1317"/>
                  </a:lnTo>
                  <a:lnTo>
                    <a:pt x="503" y="1307"/>
                  </a:lnTo>
                  <a:lnTo>
                    <a:pt x="504" y="1297"/>
                  </a:lnTo>
                  <a:lnTo>
                    <a:pt x="506" y="1287"/>
                  </a:lnTo>
                  <a:lnTo>
                    <a:pt x="506" y="1277"/>
                  </a:lnTo>
                  <a:lnTo>
                    <a:pt x="506" y="1266"/>
                  </a:lnTo>
                  <a:lnTo>
                    <a:pt x="504" y="1255"/>
                  </a:lnTo>
                  <a:lnTo>
                    <a:pt x="501" y="1245"/>
                  </a:lnTo>
                  <a:lnTo>
                    <a:pt x="499" y="1235"/>
                  </a:lnTo>
                  <a:lnTo>
                    <a:pt x="496" y="1227"/>
                  </a:lnTo>
                  <a:lnTo>
                    <a:pt x="490" y="1218"/>
                  </a:lnTo>
                  <a:lnTo>
                    <a:pt x="484" y="1211"/>
                  </a:lnTo>
                  <a:lnTo>
                    <a:pt x="477" y="1205"/>
                  </a:lnTo>
                  <a:lnTo>
                    <a:pt x="468" y="1199"/>
                  </a:lnTo>
                  <a:lnTo>
                    <a:pt x="458" y="1196"/>
                  </a:lnTo>
                  <a:lnTo>
                    <a:pt x="448" y="1193"/>
                  </a:lnTo>
                  <a:lnTo>
                    <a:pt x="435" y="1193"/>
                  </a:lnTo>
                  <a:lnTo>
                    <a:pt x="424" y="1193"/>
                  </a:lnTo>
                  <a:lnTo>
                    <a:pt x="414" y="1196"/>
                  </a:lnTo>
                  <a:lnTo>
                    <a:pt x="404" y="1199"/>
                  </a:lnTo>
                  <a:lnTo>
                    <a:pt x="395" y="1205"/>
                  </a:lnTo>
                  <a:lnTo>
                    <a:pt x="388" y="1211"/>
                  </a:lnTo>
                  <a:lnTo>
                    <a:pt x="380" y="1218"/>
                  </a:lnTo>
                  <a:lnTo>
                    <a:pt x="376" y="1227"/>
                  </a:lnTo>
                  <a:lnTo>
                    <a:pt x="370" y="1235"/>
                  </a:lnTo>
                  <a:lnTo>
                    <a:pt x="368" y="1245"/>
                  </a:lnTo>
                  <a:lnTo>
                    <a:pt x="365" y="1255"/>
                  </a:lnTo>
                  <a:lnTo>
                    <a:pt x="363" y="1266"/>
                  </a:lnTo>
                  <a:lnTo>
                    <a:pt x="363" y="1277"/>
                  </a:lnTo>
                  <a:lnTo>
                    <a:pt x="363" y="1287"/>
                  </a:lnTo>
                  <a:lnTo>
                    <a:pt x="365" y="1299"/>
                  </a:lnTo>
                  <a:lnTo>
                    <a:pt x="368" y="1309"/>
                  </a:lnTo>
                  <a:lnTo>
                    <a:pt x="370" y="1317"/>
                  </a:lnTo>
                  <a:lnTo>
                    <a:pt x="375" y="1328"/>
                  </a:lnTo>
                  <a:lnTo>
                    <a:pt x="380" y="1335"/>
                  </a:lnTo>
                  <a:lnTo>
                    <a:pt x="386" y="1342"/>
                  </a:lnTo>
                  <a:lnTo>
                    <a:pt x="395" y="1348"/>
                  </a:lnTo>
                  <a:lnTo>
                    <a:pt x="404" y="1353"/>
                  </a:lnTo>
                  <a:lnTo>
                    <a:pt x="414" y="1356"/>
                  </a:lnTo>
                  <a:lnTo>
                    <a:pt x="424" y="1358"/>
                  </a:lnTo>
                  <a:lnTo>
                    <a:pt x="437" y="1359"/>
                  </a:lnTo>
                  <a:lnTo>
                    <a:pt x="437" y="1359"/>
                  </a:lnTo>
                  <a:close/>
                  <a:moveTo>
                    <a:pt x="738" y="1415"/>
                  </a:moveTo>
                  <a:lnTo>
                    <a:pt x="717" y="1414"/>
                  </a:lnTo>
                  <a:lnTo>
                    <a:pt x="699" y="1411"/>
                  </a:lnTo>
                  <a:lnTo>
                    <a:pt x="681" y="1405"/>
                  </a:lnTo>
                  <a:lnTo>
                    <a:pt x="666" y="1398"/>
                  </a:lnTo>
                  <a:lnTo>
                    <a:pt x="653" y="1388"/>
                  </a:lnTo>
                  <a:lnTo>
                    <a:pt x="640" y="1377"/>
                  </a:lnTo>
                  <a:lnTo>
                    <a:pt x="630" y="1364"/>
                  </a:lnTo>
                  <a:lnTo>
                    <a:pt x="621" y="1349"/>
                  </a:lnTo>
                  <a:lnTo>
                    <a:pt x="614" y="1333"/>
                  </a:lnTo>
                  <a:lnTo>
                    <a:pt x="609" y="1316"/>
                  </a:lnTo>
                  <a:lnTo>
                    <a:pt x="607" y="1297"/>
                  </a:lnTo>
                  <a:lnTo>
                    <a:pt x="607" y="1277"/>
                  </a:lnTo>
                  <a:lnTo>
                    <a:pt x="607" y="1257"/>
                  </a:lnTo>
                  <a:lnTo>
                    <a:pt x="609" y="1238"/>
                  </a:lnTo>
                  <a:lnTo>
                    <a:pt x="615" y="1221"/>
                  </a:lnTo>
                  <a:lnTo>
                    <a:pt x="621" y="1204"/>
                  </a:lnTo>
                  <a:lnTo>
                    <a:pt x="630" y="1189"/>
                  </a:lnTo>
                  <a:lnTo>
                    <a:pt x="641" y="1176"/>
                  </a:lnTo>
                  <a:lnTo>
                    <a:pt x="653" y="1165"/>
                  </a:lnTo>
                  <a:lnTo>
                    <a:pt x="667" y="1155"/>
                  </a:lnTo>
                  <a:lnTo>
                    <a:pt x="683" y="1146"/>
                  </a:lnTo>
                  <a:lnTo>
                    <a:pt x="699" y="1140"/>
                  </a:lnTo>
                  <a:lnTo>
                    <a:pt x="717" y="1137"/>
                  </a:lnTo>
                  <a:lnTo>
                    <a:pt x="738" y="1136"/>
                  </a:lnTo>
                  <a:lnTo>
                    <a:pt x="752" y="1137"/>
                  </a:lnTo>
                  <a:lnTo>
                    <a:pt x="766" y="1139"/>
                  </a:lnTo>
                  <a:lnTo>
                    <a:pt x="779" y="1142"/>
                  </a:lnTo>
                  <a:lnTo>
                    <a:pt x="791" y="1146"/>
                  </a:lnTo>
                  <a:lnTo>
                    <a:pt x="802" y="1152"/>
                  </a:lnTo>
                  <a:lnTo>
                    <a:pt x="812" y="1159"/>
                  </a:lnTo>
                  <a:lnTo>
                    <a:pt x="823" y="1168"/>
                  </a:lnTo>
                  <a:lnTo>
                    <a:pt x="830" y="1176"/>
                  </a:lnTo>
                  <a:lnTo>
                    <a:pt x="838" y="1186"/>
                  </a:lnTo>
                  <a:lnTo>
                    <a:pt x="844" y="1196"/>
                  </a:lnTo>
                  <a:lnTo>
                    <a:pt x="850" y="1208"/>
                  </a:lnTo>
                  <a:lnTo>
                    <a:pt x="854" y="1219"/>
                  </a:lnTo>
                  <a:lnTo>
                    <a:pt x="857" y="1231"/>
                  </a:lnTo>
                  <a:lnTo>
                    <a:pt x="860" y="1244"/>
                  </a:lnTo>
                  <a:lnTo>
                    <a:pt x="861" y="1258"/>
                  </a:lnTo>
                  <a:lnTo>
                    <a:pt x="861" y="1271"/>
                  </a:lnTo>
                  <a:lnTo>
                    <a:pt x="861" y="1277"/>
                  </a:lnTo>
                  <a:lnTo>
                    <a:pt x="861" y="1284"/>
                  </a:lnTo>
                  <a:lnTo>
                    <a:pt x="860" y="1290"/>
                  </a:lnTo>
                  <a:lnTo>
                    <a:pt x="860" y="1296"/>
                  </a:lnTo>
                  <a:lnTo>
                    <a:pt x="668" y="1296"/>
                  </a:lnTo>
                  <a:lnTo>
                    <a:pt x="670" y="1304"/>
                  </a:lnTo>
                  <a:lnTo>
                    <a:pt x="671" y="1313"/>
                  </a:lnTo>
                  <a:lnTo>
                    <a:pt x="674" y="1322"/>
                  </a:lnTo>
                  <a:lnTo>
                    <a:pt x="679" y="1329"/>
                  </a:lnTo>
                  <a:lnTo>
                    <a:pt x="683" y="1336"/>
                  </a:lnTo>
                  <a:lnTo>
                    <a:pt x="687" y="1343"/>
                  </a:lnTo>
                  <a:lnTo>
                    <a:pt x="694" y="1348"/>
                  </a:lnTo>
                  <a:lnTo>
                    <a:pt x="702" y="1353"/>
                  </a:lnTo>
                  <a:lnTo>
                    <a:pt x="709" y="1356"/>
                  </a:lnTo>
                  <a:lnTo>
                    <a:pt x="717" y="1359"/>
                  </a:lnTo>
                  <a:lnTo>
                    <a:pt x="728" y="1361"/>
                  </a:lnTo>
                  <a:lnTo>
                    <a:pt x="738" y="1362"/>
                  </a:lnTo>
                  <a:lnTo>
                    <a:pt x="751" y="1361"/>
                  </a:lnTo>
                  <a:lnTo>
                    <a:pt x="762" y="1358"/>
                  </a:lnTo>
                  <a:lnTo>
                    <a:pt x="774" y="1355"/>
                  </a:lnTo>
                  <a:lnTo>
                    <a:pt x="784" y="1348"/>
                  </a:lnTo>
                  <a:lnTo>
                    <a:pt x="788" y="1345"/>
                  </a:lnTo>
                  <a:lnTo>
                    <a:pt x="791" y="1340"/>
                  </a:lnTo>
                  <a:lnTo>
                    <a:pt x="794" y="1336"/>
                  </a:lnTo>
                  <a:lnTo>
                    <a:pt x="795" y="1332"/>
                  </a:lnTo>
                  <a:lnTo>
                    <a:pt x="859" y="1332"/>
                  </a:lnTo>
                  <a:lnTo>
                    <a:pt x="854" y="1345"/>
                  </a:lnTo>
                  <a:lnTo>
                    <a:pt x="848" y="1358"/>
                  </a:lnTo>
                  <a:lnTo>
                    <a:pt x="843" y="1369"/>
                  </a:lnTo>
                  <a:lnTo>
                    <a:pt x="834" y="1379"/>
                  </a:lnTo>
                  <a:lnTo>
                    <a:pt x="824" y="1388"/>
                  </a:lnTo>
                  <a:lnTo>
                    <a:pt x="814" y="1395"/>
                  </a:lnTo>
                  <a:lnTo>
                    <a:pt x="802" y="1401"/>
                  </a:lnTo>
                  <a:lnTo>
                    <a:pt x="791" y="1407"/>
                  </a:lnTo>
                  <a:lnTo>
                    <a:pt x="778" y="1410"/>
                  </a:lnTo>
                  <a:lnTo>
                    <a:pt x="765" y="1413"/>
                  </a:lnTo>
                  <a:lnTo>
                    <a:pt x="752" y="1414"/>
                  </a:lnTo>
                  <a:lnTo>
                    <a:pt x="738" y="1415"/>
                  </a:lnTo>
                  <a:lnTo>
                    <a:pt x="738" y="1415"/>
                  </a:lnTo>
                  <a:close/>
                  <a:moveTo>
                    <a:pt x="670" y="1250"/>
                  </a:moveTo>
                  <a:lnTo>
                    <a:pt x="801" y="1250"/>
                  </a:lnTo>
                  <a:lnTo>
                    <a:pt x="800" y="1241"/>
                  </a:lnTo>
                  <a:lnTo>
                    <a:pt x="798" y="1234"/>
                  </a:lnTo>
                  <a:lnTo>
                    <a:pt x="797" y="1225"/>
                  </a:lnTo>
                  <a:lnTo>
                    <a:pt x="792" y="1219"/>
                  </a:lnTo>
                  <a:lnTo>
                    <a:pt x="788" y="1212"/>
                  </a:lnTo>
                  <a:lnTo>
                    <a:pt x="784" y="1206"/>
                  </a:lnTo>
                  <a:lnTo>
                    <a:pt x="778" y="1201"/>
                  </a:lnTo>
                  <a:lnTo>
                    <a:pt x="771" y="1196"/>
                  </a:lnTo>
                  <a:lnTo>
                    <a:pt x="764" y="1193"/>
                  </a:lnTo>
                  <a:lnTo>
                    <a:pt x="755" y="1191"/>
                  </a:lnTo>
                  <a:lnTo>
                    <a:pt x="746" y="1189"/>
                  </a:lnTo>
                  <a:lnTo>
                    <a:pt x="736" y="1189"/>
                  </a:lnTo>
                  <a:lnTo>
                    <a:pt x="726" y="1189"/>
                  </a:lnTo>
                  <a:lnTo>
                    <a:pt x="717" y="1191"/>
                  </a:lnTo>
                  <a:lnTo>
                    <a:pt x="709" y="1193"/>
                  </a:lnTo>
                  <a:lnTo>
                    <a:pt x="700" y="1198"/>
                  </a:lnTo>
                  <a:lnTo>
                    <a:pt x="694" y="1202"/>
                  </a:lnTo>
                  <a:lnTo>
                    <a:pt x="689" y="1208"/>
                  </a:lnTo>
                  <a:lnTo>
                    <a:pt x="683" y="1214"/>
                  </a:lnTo>
                  <a:lnTo>
                    <a:pt x="679" y="1221"/>
                  </a:lnTo>
                  <a:lnTo>
                    <a:pt x="676" y="1227"/>
                  </a:lnTo>
                  <a:lnTo>
                    <a:pt x="673" y="1235"/>
                  </a:lnTo>
                  <a:lnTo>
                    <a:pt x="671" y="1242"/>
                  </a:lnTo>
                  <a:lnTo>
                    <a:pt x="670" y="1250"/>
                  </a:lnTo>
                  <a:lnTo>
                    <a:pt x="670" y="1250"/>
                  </a:lnTo>
                  <a:close/>
                  <a:moveTo>
                    <a:pt x="883" y="1490"/>
                  </a:moveTo>
                  <a:lnTo>
                    <a:pt x="883" y="1356"/>
                  </a:lnTo>
                  <a:lnTo>
                    <a:pt x="890" y="1356"/>
                  </a:lnTo>
                  <a:lnTo>
                    <a:pt x="896" y="1355"/>
                  </a:lnTo>
                  <a:lnTo>
                    <a:pt x="900" y="1352"/>
                  </a:lnTo>
                  <a:lnTo>
                    <a:pt x="906" y="1349"/>
                  </a:lnTo>
                  <a:lnTo>
                    <a:pt x="913" y="1340"/>
                  </a:lnTo>
                  <a:lnTo>
                    <a:pt x="920" y="1330"/>
                  </a:lnTo>
                  <a:lnTo>
                    <a:pt x="925" y="1317"/>
                  </a:lnTo>
                  <a:lnTo>
                    <a:pt x="928" y="1304"/>
                  </a:lnTo>
                  <a:lnTo>
                    <a:pt x="931" y="1290"/>
                  </a:lnTo>
                  <a:lnTo>
                    <a:pt x="933" y="1276"/>
                  </a:lnTo>
                  <a:lnTo>
                    <a:pt x="935" y="1264"/>
                  </a:lnTo>
                  <a:lnTo>
                    <a:pt x="935" y="1253"/>
                  </a:lnTo>
                  <a:lnTo>
                    <a:pt x="936" y="1241"/>
                  </a:lnTo>
                  <a:lnTo>
                    <a:pt x="936" y="1228"/>
                  </a:lnTo>
                  <a:lnTo>
                    <a:pt x="938" y="1205"/>
                  </a:lnTo>
                  <a:lnTo>
                    <a:pt x="938" y="1186"/>
                  </a:lnTo>
                  <a:lnTo>
                    <a:pt x="938" y="1175"/>
                  </a:lnTo>
                  <a:lnTo>
                    <a:pt x="938" y="1163"/>
                  </a:lnTo>
                  <a:lnTo>
                    <a:pt x="938" y="1140"/>
                  </a:lnTo>
                  <a:lnTo>
                    <a:pt x="1148" y="1140"/>
                  </a:lnTo>
                  <a:lnTo>
                    <a:pt x="1148" y="1356"/>
                  </a:lnTo>
                  <a:lnTo>
                    <a:pt x="1183" y="1356"/>
                  </a:lnTo>
                  <a:lnTo>
                    <a:pt x="1183" y="1490"/>
                  </a:lnTo>
                  <a:lnTo>
                    <a:pt x="1121" y="1490"/>
                  </a:lnTo>
                  <a:lnTo>
                    <a:pt x="1121" y="1413"/>
                  </a:lnTo>
                  <a:lnTo>
                    <a:pt x="945" y="1413"/>
                  </a:lnTo>
                  <a:lnTo>
                    <a:pt x="945" y="1490"/>
                  </a:lnTo>
                  <a:lnTo>
                    <a:pt x="883" y="1490"/>
                  </a:lnTo>
                  <a:lnTo>
                    <a:pt x="883" y="1490"/>
                  </a:lnTo>
                  <a:close/>
                  <a:moveTo>
                    <a:pt x="974" y="1356"/>
                  </a:moveTo>
                  <a:lnTo>
                    <a:pt x="1085" y="1356"/>
                  </a:lnTo>
                  <a:lnTo>
                    <a:pt x="1085" y="1196"/>
                  </a:lnTo>
                  <a:lnTo>
                    <a:pt x="995" y="1196"/>
                  </a:lnTo>
                  <a:lnTo>
                    <a:pt x="994" y="1215"/>
                  </a:lnTo>
                  <a:lnTo>
                    <a:pt x="994" y="1237"/>
                  </a:lnTo>
                  <a:lnTo>
                    <a:pt x="992" y="1258"/>
                  </a:lnTo>
                  <a:lnTo>
                    <a:pt x="991" y="1278"/>
                  </a:lnTo>
                  <a:lnTo>
                    <a:pt x="991" y="1290"/>
                  </a:lnTo>
                  <a:lnTo>
                    <a:pt x="990" y="1303"/>
                  </a:lnTo>
                  <a:lnTo>
                    <a:pt x="987" y="1317"/>
                  </a:lnTo>
                  <a:lnTo>
                    <a:pt x="984" y="1330"/>
                  </a:lnTo>
                  <a:lnTo>
                    <a:pt x="980" y="1343"/>
                  </a:lnTo>
                  <a:lnTo>
                    <a:pt x="972" y="1356"/>
                  </a:lnTo>
                  <a:lnTo>
                    <a:pt x="974" y="1356"/>
                  </a:lnTo>
                  <a:close/>
                  <a:moveTo>
                    <a:pt x="1221" y="1413"/>
                  </a:moveTo>
                  <a:lnTo>
                    <a:pt x="1221" y="1140"/>
                  </a:lnTo>
                  <a:lnTo>
                    <a:pt x="1460" y="1140"/>
                  </a:lnTo>
                  <a:lnTo>
                    <a:pt x="1460" y="1413"/>
                  </a:lnTo>
                  <a:lnTo>
                    <a:pt x="1399" y="1413"/>
                  </a:lnTo>
                  <a:lnTo>
                    <a:pt x="1399" y="1196"/>
                  </a:lnTo>
                  <a:lnTo>
                    <a:pt x="1285" y="1196"/>
                  </a:lnTo>
                  <a:lnTo>
                    <a:pt x="1285" y="1413"/>
                  </a:lnTo>
                  <a:lnTo>
                    <a:pt x="1221" y="1413"/>
                  </a:lnTo>
                  <a:lnTo>
                    <a:pt x="1221" y="1413"/>
                  </a:lnTo>
                  <a:close/>
                  <a:moveTo>
                    <a:pt x="1522" y="1512"/>
                  </a:moveTo>
                  <a:lnTo>
                    <a:pt x="1522" y="1140"/>
                  </a:lnTo>
                  <a:lnTo>
                    <a:pt x="1580" y="1140"/>
                  </a:lnTo>
                  <a:lnTo>
                    <a:pt x="1583" y="1178"/>
                  </a:lnTo>
                  <a:lnTo>
                    <a:pt x="1592" y="1168"/>
                  </a:lnTo>
                  <a:lnTo>
                    <a:pt x="1602" y="1159"/>
                  </a:lnTo>
                  <a:lnTo>
                    <a:pt x="1612" y="1152"/>
                  </a:lnTo>
                  <a:lnTo>
                    <a:pt x="1623" y="1146"/>
                  </a:lnTo>
                  <a:lnTo>
                    <a:pt x="1635" y="1142"/>
                  </a:lnTo>
                  <a:lnTo>
                    <a:pt x="1646" y="1139"/>
                  </a:lnTo>
                  <a:lnTo>
                    <a:pt x="1659" y="1137"/>
                  </a:lnTo>
                  <a:lnTo>
                    <a:pt x="1672" y="1136"/>
                  </a:lnTo>
                  <a:lnTo>
                    <a:pt x="1691" y="1137"/>
                  </a:lnTo>
                  <a:lnTo>
                    <a:pt x="1708" y="1140"/>
                  </a:lnTo>
                  <a:lnTo>
                    <a:pt x="1723" y="1146"/>
                  </a:lnTo>
                  <a:lnTo>
                    <a:pt x="1737" y="1155"/>
                  </a:lnTo>
                  <a:lnTo>
                    <a:pt x="1750" y="1165"/>
                  </a:lnTo>
                  <a:lnTo>
                    <a:pt x="1760" y="1176"/>
                  </a:lnTo>
                  <a:lnTo>
                    <a:pt x="1769" y="1191"/>
                  </a:lnTo>
                  <a:lnTo>
                    <a:pt x="1776" y="1205"/>
                  </a:lnTo>
                  <a:lnTo>
                    <a:pt x="1782" y="1221"/>
                  </a:lnTo>
                  <a:lnTo>
                    <a:pt x="1786" y="1238"/>
                  </a:lnTo>
                  <a:lnTo>
                    <a:pt x="1789" y="1257"/>
                  </a:lnTo>
                  <a:lnTo>
                    <a:pt x="1789" y="1276"/>
                  </a:lnTo>
                  <a:lnTo>
                    <a:pt x="1789" y="1296"/>
                  </a:lnTo>
                  <a:lnTo>
                    <a:pt x="1786" y="1315"/>
                  </a:lnTo>
                  <a:lnTo>
                    <a:pt x="1782" y="1332"/>
                  </a:lnTo>
                  <a:lnTo>
                    <a:pt x="1776" y="1348"/>
                  </a:lnTo>
                  <a:lnTo>
                    <a:pt x="1769" y="1362"/>
                  </a:lnTo>
                  <a:lnTo>
                    <a:pt x="1760" y="1375"/>
                  </a:lnTo>
                  <a:lnTo>
                    <a:pt x="1748" y="1387"/>
                  </a:lnTo>
                  <a:lnTo>
                    <a:pt x="1736" y="1397"/>
                  </a:lnTo>
                  <a:lnTo>
                    <a:pt x="1728" y="1401"/>
                  </a:lnTo>
                  <a:lnTo>
                    <a:pt x="1721" y="1405"/>
                  </a:lnTo>
                  <a:lnTo>
                    <a:pt x="1714" y="1408"/>
                  </a:lnTo>
                  <a:lnTo>
                    <a:pt x="1705" y="1411"/>
                  </a:lnTo>
                  <a:lnTo>
                    <a:pt x="1687" y="1414"/>
                  </a:lnTo>
                  <a:lnTo>
                    <a:pt x="1666" y="1415"/>
                  </a:lnTo>
                  <a:lnTo>
                    <a:pt x="1648" y="1414"/>
                  </a:lnTo>
                  <a:lnTo>
                    <a:pt x="1632" y="1411"/>
                  </a:lnTo>
                  <a:lnTo>
                    <a:pt x="1617" y="1405"/>
                  </a:lnTo>
                  <a:lnTo>
                    <a:pt x="1604" y="1400"/>
                  </a:lnTo>
                  <a:lnTo>
                    <a:pt x="1594" y="1391"/>
                  </a:lnTo>
                  <a:lnTo>
                    <a:pt x="1584" y="1384"/>
                  </a:lnTo>
                  <a:lnTo>
                    <a:pt x="1584" y="1512"/>
                  </a:lnTo>
                  <a:lnTo>
                    <a:pt x="1522" y="1512"/>
                  </a:lnTo>
                  <a:close/>
                  <a:moveTo>
                    <a:pt x="1658" y="1359"/>
                  </a:moveTo>
                  <a:lnTo>
                    <a:pt x="1671" y="1358"/>
                  </a:lnTo>
                  <a:lnTo>
                    <a:pt x="1681" y="1356"/>
                  </a:lnTo>
                  <a:lnTo>
                    <a:pt x="1691" y="1352"/>
                  </a:lnTo>
                  <a:lnTo>
                    <a:pt x="1700" y="1348"/>
                  </a:lnTo>
                  <a:lnTo>
                    <a:pt x="1705" y="1340"/>
                  </a:lnTo>
                  <a:lnTo>
                    <a:pt x="1712" y="1333"/>
                  </a:lnTo>
                  <a:lnTo>
                    <a:pt x="1717" y="1326"/>
                  </a:lnTo>
                  <a:lnTo>
                    <a:pt x="1721" y="1317"/>
                  </a:lnTo>
                  <a:lnTo>
                    <a:pt x="1724" y="1307"/>
                  </a:lnTo>
                  <a:lnTo>
                    <a:pt x="1725" y="1297"/>
                  </a:lnTo>
                  <a:lnTo>
                    <a:pt x="1727" y="1287"/>
                  </a:lnTo>
                  <a:lnTo>
                    <a:pt x="1727" y="1277"/>
                  </a:lnTo>
                  <a:lnTo>
                    <a:pt x="1727" y="1266"/>
                  </a:lnTo>
                  <a:lnTo>
                    <a:pt x="1725" y="1255"/>
                  </a:lnTo>
                  <a:lnTo>
                    <a:pt x="1724" y="1245"/>
                  </a:lnTo>
                  <a:lnTo>
                    <a:pt x="1720" y="1235"/>
                  </a:lnTo>
                  <a:lnTo>
                    <a:pt x="1717" y="1227"/>
                  </a:lnTo>
                  <a:lnTo>
                    <a:pt x="1711" y="1218"/>
                  </a:lnTo>
                  <a:lnTo>
                    <a:pt x="1705" y="1211"/>
                  </a:lnTo>
                  <a:lnTo>
                    <a:pt x="1698" y="1205"/>
                  </a:lnTo>
                  <a:lnTo>
                    <a:pt x="1689" y="1199"/>
                  </a:lnTo>
                  <a:lnTo>
                    <a:pt x="1679" y="1196"/>
                  </a:lnTo>
                  <a:lnTo>
                    <a:pt x="1669" y="1193"/>
                  </a:lnTo>
                  <a:lnTo>
                    <a:pt x="1656" y="1193"/>
                  </a:lnTo>
                  <a:lnTo>
                    <a:pt x="1645" y="1193"/>
                  </a:lnTo>
                  <a:lnTo>
                    <a:pt x="1635" y="1196"/>
                  </a:lnTo>
                  <a:lnTo>
                    <a:pt x="1625" y="1199"/>
                  </a:lnTo>
                  <a:lnTo>
                    <a:pt x="1617" y="1205"/>
                  </a:lnTo>
                  <a:lnTo>
                    <a:pt x="1609" y="1211"/>
                  </a:lnTo>
                  <a:lnTo>
                    <a:pt x="1603" y="1218"/>
                  </a:lnTo>
                  <a:lnTo>
                    <a:pt x="1597" y="1227"/>
                  </a:lnTo>
                  <a:lnTo>
                    <a:pt x="1593" y="1235"/>
                  </a:lnTo>
                  <a:lnTo>
                    <a:pt x="1589" y="1245"/>
                  </a:lnTo>
                  <a:lnTo>
                    <a:pt x="1586" y="1255"/>
                  </a:lnTo>
                  <a:lnTo>
                    <a:pt x="1584" y="1266"/>
                  </a:lnTo>
                  <a:lnTo>
                    <a:pt x="1584" y="1277"/>
                  </a:lnTo>
                  <a:lnTo>
                    <a:pt x="1584" y="1287"/>
                  </a:lnTo>
                  <a:lnTo>
                    <a:pt x="1586" y="1299"/>
                  </a:lnTo>
                  <a:lnTo>
                    <a:pt x="1589" y="1309"/>
                  </a:lnTo>
                  <a:lnTo>
                    <a:pt x="1592" y="1317"/>
                  </a:lnTo>
                  <a:lnTo>
                    <a:pt x="1596" y="1328"/>
                  </a:lnTo>
                  <a:lnTo>
                    <a:pt x="1602" y="1335"/>
                  </a:lnTo>
                  <a:lnTo>
                    <a:pt x="1609" y="1342"/>
                  </a:lnTo>
                  <a:lnTo>
                    <a:pt x="1616" y="1348"/>
                  </a:lnTo>
                  <a:lnTo>
                    <a:pt x="1625" y="1353"/>
                  </a:lnTo>
                  <a:lnTo>
                    <a:pt x="1635" y="1356"/>
                  </a:lnTo>
                  <a:lnTo>
                    <a:pt x="1646" y="1358"/>
                  </a:lnTo>
                  <a:lnTo>
                    <a:pt x="1658" y="1359"/>
                  </a:lnTo>
                  <a:lnTo>
                    <a:pt x="1658" y="1359"/>
                  </a:lnTo>
                  <a:close/>
                  <a:moveTo>
                    <a:pt x="1838" y="1413"/>
                  </a:moveTo>
                  <a:lnTo>
                    <a:pt x="1838" y="1140"/>
                  </a:lnTo>
                  <a:lnTo>
                    <a:pt x="1901" y="1140"/>
                  </a:lnTo>
                  <a:lnTo>
                    <a:pt x="1901" y="1317"/>
                  </a:lnTo>
                  <a:lnTo>
                    <a:pt x="1904" y="1312"/>
                  </a:lnTo>
                  <a:lnTo>
                    <a:pt x="1908" y="1304"/>
                  </a:lnTo>
                  <a:lnTo>
                    <a:pt x="1913" y="1299"/>
                  </a:lnTo>
                  <a:lnTo>
                    <a:pt x="1917" y="1294"/>
                  </a:lnTo>
                  <a:lnTo>
                    <a:pt x="2034" y="1140"/>
                  </a:lnTo>
                  <a:lnTo>
                    <a:pt x="2088" y="1140"/>
                  </a:lnTo>
                  <a:lnTo>
                    <a:pt x="2088" y="1411"/>
                  </a:lnTo>
                  <a:lnTo>
                    <a:pt x="2026" y="1411"/>
                  </a:lnTo>
                  <a:lnTo>
                    <a:pt x="2026" y="1237"/>
                  </a:lnTo>
                  <a:lnTo>
                    <a:pt x="2022" y="1244"/>
                  </a:lnTo>
                  <a:lnTo>
                    <a:pt x="2018" y="1250"/>
                  </a:lnTo>
                  <a:lnTo>
                    <a:pt x="2013" y="1255"/>
                  </a:lnTo>
                  <a:lnTo>
                    <a:pt x="2009" y="1261"/>
                  </a:lnTo>
                  <a:lnTo>
                    <a:pt x="1895" y="1411"/>
                  </a:lnTo>
                  <a:lnTo>
                    <a:pt x="1838" y="1411"/>
                  </a:lnTo>
                  <a:lnTo>
                    <a:pt x="1838" y="1413"/>
                  </a:lnTo>
                  <a:close/>
                  <a:moveTo>
                    <a:pt x="2150" y="1413"/>
                  </a:moveTo>
                  <a:lnTo>
                    <a:pt x="2150" y="1140"/>
                  </a:lnTo>
                  <a:lnTo>
                    <a:pt x="2212" y="1140"/>
                  </a:lnTo>
                  <a:lnTo>
                    <a:pt x="2212" y="1250"/>
                  </a:lnTo>
                  <a:lnTo>
                    <a:pt x="2326" y="1250"/>
                  </a:lnTo>
                  <a:lnTo>
                    <a:pt x="2326" y="1140"/>
                  </a:lnTo>
                  <a:lnTo>
                    <a:pt x="2389" y="1140"/>
                  </a:lnTo>
                  <a:lnTo>
                    <a:pt x="2389" y="1413"/>
                  </a:lnTo>
                  <a:lnTo>
                    <a:pt x="2326" y="1413"/>
                  </a:lnTo>
                  <a:lnTo>
                    <a:pt x="2326" y="1306"/>
                  </a:lnTo>
                  <a:lnTo>
                    <a:pt x="2212" y="1306"/>
                  </a:lnTo>
                  <a:lnTo>
                    <a:pt x="2212" y="1413"/>
                  </a:lnTo>
                  <a:lnTo>
                    <a:pt x="2150" y="1413"/>
                  </a:lnTo>
                  <a:close/>
                  <a:moveTo>
                    <a:pt x="2450" y="1413"/>
                  </a:moveTo>
                  <a:lnTo>
                    <a:pt x="2450" y="1140"/>
                  </a:lnTo>
                  <a:lnTo>
                    <a:pt x="2513" y="1140"/>
                  </a:lnTo>
                  <a:lnTo>
                    <a:pt x="2513" y="1317"/>
                  </a:lnTo>
                  <a:lnTo>
                    <a:pt x="2516" y="1312"/>
                  </a:lnTo>
                  <a:lnTo>
                    <a:pt x="2520" y="1304"/>
                  </a:lnTo>
                  <a:lnTo>
                    <a:pt x="2525" y="1299"/>
                  </a:lnTo>
                  <a:lnTo>
                    <a:pt x="2529" y="1294"/>
                  </a:lnTo>
                  <a:lnTo>
                    <a:pt x="2646" y="1140"/>
                  </a:lnTo>
                  <a:lnTo>
                    <a:pt x="2700" y="1140"/>
                  </a:lnTo>
                  <a:lnTo>
                    <a:pt x="2700" y="1411"/>
                  </a:lnTo>
                  <a:lnTo>
                    <a:pt x="2638" y="1411"/>
                  </a:lnTo>
                  <a:lnTo>
                    <a:pt x="2638" y="1237"/>
                  </a:lnTo>
                  <a:lnTo>
                    <a:pt x="2634" y="1244"/>
                  </a:lnTo>
                  <a:lnTo>
                    <a:pt x="2630" y="1250"/>
                  </a:lnTo>
                  <a:lnTo>
                    <a:pt x="2625" y="1255"/>
                  </a:lnTo>
                  <a:lnTo>
                    <a:pt x="2621" y="1261"/>
                  </a:lnTo>
                  <a:lnTo>
                    <a:pt x="2507" y="1411"/>
                  </a:lnTo>
                  <a:lnTo>
                    <a:pt x="2450" y="1411"/>
                  </a:lnTo>
                  <a:lnTo>
                    <a:pt x="2450" y="1413"/>
                  </a:lnTo>
                  <a:close/>
                  <a:moveTo>
                    <a:pt x="2762" y="1413"/>
                  </a:moveTo>
                  <a:lnTo>
                    <a:pt x="2762" y="1140"/>
                  </a:lnTo>
                  <a:lnTo>
                    <a:pt x="2839" y="1140"/>
                  </a:lnTo>
                  <a:lnTo>
                    <a:pt x="2918" y="1264"/>
                  </a:lnTo>
                  <a:lnTo>
                    <a:pt x="2996" y="1140"/>
                  </a:lnTo>
                  <a:lnTo>
                    <a:pt x="3070" y="1140"/>
                  </a:lnTo>
                  <a:lnTo>
                    <a:pt x="3070" y="1413"/>
                  </a:lnTo>
                  <a:lnTo>
                    <a:pt x="3008" y="1413"/>
                  </a:lnTo>
                  <a:lnTo>
                    <a:pt x="3008" y="1219"/>
                  </a:lnTo>
                  <a:lnTo>
                    <a:pt x="2926" y="1352"/>
                  </a:lnTo>
                  <a:lnTo>
                    <a:pt x="2908" y="1352"/>
                  </a:lnTo>
                  <a:lnTo>
                    <a:pt x="2824" y="1219"/>
                  </a:lnTo>
                  <a:lnTo>
                    <a:pt x="2824" y="1413"/>
                  </a:lnTo>
                  <a:lnTo>
                    <a:pt x="2761" y="1413"/>
                  </a:lnTo>
                  <a:lnTo>
                    <a:pt x="2762" y="1413"/>
                  </a:lnTo>
                  <a:close/>
                  <a:moveTo>
                    <a:pt x="3216" y="1415"/>
                  </a:moveTo>
                  <a:lnTo>
                    <a:pt x="3199" y="1414"/>
                  </a:lnTo>
                  <a:lnTo>
                    <a:pt x="3181" y="1411"/>
                  </a:lnTo>
                  <a:lnTo>
                    <a:pt x="3174" y="1408"/>
                  </a:lnTo>
                  <a:lnTo>
                    <a:pt x="3165" y="1404"/>
                  </a:lnTo>
                  <a:lnTo>
                    <a:pt x="3158" y="1400"/>
                  </a:lnTo>
                  <a:lnTo>
                    <a:pt x="3151" y="1395"/>
                  </a:lnTo>
                  <a:lnTo>
                    <a:pt x="3145" y="1389"/>
                  </a:lnTo>
                  <a:lnTo>
                    <a:pt x="3140" y="1384"/>
                  </a:lnTo>
                  <a:lnTo>
                    <a:pt x="3135" y="1377"/>
                  </a:lnTo>
                  <a:lnTo>
                    <a:pt x="3131" y="1369"/>
                  </a:lnTo>
                  <a:lnTo>
                    <a:pt x="3127" y="1362"/>
                  </a:lnTo>
                  <a:lnTo>
                    <a:pt x="3125" y="1353"/>
                  </a:lnTo>
                  <a:lnTo>
                    <a:pt x="3124" y="1345"/>
                  </a:lnTo>
                  <a:lnTo>
                    <a:pt x="3122" y="1335"/>
                  </a:lnTo>
                  <a:lnTo>
                    <a:pt x="3124" y="1322"/>
                  </a:lnTo>
                  <a:lnTo>
                    <a:pt x="3125" y="1310"/>
                  </a:lnTo>
                  <a:lnTo>
                    <a:pt x="3128" y="1300"/>
                  </a:lnTo>
                  <a:lnTo>
                    <a:pt x="3134" y="1291"/>
                  </a:lnTo>
                  <a:lnTo>
                    <a:pt x="3138" y="1283"/>
                  </a:lnTo>
                  <a:lnTo>
                    <a:pt x="3145" y="1276"/>
                  </a:lnTo>
                  <a:lnTo>
                    <a:pt x="3152" y="1270"/>
                  </a:lnTo>
                  <a:lnTo>
                    <a:pt x="3161" y="1266"/>
                  </a:lnTo>
                  <a:lnTo>
                    <a:pt x="3170" y="1261"/>
                  </a:lnTo>
                  <a:lnTo>
                    <a:pt x="3180" y="1258"/>
                  </a:lnTo>
                  <a:lnTo>
                    <a:pt x="3190" y="1255"/>
                  </a:lnTo>
                  <a:lnTo>
                    <a:pt x="3201" y="1253"/>
                  </a:lnTo>
                  <a:lnTo>
                    <a:pt x="3213" y="1251"/>
                  </a:lnTo>
                  <a:lnTo>
                    <a:pt x="3224" y="1251"/>
                  </a:lnTo>
                  <a:lnTo>
                    <a:pt x="3236" y="1250"/>
                  </a:lnTo>
                  <a:lnTo>
                    <a:pt x="3249" y="1250"/>
                  </a:lnTo>
                  <a:lnTo>
                    <a:pt x="3302" y="1250"/>
                  </a:lnTo>
                  <a:lnTo>
                    <a:pt x="3302" y="1241"/>
                  </a:lnTo>
                  <a:lnTo>
                    <a:pt x="3301" y="1232"/>
                  </a:lnTo>
                  <a:lnTo>
                    <a:pt x="3299" y="1225"/>
                  </a:lnTo>
                  <a:lnTo>
                    <a:pt x="3296" y="1219"/>
                  </a:lnTo>
                  <a:lnTo>
                    <a:pt x="3294" y="1212"/>
                  </a:lnTo>
                  <a:lnTo>
                    <a:pt x="3289" y="1206"/>
                  </a:lnTo>
                  <a:lnTo>
                    <a:pt x="3284" y="1202"/>
                  </a:lnTo>
                  <a:lnTo>
                    <a:pt x="3279" y="1198"/>
                  </a:lnTo>
                  <a:lnTo>
                    <a:pt x="3272" y="1195"/>
                  </a:lnTo>
                  <a:lnTo>
                    <a:pt x="3265" y="1192"/>
                  </a:lnTo>
                  <a:lnTo>
                    <a:pt x="3256" y="1191"/>
                  </a:lnTo>
                  <a:lnTo>
                    <a:pt x="3248" y="1191"/>
                  </a:lnTo>
                  <a:lnTo>
                    <a:pt x="3236" y="1191"/>
                  </a:lnTo>
                  <a:lnTo>
                    <a:pt x="3224" y="1193"/>
                  </a:lnTo>
                  <a:lnTo>
                    <a:pt x="3214" y="1196"/>
                  </a:lnTo>
                  <a:lnTo>
                    <a:pt x="3207" y="1202"/>
                  </a:lnTo>
                  <a:lnTo>
                    <a:pt x="3200" y="1208"/>
                  </a:lnTo>
                  <a:lnTo>
                    <a:pt x="3196" y="1217"/>
                  </a:lnTo>
                  <a:lnTo>
                    <a:pt x="3131" y="1217"/>
                  </a:lnTo>
                  <a:lnTo>
                    <a:pt x="3134" y="1206"/>
                  </a:lnTo>
                  <a:lnTo>
                    <a:pt x="3137" y="1196"/>
                  </a:lnTo>
                  <a:lnTo>
                    <a:pt x="3141" y="1188"/>
                  </a:lnTo>
                  <a:lnTo>
                    <a:pt x="3147" y="1180"/>
                  </a:lnTo>
                  <a:lnTo>
                    <a:pt x="3152" y="1173"/>
                  </a:lnTo>
                  <a:lnTo>
                    <a:pt x="3158" y="1166"/>
                  </a:lnTo>
                  <a:lnTo>
                    <a:pt x="3165" y="1160"/>
                  </a:lnTo>
                  <a:lnTo>
                    <a:pt x="3174" y="1156"/>
                  </a:lnTo>
                  <a:lnTo>
                    <a:pt x="3190" y="1147"/>
                  </a:lnTo>
                  <a:lnTo>
                    <a:pt x="3209" y="1140"/>
                  </a:lnTo>
                  <a:lnTo>
                    <a:pt x="3229" y="1137"/>
                  </a:lnTo>
                  <a:lnTo>
                    <a:pt x="3249" y="1136"/>
                  </a:lnTo>
                  <a:lnTo>
                    <a:pt x="3268" y="1137"/>
                  </a:lnTo>
                  <a:lnTo>
                    <a:pt x="3285" y="1140"/>
                  </a:lnTo>
                  <a:lnTo>
                    <a:pt x="3301" y="1144"/>
                  </a:lnTo>
                  <a:lnTo>
                    <a:pt x="3314" y="1152"/>
                  </a:lnTo>
                  <a:lnTo>
                    <a:pt x="3325" y="1160"/>
                  </a:lnTo>
                  <a:lnTo>
                    <a:pt x="3335" y="1170"/>
                  </a:lnTo>
                  <a:lnTo>
                    <a:pt x="3344" y="1182"/>
                  </a:lnTo>
                  <a:lnTo>
                    <a:pt x="3350" y="1195"/>
                  </a:lnTo>
                  <a:lnTo>
                    <a:pt x="3356" y="1211"/>
                  </a:lnTo>
                  <a:lnTo>
                    <a:pt x="3360" y="1228"/>
                  </a:lnTo>
                  <a:lnTo>
                    <a:pt x="3361" y="1245"/>
                  </a:lnTo>
                  <a:lnTo>
                    <a:pt x="3363" y="1266"/>
                  </a:lnTo>
                  <a:lnTo>
                    <a:pt x="3363" y="1411"/>
                  </a:lnTo>
                  <a:lnTo>
                    <a:pt x="3307" y="1411"/>
                  </a:lnTo>
                  <a:lnTo>
                    <a:pt x="3305" y="1378"/>
                  </a:lnTo>
                  <a:lnTo>
                    <a:pt x="3299" y="1385"/>
                  </a:lnTo>
                  <a:lnTo>
                    <a:pt x="3292" y="1391"/>
                  </a:lnTo>
                  <a:lnTo>
                    <a:pt x="3286" y="1397"/>
                  </a:lnTo>
                  <a:lnTo>
                    <a:pt x="3279" y="1401"/>
                  </a:lnTo>
                  <a:lnTo>
                    <a:pt x="3263" y="1408"/>
                  </a:lnTo>
                  <a:lnTo>
                    <a:pt x="3249" y="1413"/>
                  </a:lnTo>
                  <a:lnTo>
                    <a:pt x="3233" y="1414"/>
                  </a:lnTo>
                  <a:lnTo>
                    <a:pt x="3216" y="1415"/>
                  </a:lnTo>
                  <a:lnTo>
                    <a:pt x="3216" y="1415"/>
                  </a:lnTo>
                  <a:close/>
                  <a:moveTo>
                    <a:pt x="3230" y="1365"/>
                  </a:moveTo>
                  <a:lnTo>
                    <a:pt x="3242" y="1364"/>
                  </a:lnTo>
                  <a:lnTo>
                    <a:pt x="3250" y="1362"/>
                  </a:lnTo>
                  <a:lnTo>
                    <a:pt x="3259" y="1361"/>
                  </a:lnTo>
                  <a:lnTo>
                    <a:pt x="3268" y="1356"/>
                  </a:lnTo>
                  <a:lnTo>
                    <a:pt x="3275" y="1352"/>
                  </a:lnTo>
                  <a:lnTo>
                    <a:pt x="3282" y="1348"/>
                  </a:lnTo>
                  <a:lnTo>
                    <a:pt x="3288" y="1342"/>
                  </a:lnTo>
                  <a:lnTo>
                    <a:pt x="3294" y="1335"/>
                  </a:lnTo>
                  <a:lnTo>
                    <a:pt x="3298" y="1328"/>
                  </a:lnTo>
                  <a:lnTo>
                    <a:pt x="3301" y="1320"/>
                  </a:lnTo>
                  <a:lnTo>
                    <a:pt x="3302" y="1312"/>
                  </a:lnTo>
                  <a:lnTo>
                    <a:pt x="3302" y="1303"/>
                  </a:lnTo>
                  <a:lnTo>
                    <a:pt x="3302" y="1294"/>
                  </a:lnTo>
                  <a:lnTo>
                    <a:pt x="3253" y="1294"/>
                  </a:lnTo>
                  <a:lnTo>
                    <a:pt x="3240" y="1294"/>
                  </a:lnTo>
                  <a:lnTo>
                    <a:pt x="3227" y="1294"/>
                  </a:lnTo>
                  <a:lnTo>
                    <a:pt x="3216" y="1296"/>
                  </a:lnTo>
                  <a:lnTo>
                    <a:pt x="3206" y="1299"/>
                  </a:lnTo>
                  <a:lnTo>
                    <a:pt x="3197" y="1303"/>
                  </a:lnTo>
                  <a:lnTo>
                    <a:pt x="3191" y="1309"/>
                  </a:lnTo>
                  <a:lnTo>
                    <a:pt x="3188" y="1313"/>
                  </a:lnTo>
                  <a:lnTo>
                    <a:pt x="3187" y="1317"/>
                  </a:lnTo>
                  <a:lnTo>
                    <a:pt x="3186" y="1323"/>
                  </a:lnTo>
                  <a:lnTo>
                    <a:pt x="3186" y="1329"/>
                  </a:lnTo>
                  <a:lnTo>
                    <a:pt x="3186" y="1335"/>
                  </a:lnTo>
                  <a:lnTo>
                    <a:pt x="3187" y="1339"/>
                  </a:lnTo>
                  <a:lnTo>
                    <a:pt x="3188" y="1343"/>
                  </a:lnTo>
                  <a:lnTo>
                    <a:pt x="3191" y="1348"/>
                  </a:lnTo>
                  <a:lnTo>
                    <a:pt x="3199" y="1355"/>
                  </a:lnTo>
                  <a:lnTo>
                    <a:pt x="3209" y="1361"/>
                  </a:lnTo>
                  <a:lnTo>
                    <a:pt x="3219" y="1364"/>
                  </a:lnTo>
                  <a:lnTo>
                    <a:pt x="3230" y="1365"/>
                  </a:lnTo>
                  <a:lnTo>
                    <a:pt x="3230" y="1365"/>
                  </a:lnTo>
                  <a:close/>
                  <a:moveTo>
                    <a:pt x="3487" y="1413"/>
                  </a:moveTo>
                  <a:lnTo>
                    <a:pt x="3487" y="1196"/>
                  </a:lnTo>
                  <a:lnTo>
                    <a:pt x="3396" y="1196"/>
                  </a:lnTo>
                  <a:lnTo>
                    <a:pt x="3396" y="1140"/>
                  </a:lnTo>
                  <a:lnTo>
                    <a:pt x="3639" y="1140"/>
                  </a:lnTo>
                  <a:lnTo>
                    <a:pt x="3639" y="1196"/>
                  </a:lnTo>
                  <a:lnTo>
                    <a:pt x="3548" y="1196"/>
                  </a:lnTo>
                  <a:lnTo>
                    <a:pt x="3548" y="1413"/>
                  </a:lnTo>
                  <a:lnTo>
                    <a:pt x="3485" y="1413"/>
                  </a:lnTo>
                  <a:lnTo>
                    <a:pt x="3487" y="1413"/>
                  </a:lnTo>
                  <a:close/>
                  <a:moveTo>
                    <a:pt x="3796" y="1415"/>
                  </a:moveTo>
                  <a:lnTo>
                    <a:pt x="3775" y="1414"/>
                  </a:lnTo>
                  <a:lnTo>
                    <a:pt x="3756" y="1411"/>
                  </a:lnTo>
                  <a:lnTo>
                    <a:pt x="3739" y="1405"/>
                  </a:lnTo>
                  <a:lnTo>
                    <a:pt x="3724" y="1398"/>
                  </a:lnTo>
                  <a:lnTo>
                    <a:pt x="3710" y="1388"/>
                  </a:lnTo>
                  <a:lnTo>
                    <a:pt x="3698" y="1377"/>
                  </a:lnTo>
                  <a:lnTo>
                    <a:pt x="3687" y="1364"/>
                  </a:lnTo>
                  <a:lnTo>
                    <a:pt x="3678" y="1349"/>
                  </a:lnTo>
                  <a:lnTo>
                    <a:pt x="3672" y="1333"/>
                  </a:lnTo>
                  <a:lnTo>
                    <a:pt x="3668" y="1316"/>
                  </a:lnTo>
                  <a:lnTo>
                    <a:pt x="3665" y="1297"/>
                  </a:lnTo>
                  <a:lnTo>
                    <a:pt x="3664" y="1277"/>
                  </a:lnTo>
                  <a:lnTo>
                    <a:pt x="3665" y="1257"/>
                  </a:lnTo>
                  <a:lnTo>
                    <a:pt x="3668" y="1238"/>
                  </a:lnTo>
                  <a:lnTo>
                    <a:pt x="3672" y="1221"/>
                  </a:lnTo>
                  <a:lnTo>
                    <a:pt x="3680" y="1204"/>
                  </a:lnTo>
                  <a:lnTo>
                    <a:pt x="3688" y="1189"/>
                  </a:lnTo>
                  <a:lnTo>
                    <a:pt x="3698" y="1176"/>
                  </a:lnTo>
                  <a:lnTo>
                    <a:pt x="3711" y="1165"/>
                  </a:lnTo>
                  <a:lnTo>
                    <a:pt x="3724" y="1155"/>
                  </a:lnTo>
                  <a:lnTo>
                    <a:pt x="3740" y="1146"/>
                  </a:lnTo>
                  <a:lnTo>
                    <a:pt x="3757" y="1140"/>
                  </a:lnTo>
                  <a:lnTo>
                    <a:pt x="3776" y="1137"/>
                  </a:lnTo>
                  <a:lnTo>
                    <a:pt x="3796" y="1136"/>
                  </a:lnTo>
                  <a:lnTo>
                    <a:pt x="3811" y="1137"/>
                  </a:lnTo>
                  <a:lnTo>
                    <a:pt x="3824" y="1139"/>
                  </a:lnTo>
                  <a:lnTo>
                    <a:pt x="3836" y="1142"/>
                  </a:lnTo>
                  <a:lnTo>
                    <a:pt x="3849" y="1146"/>
                  </a:lnTo>
                  <a:lnTo>
                    <a:pt x="3860" y="1152"/>
                  </a:lnTo>
                  <a:lnTo>
                    <a:pt x="3870" y="1159"/>
                  </a:lnTo>
                  <a:lnTo>
                    <a:pt x="3880" y="1168"/>
                  </a:lnTo>
                  <a:lnTo>
                    <a:pt x="3888" y="1176"/>
                  </a:lnTo>
                  <a:lnTo>
                    <a:pt x="3896" y="1186"/>
                  </a:lnTo>
                  <a:lnTo>
                    <a:pt x="3903" y="1196"/>
                  </a:lnTo>
                  <a:lnTo>
                    <a:pt x="3907" y="1208"/>
                  </a:lnTo>
                  <a:lnTo>
                    <a:pt x="3911" y="1219"/>
                  </a:lnTo>
                  <a:lnTo>
                    <a:pt x="3916" y="1231"/>
                  </a:lnTo>
                  <a:lnTo>
                    <a:pt x="3917" y="1244"/>
                  </a:lnTo>
                  <a:lnTo>
                    <a:pt x="3919" y="1258"/>
                  </a:lnTo>
                  <a:lnTo>
                    <a:pt x="3919" y="1271"/>
                  </a:lnTo>
                  <a:lnTo>
                    <a:pt x="3919" y="1277"/>
                  </a:lnTo>
                  <a:lnTo>
                    <a:pt x="3919" y="1284"/>
                  </a:lnTo>
                  <a:lnTo>
                    <a:pt x="3919" y="1290"/>
                  </a:lnTo>
                  <a:lnTo>
                    <a:pt x="3917" y="1296"/>
                  </a:lnTo>
                  <a:lnTo>
                    <a:pt x="3727" y="1296"/>
                  </a:lnTo>
                  <a:lnTo>
                    <a:pt x="3727" y="1304"/>
                  </a:lnTo>
                  <a:lnTo>
                    <a:pt x="3730" y="1313"/>
                  </a:lnTo>
                  <a:lnTo>
                    <a:pt x="3733" y="1322"/>
                  </a:lnTo>
                  <a:lnTo>
                    <a:pt x="3736" y="1329"/>
                  </a:lnTo>
                  <a:lnTo>
                    <a:pt x="3740" y="1336"/>
                  </a:lnTo>
                  <a:lnTo>
                    <a:pt x="3746" y="1343"/>
                  </a:lnTo>
                  <a:lnTo>
                    <a:pt x="3752" y="1348"/>
                  </a:lnTo>
                  <a:lnTo>
                    <a:pt x="3759" y="1353"/>
                  </a:lnTo>
                  <a:lnTo>
                    <a:pt x="3766" y="1356"/>
                  </a:lnTo>
                  <a:lnTo>
                    <a:pt x="3775" y="1359"/>
                  </a:lnTo>
                  <a:lnTo>
                    <a:pt x="3785" y="1361"/>
                  </a:lnTo>
                  <a:lnTo>
                    <a:pt x="3796" y="1362"/>
                  </a:lnTo>
                  <a:lnTo>
                    <a:pt x="3808" y="1361"/>
                  </a:lnTo>
                  <a:lnTo>
                    <a:pt x="3821" y="1358"/>
                  </a:lnTo>
                  <a:lnTo>
                    <a:pt x="3831" y="1355"/>
                  </a:lnTo>
                  <a:lnTo>
                    <a:pt x="3841" y="1348"/>
                  </a:lnTo>
                  <a:lnTo>
                    <a:pt x="3845" y="1345"/>
                  </a:lnTo>
                  <a:lnTo>
                    <a:pt x="3848" y="1340"/>
                  </a:lnTo>
                  <a:lnTo>
                    <a:pt x="3851" y="1336"/>
                  </a:lnTo>
                  <a:lnTo>
                    <a:pt x="3854" y="1332"/>
                  </a:lnTo>
                  <a:lnTo>
                    <a:pt x="3916" y="1332"/>
                  </a:lnTo>
                  <a:lnTo>
                    <a:pt x="3911" y="1345"/>
                  </a:lnTo>
                  <a:lnTo>
                    <a:pt x="3907" y="1358"/>
                  </a:lnTo>
                  <a:lnTo>
                    <a:pt x="3900" y="1369"/>
                  </a:lnTo>
                  <a:lnTo>
                    <a:pt x="3891" y="1379"/>
                  </a:lnTo>
                  <a:lnTo>
                    <a:pt x="3883" y="1388"/>
                  </a:lnTo>
                  <a:lnTo>
                    <a:pt x="3871" y="1395"/>
                  </a:lnTo>
                  <a:lnTo>
                    <a:pt x="3861" y="1401"/>
                  </a:lnTo>
                  <a:lnTo>
                    <a:pt x="3848" y="1407"/>
                  </a:lnTo>
                  <a:lnTo>
                    <a:pt x="3836" y="1410"/>
                  </a:lnTo>
                  <a:lnTo>
                    <a:pt x="3822" y="1413"/>
                  </a:lnTo>
                  <a:lnTo>
                    <a:pt x="3809" y="1414"/>
                  </a:lnTo>
                  <a:lnTo>
                    <a:pt x="3796" y="1415"/>
                  </a:lnTo>
                  <a:lnTo>
                    <a:pt x="3796" y="1415"/>
                  </a:lnTo>
                  <a:close/>
                  <a:moveTo>
                    <a:pt x="3727" y="1250"/>
                  </a:moveTo>
                  <a:lnTo>
                    <a:pt x="3858" y="1250"/>
                  </a:lnTo>
                  <a:lnTo>
                    <a:pt x="3858" y="1241"/>
                  </a:lnTo>
                  <a:lnTo>
                    <a:pt x="3857" y="1234"/>
                  </a:lnTo>
                  <a:lnTo>
                    <a:pt x="3854" y="1225"/>
                  </a:lnTo>
                  <a:lnTo>
                    <a:pt x="3851" y="1219"/>
                  </a:lnTo>
                  <a:lnTo>
                    <a:pt x="3847" y="1212"/>
                  </a:lnTo>
                  <a:lnTo>
                    <a:pt x="3841" y="1206"/>
                  </a:lnTo>
                  <a:lnTo>
                    <a:pt x="3835" y="1201"/>
                  </a:lnTo>
                  <a:lnTo>
                    <a:pt x="3829" y="1196"/>
                  </a:lnTo>
                  <a:lnTo>
                    <a:pt x="3821" y="1193"/>
                  </a:lnTo>
                  <a:lnTo>
                    <a:pt x="3813" y="1191"/>
                  </a:lnTo>
                  <a:lnTo>
                    <a:pt x="3805" y="1189"/>
                  </a:lnTo>
                  <a:lnTo>
                    <a:pt x="3795" y="1189"/>
                  </a:lnTo>
                  <a:lnTo>
                    <a:pt x="3785" y="1189"/>
                  </a:lnTo>
                  <a:lnTo>
                    <a:pt x="3775" y="1191"/>
                  </a:lnTo>
                  <a:lnTo>
                    <a:pt x="3766" y="1193"/>
                  </a:lnTo>
                  <a:lnTo>
                    <a:pt x="3759" y="1198"/>
                  </a:lnTo>
                  <a:lnTo>
                    <a:pt x="3752" y="1202"/>
                  </a:lnTo>
                  <a:lnTo>
                    <a:pt x="3746" y="1208"/>
                  </a:lnTo>
                  <a:lnTo>
                    <a:pt x="3740" y="1214"/>
                  </a:lnTo>
                  <a:lnTo>
                    <a:pt x="3736" y="1221"/>
                  </a:lnTo>
                  <a:lnTo>
                    <a:pt x="3733" y="1227"/>
                  </a:lnTo>
                  <a:lnTo>
                    <a:pt x="3730" y="1235"/>
                  </a:lnTo>
                  <a:lnTo>
                    <a:pt x="3728" y="1242"/>
                  </a:lnTo>
                  <a:lnTo>
                    <a:pt x="3727" y="1250"/>
                  </a:lnTo>
                  <a:lnTo>
                    <a:pt x="3727" y="1250"/>
                  </a:lnTo>
                  <a:close/>
                  <a:moveTo>
                    <a:pt x="3944" y="1413"/>
                  </a:moveTo>
                  <a:lnTo>
                    <a:pt x="3944" y="1356"/>
                  </a:lnTo>
                  <a:lnTo>
                    <a:pt x="3949" y="1355"/>
                  </a:lnTo>
                  <a:lnTo>
                    <a:pt x="3955" y="1355"/>
                  </a:lnTo>
                  <a:lnTo>
                    <a:pt x="3959" y="1352"/>
                  </a:lnTo>
                  <a:lnTo>
                    <a:pt x="3963" y="1351"/>
                  </a:lnTo>
                  <a:lnTo>
                    <a:pt x="3970" y="1343"/>
                  </a:lnTo>
                  <a:lnTo>
                    <a:pt x="3978" y="1336"/>
                  </a:lnTo>
                  <a:lnTo>
                    <a:pt x="3983" y="1323"/>
                  </a:lnTo>
                  <a:lnTo>
                    <a:pt x="3988" y="1307"/>
                  </a:lnTo>
                  <a:lnTo>
                    <a:pt x="3989" y="1289"/>
                  </a:lnTo>
                  <a:lnTo>
                    <a:pt x="3992" y="1271"/>
                  </a:lnTo>
                  <a:lnTo>
                    <a:pt x="3992" y="1260"/>
                  </a:lnTo>
                  <a:lnTo>
                    <a:pt x="3992" y="1248"/>
                  </a:lnTo>
                  <a:lnTo>
                    <a:pt x="3993" y="1237"/>
                  </a:lnTo>
                  <a:lnTo>
                    <a:pt x="3993" y="1224"/>
                  </a:lnTo>
                  <a:lnTo>
                    <a:pt x="3993" y="1212"/>
                  </a:lnTo>
                  <a:lnTo>
                    <a:pt x="3995" y="1201"/>
                  </a:lnTo>
                  <a:lnTo>
                    <a:pt x="3995" y="1191"/>
                  </a:lnTo>
                  <a:lnTo>
                    <a:pt x="3995" y="1179"/>
                  </a:lnTo>
                  <a:lnTo>
                    <a:pt x="3996" y="1159"/>
                  </a:lnTo>
                  <a:lnTo>
                    <a:pt x="3996" y="1140"/>
                  </a:lnTo>
                  <a:lnTo>
                    <a:pt x="4199" y="1140"/>
                  </a:lnTo>
                  <a:lnTo>
                    <a:pt x="4199" y="1411"/>
                  </a:lnTo>
                  <a:lnTo>
                    <a:pt x="4137" y="1411"/>
                  </a:lnTo>
                  <a:lnTo>
                    <a:pt x="4137" y="1196"/>
                  </a:lnTo>
                  <a:lnTo>
                    <a:pt x="4054" y="1196"/>
                  </a:lnTo>
                  <a:lnTo>
                    <a:pt x="4054" y="1214"/>
                  </a:lnTo>
                  <a:lnTo>
                    <a:pt x="4052" y="1232"/>
                  </a:lnTo>
                  <a:lnTo>
                    <a:pt x="4052" y="1251"/>
                  </a:lnTo>
                  <a:lnTo>
                    <a:pt x="4051" y="1270"/>
                  </a:lnTo>
                  <a:lnTo>
                    <a:pt x="4050" y="1290"/>
                  </a:lnTo>
                  <a:lnTo>
                    <a:pt x="4048" y="1307"/>
                  </a:lnTo>
                  <a:lnTo>
                    <a:pt x="4045" y="1328"/>
                  </a:lnTo>
                  <a:lnTo>
                    <a:pt x="4041" y="1349"/>
                  </a:lnTo>
                  <a:lnTo>
                    <a:pt x="4038" y="1359"/>
                  </a:lnTo>
                  <a:lnTo>
                    <a:pt x="4034" y="1368"/>
                  </a:lnTo>
                  <a:lnTo>
                    <a:pt x="4029" y="1377"/>
                  </a:lnTo>
                  <a:lnTo>
                    <a:pt x="4024" y="1385"/>
                  </a:lnTo>
                  <a:lnTo>
                    <a:pt x="4018" y="1392"/>
                  </a:lnTo>
                  <a:lnTo>
                    <a:pt x="4011" y="1398"/>
                  </a:lnTo>
                  <a:lnTo>
                    <a:pt x="4002" y="1404"/>
                  </a:lnTo>
                  <a:lnTo>
                    <a:pt x="3993" y="1407"/>
                  </a:lnTo>
                  <a:lnTo>
                    <a:pt x="3983" y="1410"/>
                  </a:lnTo>
                  <a:lnTo>
                    <a:pt x="3972" y="1411"/>
                  </a:lnTo>
                  <a:lnTo>
                    <a:pt x="3959" y="1413"/>
                  </a:lnTo>
                  <a:lnTo>
                    <a:pt x="3944" y="1413"/>
                  </a:lnTo>
                  <a:lnTo>
                    <a:pt x="3944" y="1413"/>
                  </a:lnTo>
                  <a:close/>
                  <a:moveTo>
                    <a:pt x="4261" y="1413"/>
                  </a:moveTo>
                  <a:lnTo>
                    <a:pt x="4261" y="1140"/>
                  </a:lnTo>
                  <a:lnTo>
                    <a:pt x="4325" y="1140"/>
                  </a:lnTo>
                  <a:lnTo>
                    <a:pt x="4325" y="1232"/>
                  </a:lnTo>
                  <a:lnTo>
                    <a:pt x="4381" y="1232"/>
                  </a:lnTo>
                  <a:lnTo>
                    <a:pt x="4392" y="1234"/>
                  </a:lnTo>
                  <a:lnTo>
                    <a:pt x="4404" y="1234"/>
                  </a:lnTo>
                  <a:lnTo>
                    <a:pt x="4414" y="1235"/>
                  </a:lnTo>
                  <a:lnTo>
                    <a:pt x="4424" y="1237"/>
                  </a:lnTo>
                  <a:lnTo>
                    <a:pt x="4434" y="1240"/>
                  </a:lnTo>
                  <a:lnTo>
                    <a:pt x="4443" y="1242"/>
                  </a:lnTo>
                  <a:lnTo>
                    <a:pt x="4451" y="1247"/>
                  </a:lnTo>
                  <a:lnTo>
                    <a:pt x="4459" y="1251"/>
                  </a:lnTo>
                  <a:lnTo>
                    <a:pt x="4466" y="1257"/>
                  </a:lnTo>
                  <a:lnTo>
                    <a:pt x="4472" y="1263"/>
                  </a:lnTo>
                  <a:lnTo>
                    <a:pt x="4476" y="1270"/>
                  </a:lnTo>
                  <a:lnTo>
                    <a:pt x="4480" y="1277"/>
                  </a:lnTo>
                  <a:lnTo>
                    <a:pt x="4484" y="1287"/>
                  </a:lnTo>
                  <a:lnTo>
                    <a:pt x="4486" y="1296"/>
                  </a:lnTo>
                  <a:lnTo>
                    <a:pt x="4487" y="1307"/>
                  </a:lnTo>
                  <a:lnTo>
                    <a:pt x="4489" y="1320"/>
                  </a:lnTo>
                  <a:lnTo>
                    <a:pt x="4487" y="1332"/>
                  </a:lnTo>
                  <a:lnTo>
                    <a:pt x="4486" y="1342"/>
                  </a:lnTo>
                  <a:lnTo>
                    <a:pt x="4483" y="1352"/>
                  </a:lnTo>
                  <a:lnTo>
                    <a:pt x="4480" y="1362"/>
                  </a:lnTo>
                  <a:lnTo>
                    <a:pt x="4474" y="1371"/>
                  </a:lnTo>
                  <a:lnTo>
                    <a:pt x="4469" y="1378"/>
                  </a:lnTo>
                  <a:lnTo>
                    <a:pt x="4463" y="1385"/>
                  </a:lnTo>
                  <a:lnTo>
                    <a:pt x="4456" y="1391"/>
                  </a:lnTo>
                  <a:lnTo>
                    <a:pt x="4447" y="1395"/>
                  </a:lnTo>
                  <a:lnTo>
                    <a:pt x="4438" y="1400"/>
                  </a:lnTo>
                  <a:lnTo>
                    <a:pt x="4430" y="1404"/>
                  </a:lnTo>
                  <a:lnTo>
                    <a:pt x="4420" y="1407"/>
                  </a:lnTo>
                  <a:lnTo>
                    <a:pt x="4408" y="1410"/>
                  </a:lnTo>
                  <a:lnTo>
                    <a:pt x="4398" y="1411"/>
                  </a:lnTo>
                  <a:lnTo>
                    <a:pt x="4387" y="1411"/>
                  </a:lnTo>
                  <a:lnTo>
                    <a:pt x="4375" y="1413"/>
                  </a:lnTo>
                  <a:lnTo>
                    <a:pt x="4261" y="1413"/>
                  </a:lnTo>
                  <a:close/>
                  <a:moveTo>
                    <a:pt x="4325" y="1358"/>
                  </a:moveTo>
                  <a:lnTo>
                    <a:pt x="4356" y="1358"/>
                  </a:lnTo>
                  <a:lnTo>
                    <a:pt x="4369" y="1356"/>
                  </a:lnTo>
                  <a:lnTo>
                    <a:pt x="4382" y="1356"/>
                  </a:lnTo>
                  <a:lnTo>
                    <a:pt x="4394" y="1355"/>
                  </a:lnTo>
                  <a:lnTo>
                    <a:pt x="4405" y="1352"/>
                  </a:lnTo>
                  <a:lnTo>
                    <a:pt x="4410" y="1349"/>
                  </a:lnTo>
                  <a:lnTo>
                    <a:pt x="4414" y="1348"/>
                  </a:lnTo>
                  <a:lnTo>
                    <a:pt x="4418" y="1343"/>
                  </a:lnTo>
                  <a:lnTo>
                    <a:pt x="4421" y="1340"/>
                  </a:lnTo>
                  <a:lnTo>
                    <a:pt x="4423" y="1336"/>
                  </a:lnTo>
                  <a:lnTo>
                    <a:pt x="4424" y="1332"/>
                  </a:lnTo>
                  <a:lnTo>
                    <a:pt x="4425" y="1328"/>
                  </a:lnTo>
                  <a:lnTo>
                    <a:pt x="4425" y="1322"/>
                  </a:lnTo>
                  <a:lnTo>
                    <a:pt x="4425" y="1310"/>
                  </a:lnTo>
                  <a:lnTo>
                    <a:pt x="4421" y="1303"/>
                  </a:lnTo>
                  <a:lnTo>
                    <a:pt x="4415" y="1296"/>
                  </a:lnTo>
                  <a:lnTo>
                    <a:pt x="4410" y="1291"/>
                  </a:lnTo>
                  <a:lnTo>
                    <a:pt x="4401" y="1289"/>
                  </a:lnTo>
                  <a:lnTo>
                    <a:pt x="4392" y="1287"/>
                  </a:lnTo>
                  <a:lnTo>
                    <a:pt x="4382" y="1287"/>
                  </a:lnTo>
                  <a:lnTo>
                    <a:pt x="4374" y="1286"/>
                  </a:lnTo>
                  <a:lnTo>
                    <a:pt x="4325" y="1286"/>
                  </a:lnTo>
                  <a:lnTo>
                    <a:pt x="4325" y="1358"/>
                  </a:lnTo>
                  <a:close/>
                  <a:moveTo>
                    <a:pt x="4657" y="1415"/>
                  </a:moveTo>
                  <a:lnTo>
                    <a:pt x="4637" y="1414"/>
                  </a:lnTo>
                  <a:lnTo>
                    <a:pt x="4618" y="1411"/>
                  </a:lnTo>
                  <a:lnTo>
                    <a:pt x="4601" y="1405"/>
                  </a:lnTo>
                  <a:lnTo>
                    <a:pt x="4587" y="1398"/>
                  </a:lnTo>
                  <a:lnTo>
                    <a:pt x="4572" y="1389"/>
                  </a:lnTo>
                  <a:lnTo>
                    <a:pt x="4561" y="1378"/>
                  </a:lnTo>
                  <a:lnTo>
                    <a:pt x="4551" y="1365"/>
                  </a:lnTo>
                  <a:lnTo>
                    <a:pt x="4542" y="1349"/>
                  </a:lnTo>
                  <a:lnTo>
                    <a:pt x="4536" y="1333"/>
                  </a:lnTo>
                  <a:lnTo>
                    <a:pt x="4531" y="1316"/>
                  </a:lnTo>
                  <a:lnTo>
                    <a:pt x="4528" y="1297"/>
                  </a:lnTo>
                  <a:lnTo>
                    <a:pt x="4528" y="1277"/>
                  </a:lnTo>
                  <a:lnTo>
                    <a:pt x="4528" y="1257"/>
                  </a:lnTo>
                  <a:lnTo>
                    <a:pt x="4531" y="1238"/>
                  </a:lnTo>
                  <a:lnTo>
                    <a:pt x="4536" y="1221"/>
                  </a:lnTo>
                  <a:lnTo>
                    <a:pt x="4544" y="1204"/>
                  </a:lnTo>
                  <a:lnTo>
                    <a:pt x="4552" y="1189"/>
                  </a:lnTo>
                  <a:lnTo>
                    <a:pt x="4562" y="1176"/>
                  </a:lnTo>
                  <a:lnTo>
                    <a:pt x="4574" y="1163"/>
                  </a:lnTo>
                  <a:lnTo>
                    <a:pt x="4588" y="1155"/>
                  </a:lnTo>
                  <a:lnTo>
                    <a:pt x="4604" y="1146"/>
                  </a:lnTo>
                  <a:lnTo>
                    <a:pt x="4621" y="1140"/>
                  </a:lnTo>
                  <a:lnTo>
                    <a:pt x="4640" y="1137"/>
                  </a:lnTo>
                  <a:lnTo>
                    <a:pt x="4662" y="1136"/>
                  </a:lnTo>
                  <a:lnTo>
                    <a:pt x="4676" y="1137"/>
                  </a:lnTo>
                  <a:lnTo>
                    <a:pt x="4690" y="1139"/>
                  </a:lnTo>
                  <a:lnTo>
                    <a:pt x="4705" y="1142"/>
                  </a:lnTo>
                  <a:lnTo>
                    <a:pt x="4716" y="1147"/>
                  </a:lnTo>
                  <a:lnTo>
                    <a:pt x="4728" y="1153"/>
                  </a:lnTo>
                  <a:lnTo>
                    <a:pt x="4739" y="1160"/>
                  </a:lnTo>
                  <a:lnTo>
                    <a:pt x="4748" y="1169"/>
                  </a:lnTo>
                  <a:lnTo>
                    <a:pt x="4757" y="1179"/>
                  </a:lnTo>
                  <a:lnTo>
                    <a:pt x="4764" y="1189"/>
                  </a:lnTo>
                  <a:lnTo>
                    <a:pt x="4770" y="1202"/>
                  </a:lnTo>
                  <a:lnTo>
                    <a:pt x="4772" y="1215"/>
                  </a:lnTo>
                  <a:lnTo>
                    <a:pt x="4775" y="1231"/>
                  </a:lnTo>
                  <a:lnTo>
                    <a:pt x="4713" y="1231"/>
                  </a:lnTo>
                  <a:lnTo>
                    <a:pt x="4711" y="1221"/>
                  </a:lnTo>
                  <a:lnTo>
                    <a:pt x="4706" y="1214"/>
                  </a:lnTo>
                  <a:lnTo>
                    <a:pt x="4700" y="1206"/>
                  </a:lnTo>
                  <a:lnTo>
                    <a:pt x="4693" y="1202"/>
                  </a:lnTo>
                  <a:lnTo>
                    <a:pt x="4686" y="1198"/>
                  </a:lnTo>
                  <a:lnTo>
                    <a:pt x="4677" y="1195"/>
                  </a:lnTo>
                  <a:lnTo>
                    <a:pt x="4669" y="1193"/>
                  </a:lnTo>
                  <a:lnTo>
                    <a:pt x="4660" y="1193"/>
                  </a:lnTo>
                  <a:lnTo>
                    <a:pt x="4647" y="1193"/>
                  </a:lnTo>
                  <a:lnTo>
                    <a:pt x="4636" y="1196"/>
                  </a:lnTo>
                  <a:lnTo>
                    <a:pt x="4627" y="1199"/>
                  </a:lnTo>
                  <a:lnTo>
                    <a:pt x="4618" y="1205"/>
                  </a:lnTo>
                  <a:lnTo>
                    <a:pt x="4611" y="1212"/>
                  </a:lnTo>
                  <a:lnTo>
                    <a:pt x="4605" y="1219"/>
                  </a:lnTo>
                  <a:lnTo>
                    <a:pt x="4601" y="1228"/>
                  </a:lnTo>
                  <a:lnTo>
                    <a:pt x="4597" y="1237"/>
                  </a:lnTo>
                  <a:lnTo>
                    <a:pt x="4594" y="1247"/>
                  </a:lnTo>
                  <a:lnTo>
                    <a:pt x="4592" y="1257"/>
                  </a:lnTo>
                  <a:lnTo>
                    <a:pt x="4591" y="1267"/>
                  </a:lnTo>
                  <a:lnTo>
                    <a:pt x="4590" y="1277"/>
                  </a:lnTo>
                  <a:lnTo>
                    <a:pt x="4591" y="1287"/>
                  </a:lnTo>
                  <a:lnTo>
                    <a:pt x="4592" y="1297"/>
                  </a:lnTo>
                  <a:lnTo>
                    <a:pt x="4594" y="1307"/>
                  </a:lnTo>
                  <a:lnTo>
                    <a:pt x="4597" y="1317"/>
                  </a:lnTo>
                  <a:lnTo>
                    <a:pt x="4601" y="1326"/>
                  </a:lnTo>
                  <a:lnTo>
                    <a:pt x="4607" y="1335"/>
                  </a:lnTo>
                  <a:lnTo>
                    <a:pt x="4613" y="1342"/>
                  </a:lnTo>
                  <a:lnTo>
                    <a:pt x="4620" y="1348"/>
                  </a:lnTo>
                  <a:lnTo>
                    <a:pt x="4628" y="1352"/>
                  </a:lnTo>
                  <a:lnTo>
                    <a:pt x="4637" y="1356"/>
                  </a:lnTo>
                  <a:lnTo>
                    <a:pt x="4647" y="1358"/>
                  </a:lnTo>
                  <a:lnTo>
                    <a:pt x="4659" y="1359"/>
                  </a:lnTo>
                  <a:lnTo>
                    <a:pt x="4669" y="1358"/>
                  </a:lnTo>
                  <a:lnTo>
                    <a:pt x="4677" y="1356"/>
                  </a:lnTo>
                  <a:lnTo>
                    <a:pt x="4686" y="1353"/>
                  </a:lnTo>
                  <a:lnTo>
                    <a:pt x="4695" y="1351"/>
                  </a:lnTo>
                  <a:lnTo>
                    <a:pt x="4702" y="1345"/>
                  </a:lnTo>
                  <a:lnTo>
                    <a:pt x="4708" y="1339"/>
                  </a:lnTo>
                  <a:lnTo>
                    <a:pt x="4712" y="1330"/>
                  </a:lnTo>
                  <a:lnTo>
                    <a:pt x="4715" y="1322"/>
                  </a:lnTo>
                  <a:lnTo>
                    <a:pt x="4778" y="1322"/>
                  </a:lnTo>
                  <a:lnTo>
                    <a:pt x="4775" y="1336"/>
                  </a:lnTo>
                  <a:lnTo>
                    <a:pt x="4771" y="1351"/>
                  </a:lnTo>
                  <a:lnTo>
                    <a:pt x="4765" y="1362"/>
                  </a:lnTo>
                  <a:lnTo>
                    <a:pt x="4758" y="1374"/>
                  </a:lnTo>
                  <a:lnTo>
                    <a:pt x="4748" y="1384"/>
                  </a:lnTo>
                  <a:lnTo>
                    <a:pt x="4738" y="1392"/>
                  </a:lnTo>
                  <a:lnTo>
                    <a:pt x="4726" y="1400"/>
                  </a:lnTo>
                  <a:lnTo>
                    <a:pt x="4715" y="1405"/>
                  </a:lnTo>
                  <a:lnTo>
                    <a:pt x="4700" y="1410"/>
                  </a:lnTo>
                  <a:lnTo>
                    <a:pt x="4688" y="1413"/>
                  </a:lnTo>
                  <a:lnTo>
                    <a:pt x="4673" y="1414"/>
                  </a:lnTo>
                  <a:lnTo>
                    <a:pt x="4657" y="1415"/>
                  </a:lnTo>
                  <a:lnTo>
                    <a:pt x="4657" y="1415"/>
                  </a:lnTo>
                  <a:close/>
                  <a:moveTo>
                    <a:pt x="4889" y="1413"/>
                  </a:moveTo>
                  <a:lnTo>
                    <a:pt x="4889" y="1196"/>
                  </a:lnTo>
                  <a:lnTo>
                    <a:pt x="4800" y="1196"/>
                  </a:lnTo>
                  <a:lnTo>
                    <a:pt x="4800" y="1140"/>
                  </a:lnTo>
                  <a:lnTo>
                    <a:pt x="5043" y="1140"/>
                  </a:lnTo>
                  <a:lnTo>
                    <a:pt x="5043" y="1196"/>
                  </a:lnTo>
                  <a:lnTo>
                    <a:pt x="4952" y="1196"/>
                  </a:lnTo>
                  <a:lnTo>
                    <a:pt x="4952" y="1413"/>
                  </a:lnTo>
                  <a:lnTo>
                    <a:pt x="4889" y="1413"/>
                  </a:lnTo>
                  <a:lnTo>
                    <a:pt x="4889" y="1413"/>
                  </a:lnTo>
                  <a:close/>
                  <a:moveTo>
                    <a:pt x="5078" y="1413"/>
                  </a:moveTo>
                  <a:lnTo>
                    <a:pt x="5078" y="1140"/>
                  </a:lnTo>
                  <a:lnTo>
                    <a:pt x="5200" y="1140"/>
                  </a:lnTo>
                  <a:lnTo>
                    <a:pt x="5219" y="1140"/>
                  </a:lnTo>
                  <a:lnTo>
                    <a:pt x="5236" y="1143"/>
                  </a:lnTo>
                  <a:lnTo>
                    <a:pt x="5245" y="1144"/>
                  </a:lnTo>
                  <a:lnTo>
                    <a:pt x="5253" y="1146"/>
                  </a:lnTo>
                  <a:lnTo>
                    <a:pt x="5261" y="1149"/>
                  </a:lnTo>
                  <a:lnTo>
                    <a:pt x="5268" y="1152"/>
                  </a:lnTo>
                  <a:lnTo>
                    <a:pt x="5275" y="1156"/>
                  </a:lnTo>
                  <a:lnTo>
                    <a:pt x="5281" y="1162"/>
                  </a:lnTo>
                  <a:lnTo>
                    <a:pt x="5287" y="1168"/>
                  </a:lnTo>
                  <a:lnTo>
                    <a:pt x="5292" y="1173"/>
                  </a:lnTo>
                  <a:lnTo>
                    <a:pt x="5295" y="1180"/>
                  </a:lnTo>
                  <a:lnTo>
                    <a:pt x="5298" y="1189"/>
                  </a:lnTo>
                  <a:lnTo>
                    <a:pt x="5300" y="1199"/>
                  </a:lnTo>
                  <a:lnTo>
                    <a:pt x="5301" y="1211"/>
                  </a:lnTo>
                  <a:lnTo>
                    <a:pt x="5300" y="1222"/>
                  </a:lnTo>
                  <a:lnTo>
                    <a:pt x="5297" y="1234"/>
                  </a:lnTo>
                  <a:lnTo>
                    <a:pt x="5292" y="1244"/>
                  </a:lnTo>
                  <a:lnTo>
                    <a:pt x="5287" y="1253"/>
                  </a:lnTo>
                  <a:lnTo>
                    <a:pt x="5278" y="1260"/>
                  </a:lnTo>
                  <a:lnTo>
                    <a:pt x="5269" y="1266"/>
                  </a:lnTo>
                  <a:lnTo>
                    <a:pt x="5279" y="1270"/>
                  </a:lnTo>
                  <a:lnTo>
                    <a:pt x="5289" y="1274"/>
                  </a:lnTo>
                  <a:lnTo>
                    <a:pt x="5297" y="1281"/>
                  </a:lnTo>
                  <a:lnTo>
                    <a:pt x="5302" y="1289"/>
                  </a:lnTo>
                  <a:lnTo>
                    <a:pt x="5308" y="1297"/>
                  </a:lnTo>
                  <a:lnTo>
                    <a:pt x="5311" y="1307"/>
                  </a:lnTo>
                  <a:lnTo>
                    <a:pt x="5312" y="1317"/>
                  </a:lnTo>
                  <a:lnTo>
                    <a:pt x="5314" y="1329"/>
                  </a:lnTo>
                  <a:lnTo>
                    <a:pt x="5312" y="1340"/>
                  </a:lnTo>
                  <a:lnTo>
                    <a:pt x="5311" y="1351"/>
                  </a:lnTo>
                  <a:lnTo>
                    <a:pt x="5308" y="1359"/>
                  </a:lnTo>
                  <a:lnTo>
                    <a:pt x="5305" y="1368"/>
                  </a:lnTo>
                  <a:lnTo>
                    <a:pt x="5300" y="1375"/>
                  </a:lnTo>
                  <a:lnTo>
                    <a:pt x="5295" y="1382"/>
                  </a:lnTo>
                  <a:lnTo>
                    <a:pt x="5288" y="1388"/>
                  </a:lnTo>
                  <a:lnTo>
                    <a:pt x="5281" y="1392"/>
                  </a:lnTo>
                  <a:lnTo>
                    <a:pt x="5274" y="1398"/>
                  </a:lnTo>
                  <a:lnTo>
                    <a:pt x="5266" y="1401"/>
                  </a:lnTo>
                  <a:lnTo>
                    <a:pt x="5258" y="1405"/>
                  </a:lnTo>
                  <a:lnTo>
                    <a:pt x="5249" y="1407"/>
                  </a:lnTo>
                  <a:lnTo>
                    <a:pt x="5232" y="1411"/>
                  </a:lnTo>
                  <a:lnTo>
                    <a:pt x="5213" y="1413"/>
                  </a:lnTo>
                  <a:lnTo>
                    <a:pt x="5078" y="1413"/>
                  </a:lnTo>
                  <a:lnTo>
                    <a:pt x="5078" y="1413"/>
                  </a:lnTo>
                  <a:close/>
                  <a:moveTo>
                    <a:pt x="5141" y="1251"/>
                  </a:moveTo>
                  <a:lnTo>
                    <a:pt x="5184" y="1251"/>
                  </a:lnTo>
                  <a:lnTo>
                    <a:pt x="5193" y="1251"/>
                  </a:lnTo>
                  <a:lnTo>
                    <a:pt x="5202" y="1251"/>
                  </a:lnTo>
                  <a:lnTo>
                    <a:pt x="5212" y="1248"/>
                  </a:lnTo>
                  <a:lnTo>
                    <a:pt x="5220" y="1247"/>
                  </a:lnTo>
                  <a:lnTo>
                    <a:pt x="5229" y="1242"/>
                  </a:lnTo>
                  <a:lnTo>
                    <a:pt x="5235" y="1237"/>
                  </a:lnTo>
                  <a:lnTo>
                    <a:pt x="5238" y="1234"/>
                  </a:lnTo>
                  <a:lnTo>
                    <a:pt x="5239" y="1229"/>
                  </a:lnTo>
                  <a:lnTo>
                    <a:pt x="5240" y="1225"/>
                  </a:lnTo>
                  <a:lnTo>
                    <a:pt x="5240" y="1221"/>
                  </a:lnTo>
                  <a:lnTo>
                    <a:pt x="5240" y="1215"/>
                  </a:lnTo>
                  <a:lnTo>
                    <a:pt x="5239" y="1209"/>
                  </a:lnTo>
                  <a:lnTo>
                    <a:pt x="5236" y="1205"/>
                  </a:lnTo>
                  <a:lnTo>
                    <a:pt x="5233" y="1202"/>
                  </a:lnTo>
                  <a:lnTo>
                    <a:pt x="5225" y="1196"/>
                  </a:lnTo>
                  <a:lnTo>
                    <a:pt x="5216" y="1195"/>
                  </a:lnTo>
                  <a:lnTo>
                    <a:pt x="5204" y="1193"/>
                  </a:lnTo>
                  <a:lnTo>
                    <a:pt x="5194" y="1193"/>
                  </a:lnTo>
                  <a:lnTo>
                    <a:pt x="5141" y="1193"/>
                  </a:lnTo>
                  <a:lnTo>
                    <a:pt x="5141" y="1251"/>
                  </a:lnTo>
                  <a:lnTo>
                    <a:pt x="5141" y="1251"/>
                  </a:lnTo>
                  <a:close/>
                  <a:moveTo>
                    <a:pt x="5141" y="1358"/>
                  </a:moveTo>
                  <a:lnTo>
                    <a:pt x="5206" y="1358"/>
                  </a:lnTo>
                  <a:lnTo>
                    <a:pt x="5217" y="1356"/>
                  </a:lnTo>
                  <a:lnTo>
                    <a:pt x="5229" y="1355"/>
                  </a:lnTo>
                  <a:lnTo>
                    <a:pt x="5238" y="1351"/>
                  </a:lnTo>
                  <a:lnTo>
                    <a:pt x="5245" y="1345"/>
                  </a:lnTo>
                  <a:lnTo>
                    <a:pt x="5248" y="1342"/>
                  </a:lnTo>
                  <a:lnTo>
                    <a:pt x="5251" y="1338"/>
                  </a:lnTo>
                  <a:lnTo>
                    <a:pt x="5252" y="1332"/>
                  </a:lnTo>
                  <a:lnTo>
                    <a:pt x="5252" y="1328"/>
                  </a:lnTo>
                  <a:lnTo>
                    <a:pt x="5252" y="1322"/>
                  </a:lnTo>
                  <a:lnTo>
                    <a:pt x="5251" y="1317"/>
                  </a:lnTo>
                  <a:lnTo>
                    <a:pt x="5249" y="1313"/>
                  </a:lnTo>
                  <a:lnTo>
                    <a:pt x="5246" y="1310"/>
                  </a:lnTo>
                  <a:lnTo>
                    <a:pt x="5242" y="1304"/>
                  </a:lnTo>
                  <a:lnTo>
                    <a:pt x="5235" y="1300"/>
                  </a:lnTo>
                  <a:lnTo>
                    <a:pt x="5226" y="1299"/>
                  </a:lnTo>
                  <a:lnTo>
                    <a:pt x="5216" y="1297"/>
                  </a:lnTo>
                  <a:lnTo>
                    <a:pt x="5206" y="1296"/>
                  </a:lnTo>
                  <a:lnTo>
                    <a:pt x="5197" y="1296"/>
                  </a:lnTo>
                  <a:lnTo>
                    <a:pt x="5141" y="1296"/>
                  </a:lnTo>
                  <a:lnTo>
                    <a:pt x="5141" y="1358"/>
                  </a:lnTo>
                  <a:lnTo>
                    <a:pt x="5141" y="1358"/>
                  </a:lnTo>
                  <a:close/>
                  <a:moveTo>
                    <a:pt x="5451" y="1415"/>
                  </a:moveTo>
                  <a:lnTo>
                    <a:pt x="5432" y="1414"/>
                  </a:lnTo>
                  <a:lnTo>
                    <a:pt x="5415" y="1411"/>
                  </a:lnTo>
                  <a:lnTo>
                    <a:pt x="5408" y="1408"/>
                  </a:lnTo>
                  <a:lnTo>
                    <a:pt x="5399" y="1404"/>
                  </a:lnTo>
                  <a:lnTo>
                    <a:pt x="5392" y="1400"/>
                  </a:lnTo>
                  <a:lnTo>
                    <a:pt x="5386" y="1395"/>
                  </a:lnTo>
                  <a:lnTo>
                    <a:pt x="5379" y="1389"/>
                  </a:lnTo>
                  <a:lnTo>
                    <a:pt x="5373" y="1384"/>
                  </a:lnTo>
                  <a:lnTo>
                    <a:pt x="5369" y="1377"/>
                  </a:lnTo>
                  <a:lnTo>
                    <a:pt x="5364" y="1369"/>
                  </a:lnTo>
                  <a:lnTo>
                    <a:pt x="5361" y="1362"/>
                  </a:lnTo>
                  <a:lnTo>
                    <a:pt x="5359" y="1353"/>
                  </a:lnTo>
                  <a:lnTo>
                    <a:pt x="5357" y="1345"/>
                  </a:lnTo>
                  <a:lnTo>
                    <a:pt x="5357" y="1335"/>
                  </a:lnTo>
                  <a:lnTo>
                    <a:pt x="5357" y="1322"/>
                  </a:lnTo>
                  <a:lnTo>
                    <a:pt x="5359" y="1310"/>
                  </a:lnTo>
                  <a:lnTo>
                    <a:pt x="5363" y="1300"/>
                  </a:lnTo>
                  <a:lnTo>
                    <a:pt x="5367" y="1291"/>
                  </a:lnTo>
                  <a:lnTo>
                    <a:pt x="5373" y="1283"/>
                  </a:lnTo>
                  <a:lnTo>
                    <a:pt x="5379" y="1276"/>
                  </a:lnTo>
                  <a:lnTo>
                    <a:pt x="5386" y="1270"/>
                  </a:lnTo>
                  <a:lnTo>
                    <a:pt x="5395" y="1266"/>
                  </a:lnTo>
                  <a:lnTo>
                    <a:pt x="5403" y="1261"/>
                  </a:lnTo>
                  <a:lnTo>
                    <a:pt x="5413" y="1258"/>
                  </a:lnTo>
                  <a:lnTo>
                    <a:pt x="5423" y="1255"/>
                  </a:lnTo>
                  <a:lnTo>
                    <a:pt x="5435" y="1253"/>
                  </a:lnTo>
                  <a:lnTo>
                    <a:pt x="5446" y="1251"/>
                  </a:lnTo>
                  <a:lnTo>
                    <a:pt x="5458" y="1251"/>
                  </a:lnTo>
                  <a:lnTo>
                    <a:pt x="5471" y="1250"/>
                  </a:lnTo>
                  <a:lnTo>
                    <a:pt x="5482" y="1250"/>
                  </a:lnTo>
                  <a:lnTo>
                    <a:pt x="5536" y="1250"/>
                  </a:lnTo>
                  <a:lnTo>
                    <a:pt x="5536" y="1241"/>
                  </a:lnTo>
                  <a:lnTo>
                    <a:pt x="5534" y="1232"/>
                  </a:lnTo>
                  <a:lnTo>
                    <a:pt x="5533" y="1225"/>
                  </a:lnTo>
                  <a:lnTo>
                    <a:pt x="5530" y="1219"/>
                  </a:lnTo>
                  <a:lnTo>
                    <a:pt x="5527" y="1212"/>
                  </a:lnTo>
                  <a:lnTo>
                    <a:pt x="5523" y="1206"/>
                  </a:lnTo>
                  <a:lnTo>
                    <a:pt x="5518" y="1202"/>
                  </a:lnTo>
                  <a:lnTo>
                    <a:pt x="5513" y="1198"/>
                  </a:lnTo>
                  <a:lnTo>
                    <a:pt x="5505" y="1195"/>
                  </a:lnTo>
                  <a:lnTo>
                    <a:pt x="5498" y="1192"/>
                  </a:lnTo>
                  <a:lnTo>
                    <a:pt x="5490" y="1191"/>
                  </a:lnTo>
                  <a:lnTo>
                    <a:pt x="5481" y="1191"/>
                  </a:lnTo>
                  <a:lnTo>
                    <a:pt x="5469" y="1191"/>
                  </a:lnTo>
                  <a:lnTo>
                    <a:pt x="5458" y="1193"/>
                  </a:lnTo>
                  <a:lnTo>
                    <a:pt x="5448" y="1196"/>
                  </a:lnTo>
                  <a:lnTo>
                    <a:pt x="5441" y="1202"/>
                  </a:lnTo>
                  <a:lnTo>
                    <a:pt x="5433" y="1208"/>
                  </a:lnTo>
                  <a:lnTo>
                    <a:pt x="5429" y="1217"/>
                  </a:lnTo>
                  <a:lnTo>
                    <a:pt x="5366" y="1217"/>
                  </a:lnTo>
                  <a:lnTo>
                    <a:pt x="5367" y="1206"/>
                  </a:lnTo>
                  <a:lnTo>
                    <a:pt x="5370" y="1196"/>
                  </a:lnTo>
                  <a:lnTo>
                    <a:pt x="5374" y="1188"/>
                  </a:lnTo>
                  <a:lnTo>
                    <a:pt x="5380" y="1180"/>
                  </a:lnTo>
                  <a:lnTo>
                    <a:pt x="5386" y="1173"/>
                  </a:lnTo>
                  <a:lnTo>
                    <a:pt x="5392" y="1166"/>
                  </a:lnTo>
                  <a:lnTo>
                    <a:pt x="5399" y="1160"/>
                  </a:lnTo>
                  <a:lnTo>
                    <a:pt x="5408" y="1156"/>
                  </a:lnTo>
                  <a:lnTo>
                    <a:pt x="5425" y="1147"/>
                  </a:lnTo>
                  <a:lnTo>
                    <a:pt x="5444" y="1140"/>
                  </a:lnTo>
                  <a:lnTo>
                    <a:pt x="5462" y="1137"/>
                  </a:lnTo>
                  <a:lnTo>
                    <a:pt x="5482" y="1136"/>
                  </a:lnTo>
                  <a:lnTo>
                    <a:pt x="5501" y="1137"/>
                  </a:lnTo>
                  <a:lnTo>
                    <a:pt x="5518" y="1140"/>
                  </a:lnTo>
                  <a:lnTo>
                    <a:pt x="5534" y="1144"/>
                  </a:lnTo>
                  <a:lnTo>
                    <a:pt x="5547" y="1152"/>
                  </a:lnTo>
                  <a:lnTo>
                    <a:pt x="5559" y="1160"/>
                  </a:lnTo>
                  <a:lnTo>
                    <a:pt x="5569" y="1170"/>
                  </a:lnTo>
                  <a:lnTo>
                    <a:pt x="5577" y="1182"/>
                  </a:lnTo>
                  <a:lnTo>
                    <a:pt x="5585" y="1195"/>
                  </a:lnTo>
                  <a:lnTo>
                    <a:pt x="5589" y="1211"/>
                  </a:lnTo>
                  <a:lnTo>
                    <a:pt x="5593" y="1228"/>
                  </a:lnTo>
                  <a:lnTo>
                    <a:pt x="5595" y="1245"/>
                  </a:lnTo>
                  <a:lnTo>
                    <a:pt x="5596" y="1266"/>
                  </a:lnTo>
                  <a:lnTo>
                    <a:pt x="5596" y="1411"/>
                  </a:lnTo>
                  <a:lnTo>
                    <a:pt x="5540" y="1411"/>
                  </a:lnTo>
                  <a:lnTo>
                    <a:pt x="5539" y="1378"/>
                  </a:lnTo>
                  <a:lnTo>
                    <a:pt x="5533" y="1385"/>
                  </a:lnTo>
                  <a:lnTo>
                    <a:pt x="5527" y="1391"/>
                  </a:lnTo>
                  <a:lnTo>
                    <a:pt x="5520" y="1397"/>
                  </a:lnTo>
                  <a:lnTo>
                    <a:pt x="5513" y="1401"/>
                  </a:lnTo>
                  <a:lnTo>
                    <a:pt x="5498" y="1408"/>
                  </a:lnTo>
                  <a:lnTo>
                    <a:pt x="5482" y="1413"/>
                  </a:lnTo>
                  <a:lnTo>
                    <a:pt x="5467" y="1414"/>
                  </a:lnTo>
                  <a:lnTo>
                    <a:pt x="5451" y="1415"/>
                  </a:lnTo>
                  <a:lnTo>
                    <a:pt x="5451" y="1415"/>
                  </a:lnTo>
                  <a:close/>
                  <a:moveTo>
                    <a:pt x="5465" y="1365"/>
                  </a:moveTo>
                  <a:lnTo>
                    <a:pt x="5475" y="1364"/>
                  </a:lnTo>
                  <a:lnTo>
                    <a:pt x="5484" y="1362"/>
                  </a:lnTo>
                  <a:lnTo>
                    <a:pt x="5492" y="1361"/>
                  </a:lnTo>
                  <a:lnTo>
                    <a:pt x="5501" y="1356"/>
                  </a:lnTo>
                  <a:lnTo>
                    <a:pt x="5508" y="1352"/>
                  </a:lnTo>
                  <a:lnTo>
                    <a:pt x="5516" y="1348"/>
                  </a:lnTo>
                  <a:lnTo>
                    <a:pt x="5521" y="1342"/>
                  </a:lnTo>
                  <a:lnTo>
                    <a:pt x="5527" y="1335"/>
                  </a:lnTo>
                  <a:lnTo>
                    <a:pt x="5531" y="1328"/>
                  </a:lnTo>
                  <a:lnTo>
                    <a:pt x="5534" y="1320"/>
                  </a:lnTo>
                  <a:lnTo>
                    <a:pt x="5536" y="1312"/>
                  </a:lnTo>
                  <a:lnTo>
                    <a:pt x="5536" y="1303"/>
                  </a:lnTo>
                  <a:lnTo>
                    <a:pt x="5536" y="1294"/>
                  </a:lnTo>
                  <a:lnTo>
                    <a:pt x="5487" y="1294"/>
                  </a:lnTo>
                  <a:lnTo>
                    <a:pt x="5474" y="1294"/>
                  </a:lnTo>
                  <a:lnTo>
                    <a:pt x="5461" y="1294"/>
                  </a:lnTo>
                  <a:lnTo>
                    <a:pt x="5449" y="1296"/>
                  </a:lnTo>
                  <a:lnTo>
                    <a:pt x="5439" y="1299"/>
                  </a:lnTo>
                  <a:lnTo>
                    <a:pt x="5431" y="1303"/>
                  </a:lnTo>
                  <a:lnTo>
                    <a:pt x="5425" y="1309"/>
                  </a:lnTo>
                  <a:lnTo>
                    <a:pt x="5422" y="1313"/>
                  </a:lnTo>
                  <a:lnTo>
                    <a:pt x="5420" y="1317"/>
                  </a:lnTo>
                  <a:lnTo>
                    <a:pt x="5419" y="1323"/>
                  </a:lnTo>
                  <a:lnTo>
                    <a:pt x="5419" y="1329"/>
                  </a:lnTo>
                  <a:lnTo>
                    <a:pt x="5419" y="1335"/>
                  </a:lnTo>
                  <a:lnTo>
                    <a:pt x="5420" y="1339"/>
                  </a:lnTo>
                  <a:lnTo>
                    <a:pt x="5422" y="1343"/>
                  </a:lnTo>
                  <a:lnTo>
                    <a:pt x="5425" y="1348"/>
                  </a:lnTo>
                  <a:lnTo>
                    <a:pt x="5432" y="1355"/>
                  </a:lnTo>
                  <a:lnTo>
                    <a:pt x="5442" y="1361"/>
                  </a:lnTo>
                  <a:lnTo>
                    <a:pt x="5452" y="1364"/>
                  </a:lnTo>
                  <a:lnTo>
                    <a:pt x="5465" y="1365"/>
                  </a:lnTo>
                  <a:lnTo>
                    <a:pt x="5465" y="13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Calibri" panose="020F0502020204030204" pitchFamily="34" charset="0"/>
              </a:endParaRP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46F45D3-1C43-4376-A793-D74D02FA597A}"/>
              </a:ext>
            </a:extLst>
          </p:cNvPr>
          <p:cNvSpPr/>
          <p:nvPr/>
        </p:nvSpPr>
        <p:spPr>
          <a:xfrm>
            <a:off x="409575" y="2306282"/>
            <a:ext cx="5686425" cy="134819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3400" dirty="0">
                <a:latin typeface="+mj-lt"/>
                <a:cs typeface="Calibri" panose="020F0502020204030204" pitchFamily="34" charset="0"/>
              </a:rPr>
              <a:t>Господдержка малых </a:t>
            </a:r>
            <a:r>
              <a:rPr lang="ru-RU" sz="3400" b="1" dirty="0">
                <a:solidFill>
                  <a:srgbClr val="443D81"/>
                </a:solidFill>
                <a:cs typeface="Calibri" panose="020F0502020204030204" pitchFamily="34" charset="0"/>
              </a:rPr>
              <a:t>технологических</a:t>
            </a:r>
            <a:br>
              <a:rPr lang="en-US" sz="3400" b="1" dirty="0">
                <a:solidFill>
                  <a:srgbClr val="443D81"/>
                </a:solidFill>
                <a:cs typeface="Calibri" panose="020F0502020204030204" pitchFamily="34" charset="0"/>
              </a:rPr>
            </a:br>
            <a:r>
              <a:rPr lang="ru-RU" sz="3400" b="1" dirty="0">
                <a:solidFill>
                  <a:srgbClr val="443D81"/>
                </a:solidFill>
                <a:cs typeface="Calibri" panose="020F0502020204030204" pitchFamily="34" charset="0"/>
              </a:rPr>
              <a:t>компаний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798E789-96D1-4EC8-9EA7-B0C212F773E8}"/>
              </a:ext>
            </a:extLst>
          </p:cNvPr>
          <p:cNvSpPr/>
          <p:nvPr/>
        </p:nvSpPr>
        <p:spPr>
          <a:xfrm>
            <a:off x="409575" y="3807070"/>
            <a:ext cx="2523429" cy="92333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rPr>
              <a:t>Субсидирование процентной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rPr>
              <a:t>ставки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rPr>
              <a:t>по кредитам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CACB5920-87CA-4B05-826D-51361CAC4B91}"/>
              </a:ext>
            </a:extLst>
          </p:cNvPr>
          <p:cNvGrpSpPr/>
          <p:nvPr/>
        </p:nvGrpSpPr>
        <p:grpSpPr>
          <a:xfrm>
            <a:off x="409575" y="6019331"/>
            <a:ext cx="1353696" cy="427875"/>
            <a:chOff x="10428727" y="414782"/>
            <a:chExt cx="1353696" cy="427875"/>
          </a:xfrm>
        </p:grpSpPr>
        <p:sp>
          <p:nvSpPr>
            <p:cNvPr id="29" name="Logo">
              <a:extLst>
                <a:ext uri="{FF2B5EF4-FFF2-40B4-BE49-F238E27FC236}">
                  <a16:creationId xmlns:a16="http://schemas.microsoft.com/office/drawing/2014/main" id="{5C3B1641-8F5A-4B45-AB3A-3E6A6410E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4625" y="414782"/>
              <a:ext cx="547798" cy="427875"/>
            </a:xfrm>
            <a:custGeom>
              <a:avLst/>
              <a:gdLst>
                <a:gd name="T0" fmla="*/ 1981 w 2067"/>
                <a:gd name="T1" fmla="*/ 1614 h 1614"/>
                <a:gd name="T2" fmla="*/ 1482 w 2067"/>
                <a:gd name="T3" fmla="*/ 1614 h 1614"/>
                <a:gd name="T4" fmla="*/ 1425 w 2067"/>
                <a:gd name="T5" fmla="*/ 1590 h 1614"/>
                <a:gd name="T6" fmla="*/ 1227 w 2067"/>
                <a:gd name="T7" fmla="*/ 1391 h 1614"/>
                <a:gd name="T8" fmla="*/ 1227 w 2067"/>
                <a:gd name="T9" fmla="*/ 1278 h 1614"/>
                <a:gd name="T10" fmla="*/ 1340 w 2067"/>
                <a:gd name="T11" fmla="*/ 1278 h 1614"/>
                <a:gd name="T12" fmla="*/ 1515 w 2067"/>
                <a:gd name="T13" fmla="*/ 1454 h 1614"/>
                <a:gd name="T14" fmla="*/ 1787 w 2067"/>
                <a:gd name="T15" fmla="*/ 1454 h 1614"/>
                <a:gd name="T16" fmla="*/ 1477 w 2067"/>
                <a:gd name="T17" fmla="*/ 1144 h 1614"/>
                <a:gd name="T18" fmla="*/ 1293 w 2067"/>
                <a:gd name="T19" fmla="*/ 1055 h 1614"/>
                <a:gd name="T20" fmla="*/ 1292 w 2067"/>
                <a:gd name="T21" fmla="*/ 1055 h 1614"/>
                <a:gd name="T22" fmla="*/ 1094 w 2067"/>
                <a:gd name="T23" fmla="*/ 1143 h 1614"/>
                <a:gd name="T24" fmla="*/ 1094 w 2067"/>
                <a:gd name="T25" fmla="*/ 1144 h 1614"/>
                <a:gd name="T26" fmla="*/ 649 w 2067"/>
                <a:gd name="T27" fmla="*/ 1589 h 1614"/>
                <a:gd name="T28" fmla="*/ 592 w 2067"/>
                <a:gd name="T29" fmla="*/ 1612 h 1614"/>
                <a:gd name="T30" fmla="*/ 86 w 2067"/>
                <a:gd name="T31" fmla="*/ 1612 h 1614"/>
                <a:gd name="T32" fmla="*/ 12 w 2067"/>
                <a:gd name="T33" fmla="*/ 1563 h 1614"/>
                <a:gd name="T34" fmla="*/ 29 w 2067"/>
                <a:gd name="T35" fmla="*/ 1475 h 1614"/>
                <a:gd name="T36" fmla="*/ 698 w 2067"/>
                <a:gd name="T37" fmla="*/ 807 h 1614"/>
                <a:gd name="T38" fmla="*/ 29 w 2067"/>
                <a:gd name="T39" fmla="*/ 138 h 1614"/>
                <a:gd name="T40" fmla="*/ 12 w 2067"/>
                <a:gd name="T41" fmla="*/ 51 h 1614"/>
                <a:gd name="T42" fmla="*/ 86 w 2067"/>
                <a:gd name="T43" fmla="*/ 2 h 1614"/>
                <a:gd name="T44" fmla="*/ 592 w 2067"/>
                <a:gd name="T45" fmla="*/ 2 h 1614"/>
                <a:gd name="T46" fmla="*/ 649 w 2067"/>
                <a:gd name="T47" fmla="*/ 25 h 1614"/>
                <a:gd name="T48" fmla="*/ 1094 w 2067"/>
                <a:gd name="T49" fmla="*/ 470 h 1614"/>
                <a:gd name="T50" fmla="*/ 1094 w 2067"/>
                <a:gd name="T51" fmla="*/ 471 h 1614"/>
                <a:gd name="T52" fmla="*/ 1292 w 2067"/>
                <a:gd name="T53" fmla="*/ 559 h 1614"/>
                <a:gd name="T54" fmla="*/ 1293 w 2067"/>
                <a:gd name="T55" fmla="*/ 559 h 1614"/>
                <a:gd name="T56" fmla="*/ 1477 w 2067"/>
                <a:gd name="T57" fmla="*/ 470 h 1614"/>
                <a:gd name="T58" fmla="*/ 1787 w 2067"/>
                <a:gd name="T59" fmla="*/ 160 h 1614"/>
                <a:gd name="T60" fmla="*/ 1515 w 2067"/>
                <a:gd name="T61" fmla="*/ 160 h 1614"/>
                <a:gd name="T62" fmla="*/ 1341 w 2067"/>
                <a:gd name="T63" fmla="*/ 335 h 1614"/>
                <a:gd name="T64" fmla="*/ 1227 w 2067"/>
                <a:gd name="T65" fmla="*/ 335 h 1614"/>
                <a:gd name="T66" fmla="*/ 1227 w 2067"/>
                <a:gd name="T67" fmla="*/ 221 h 1614"/>
                <a:gd name="T68" fmla="*/ 1425 w 2067"/>
                <a:gd name="T69" fmla="*/ 23 h 1614"/>
                <a:gd name="T70" fmla="*/ 1482 w 2067"/>
                <a:gd name="T71" fmla="*/ 0 h 1614"/>
                <a:gd name="T72" fmla="*/ 1981 w 2067"/>
                <a:gd name="T73" fmla="*/ 0 h 1614"/>
                <a:gd name="T74" fmla="*/ 2054 w 2067"/>
                <a:gd name="T75" fmla="*/ 49 h 1614"/>
                <a:gd name="T76" fmla="*/ 2037 w 2067"/>
                <a:gd name="T77" fmla="*/ 137 h 1614"/>
                <a:gd name="T78" fmla="*/ 1591 w 2067"/>
                <a:gd name="T79" fmla="*/ 583 h 1614"/>
                <a:gd name="T80" fmla="*/ 1293 w 2067"/>
                <a:gd name="T81" fmla="*/ 719 h 1614"/>
                <a:gd name="T82" fmla="*/ 1290 w 2067"/>
                <a:gd name="T83" fmla="*/ 719 h 1614"/>
                <a:gd name="T84" fmla="*/ 980 w 2067"/>
                <a:gd name="T85" fmla="*/ 583 h 1614"/>
                <a:gd name="T86" fmla="*/ 559 w 2067"/>
                <a:gd name="T87" fmla="*/ 162 h 1614"/>
                <a:gd name="T88" fmla="*/ 279 w 2067"/>
                <a:gd name="T89" fmla="*/ 162 h 1614"/>
                <a:gd name="T90" fmla="*/ 867 w 2067"/>
                <a:gd name="T91" fmla="*/ 749 h 1614"/>
                <a:gd name="T92" fmla="*/ 890 w 2067"/>
                <a:gd name="T93" fmla="*/ 806 h 1614"/>
                <a:gd name="T94" fmla="*/ 890 w 2067"/>
                <a:gd name="T95" fmla="*/ 808 h 1614"/>
                <a:gd name="T96" fmla="*/ 867 w 2067"/>
                <a:gd name="T97" fmla="*/ 865 h 1614"/>
                <a:gd name="T98" fmla="*/ 279 w 2067"/>
                <a:gd name="T99" fmla="*/ 1452 h 1614"/>
                <a:gd name="T100" fmla="*/ 559 w 2067"/>
                <a:gd name="T101" fmla="*/ 1452 h 1614"/>
                <a:gd name="T102" fmla="*/ 980 w 2067"/>
                <a:gd name="T103" fmla="*/ 1031 h 1614"/>
                <a:gd name="T104" fmla="*/ 1290 w 2067"/>
                <a:gd name="T105" fmla="*/ 895 h 1614"/>
                <a:gd name="T106" fmla="*/ 1293 w 2067"/>
                <a:gd name="T107" fmla="*/ 895 h 1614"/>
                <a:gd name="T108" fmla="*/ 1591 w 2067"/>
                <a:gd name="T109" fmla="*/ 1030 h 1614"/>
                <a:gd name="T110" fmla="*/ 2037 w 2067"/>
                <a:gd name="T111" fmla="*/ 1477 h 1614"/>
                <a:gd name="T112" fmla="*/ 2054 w 2067"/>
                <a:gd name="T113" fmla="*/ 1564 h 1614"/>
                <a:gd name="T114" fmla="*/ 1981 w 2067"/>
                <a:gd name="T115" fmla="*/ 1614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7" h="1614">
                  <a:moveTo>
                    <a:pt x="1981" y="1614"/>
                  </a:moveTo>
                  <a:cubicBezTo>
                    <a:pt x="1482" y="1614"/>
                    <a:pt x="1482" y="1614"/>
                    <a:pt x="1482" y="1614"/>
                  </a:cubicBezTo>
                  <a:cubicBezTo>
                    <a:pt x="1461" y="1614"/>
                    <a:pt x="1440" y="1605"/>
                    <a:pt x="1425" y="1590"/>
                  </a:cubicBezTo>
                  <a:cubicBezTo>
                    <a:pt x="1227" y="1391"/>
                    <a:pt x="1227" y="1391"/>
                    <a:pt x="1227" y="1391"/>
                  </a:cubicBezTo>
                  <a:cubicBezTo>
                    <a:pt x="1195" y="1360"/>
                    <a:pt x="1195" y="1309"/>
                    <a:pt x="1227" y="1278"/>
                  </a:cubicBezTo>
                  <a:cubicBezTo>
                    <a:pt x="1258" y="1247"/>
                    <a:pt x="1309" y="1247"/>
                    <a:pt x="1340" y="1278"/>
                  </a:cubicBezTo>
                  <a:cubicBezTo>
                    <a:pt x="1515" y="1454"/>
                    <a:pt x="1515" y="1454"/>
                    <a:pt x="1515" y="1454"/>
                  </a:cubicBezTo>
                  <a:cubicBezTo>
                    <a:pt x="1787" y="1454"/>
                    <a:pt x="1787" y="1454"/>
                    <a:pt x="1787" y="1454"/>
                  </a:cubicBezTo>
                  <a:cubicBezTo>
                    <a:pt x="1477" y="1144"/>
                    <a:pt x="1477" y="1144"/>
                    <a:pt x="1477" y="1144"/>
                  </a:cubicBezTo>
                  <a:cubicBezTo>
                    <a:pt x="1419" y="1085"/>
                    <a:pt x="1356" y="1055"/>
                    <a:pt x="1293" y="1055"/>
                  </a:cubicBezTo>
                  <a:cubicBezTo>
                    <a:pt x="1293" y="1055"/>
                    <a:pt x="1293" y="1055"/>
                    <a:pt x="1292" y="1055"/>
                  </a:cubicBezTo>
                  <a:cubicBezTo>
                    <a:pt x="1184" y="1055"/>
                    <a:pt x="1098" y="1139"/>
                    <a:pt x="1094" y="1143"/>
                  </a:cubicBezTo>
                  <a:cubicBezTo>
                    <a:pt x="1094" y="1143"/>
                    <a:pt x="1094" y="1143"/>
                    <a:pt x="1094" y="1144"/>
                  </a:cubicBezTo>
                  <a:cubicBezTo>
                    <a:pt x="649" y="1589"/>
                    <a:pt x="649" y="1589"/>
                    <a:pt x="649" y="1589"/>
                  </a:cubicBezTo>
                  <a:cubicBezTo>
                    <a:pt x="634" y="1604"/>
                    <a:pt x="613" y="1612"/>
                    <a:pt x="592" y="1612"/>
                  </a:cubicBezTo>
                  <a:cubicBezTo>
                    <a:pt x="86" y="1612"/>
                    <a:pt x="86" y="1612"/>
                    <a:pt x="86" y="1612"/>
                  </a:cubicBezTo>
                  <a:cubicBezTo>
                    <a:pt x="54" y="1612"/>
                    <a:pt x="24" y="1593"/>
                    <a:pt x="12" y="1563"/>
                  </a:cubicBezTo>
                  <a:cubicBezTo>
                    <a:pt x="0" y="1533"/>
                    <a:pt x="7" y="1498"/>
                    <a:pt x="29" y="1475"/>
                  </a:cubicBezTo>
                  <a:cubicBezTo>
                    <a:pt x="698" y="807"/>
                    <a:pt x="698" y="807"/>
                    <a:pt x="698" y="807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7" y="115"/>
                    <a:pt x="0" y="81"/>
                    <a:pt x="12" y="51"/>
                  </a:cubicBezTo>
                  <a:cubicBezTo>
                    <a:pt x="24" y="21"/>
                    <a:pt x="54" y="2"/>
                    <a:pt x="86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613" y="2"/>
                    <a:pt x="634" y="10"/>
                    <a:pt x="649" y="25"/>
                  </a:cubicBezTo>
                  <a:cubicBezTo>
                    <a:pt x="1094" y="470"/>
                    <a:pt x="1094" y="470"/>
                    <a:pt x="1094" y="470"/>
                  </a:cubicBezTo>
                  <a:cubicBezTo>
                    <a:pt x="1094" y="470"/>
                    <a:pt x="1094" y="470"/>
                    <a:pt x="1094" y="471"/>
                  </a:cubicBezTo>
                  <a:cubicBezTo>
                    <a:pt x="1098" y="475"/>
                    <a:pt x="1184" y="558"/>
                    <a:pt x="1292" y="559"/>
                  </a:cubicBezTo>
                  <a:cubicBezTo>
                    <a:pt x="1293" y="559"/>
                    <a:pt x="1293" y="559"/>
                    <a:pt x="1293" y="559"/>
                  </a:cubicBezTo>
                  <a:cubicBezTo>
                    <a:pt x="1356" y="559"/>
                    <a:pt x="1419" y="529"/>
                    <a:pt x="1477" y="470"/>
                  </a:cubicBezTo>
                  <a:cubicBezTo>
                    <a:pt x="1787" y="160"/>
                    <a:pt x="1787" y="160"/>
                    <a:pt x="1787" y="160"/>
                  </a:cubicBezTo>
                  <a:cubicBezTo>
                    <a:pt x="1515" y="160"/>
                    <a:pt x="1515" y="160"/>
                    <a:pt x="1515" y="160"/>
                  </a:cubicBezTo>
                  <a:cubicBezTo>
                    <a:pt x="1341" y="335"/>
                    <a:pt x="1341" y="335"/>
                    <a:pt x="1341" y="335"/>
                  </a:cubicBezTo>
                  <a:cubicBezTo>
                    <a:pt x="1309" y="366"/>
                    <a:pt x="1259" y="366"/>
                    <a:pt x="1227" y="335"/>
                  </a:cubicBezTo>
                  <a:cubicBezTo>
                    <a:pt x="1196" y="303"/>
                    <a:pt x="1196" y="253"/>
                    <a:pt x="1227" y="221"/>
                  </a:cubicBezTo>
                  <a:cubicBezTo>
                    <a:pt x="1425" y="23"/>
                    <a:pt x="1425" y="23"/>
                    <a:pt x="1425" y="23"/>
                  </a:cubicBezTo>
                  <a:cubicBezTo>
                    <a:pt x="1440" y="8"/>
                    <a:pt x="1461" y="0"/>
                    <a:pt x="1482" y="0"/>
                  </a:cubicBezTo>
                  <a:cubicBezTo>
                    <a:pt x="1981" y="0"/>
                    <a:pt x="1981" y="0"/>
                    <a:pt x="1981" y="0"/>
                  </a:cubicBezTo>
                  <a:cubicBezTo>
                    <a:pt x="2013" y="0"/>
                    <a:pt x="2042" y="19"/>
                    <a:pt x="2054" y="49"/>
                  </a:cubicBezTo>
                  <a:cubicBezTo>
                    <a:pt x="2067" y="79"/>
                    <a:pt x="2060" y="114"/>
                    <a:pt x="2037" y="137"/>
                  </a:cubicBezTo>
                  <a:cubicBezTo>
                    <a:pt x="1591" y="583"/>
                    <a:pt x="1591" y="583"/>
                    <a:pt x="1591" y="583"/>
                  </a:cubicBezTo>
                  <a:cubicBezTo>
                    <a:pt x="1501" y="673"/>
                    <a:pt x="1400" y="719"/>
                    <a:pt x="1293" y="719"/>
                  </a:cubicBezTo>
                  <a:cubicBezTo>
                    <a:pt x="1292" y="719"/>
                    <a:pt x="1291" y="719"/>
                    <a:pt x="1290" y="719"/>
                  </a:cubicBezTo>
                  <a:cubicBezTo>
                    <a:pt x="1117" y="717"/>
                    <a:pt x="992" y="595"/>
                    <a:pt x="980" y="583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867" y="749"/>
                    <a:pt x="867" y="749"/>
                    <a:pt x="867" y="749"/>
                  </a:cubicBezTo>
                  <a:cubicBezTo>
                    <a:pt x="882" y="764"/>
                    <a:pt x="890" y="784"/>
                    <a:pt x="890" y="806"/>
                  </a:cubicBezTo>
                  <a:cubicBezTo>
                    <a:pt x="890" y="808"/>
                    <a:pt x="890" y="808"/>
                    <a:pt x="890" y="808"/>
                  </a:cubicBezTo>
                  <a:cubicBezTo>
                    <a:pt x="890" y="829"/>
                    <a:pt x="882" y="850"/>
                    <a:pt x="867" y="865"/>
                  </a:cubicBezTo>
                  <a:cubicBezTo>
                    <a:pt x="279" y="1452"/>
                    <a:pt x="279" y="1452"/>
                    <a:pt x="279" y="1452"/>
                  </a:cubicBezTo>
                  <a:cubicBezTo>
                    <a:pt x="559" y="1452"/>
                    <a:pt x="559" y="1452"/>
                    <a:pt x="559" y="1452"/>
                  </a:cubicBezTo>
                  <a:cubicBezTo>
                    <a:pt x="980" y="1031"/>
                    <a:pt x="980" y="1031"/>
                    <a:pt x="980" y="1031"/>
                  </a:cubicBezTo>
                  <a:cubicBezTo>
                    <a:pt x="992" y="1019"/>
                    <a:pt x="1117" y="896"/>
                    <a:pt x="1290" y="895"/>
                  </a:cubicBezTo>
                  <a:cubicBezTo>
                    <a:pt x="1291" y="895"/>
                    <a:pt x="1292" y="895"/>
                    <a:pt x="1293" y="895"/>
                  </a:cubicBezTo>
                  <a:cubicBezTo>
                    <a:pt x="1400" y="895"/>
                    <a:pt x="1501" y="940"/>
                    <a:pt x="1591" y="1030"/>
                  </a:cubicBezTo>
                  <a:cubicBezTo>
                    <a:pt x="2037" y="1477"/>
                    <a:pt x="2037" y="1477"/>
                    <a:pt x="2037" y="1477"/>
                  </a:cubicBezTo>
                  <a:cubicBezTo>
                    <a:pt x="2060" y="1500"/>
                    <a:pt x="2067" y="1534"/>
                    <a:pt x="2054" y="1564"/>
                  </a:cubicBezTo>
                  <a:cubicBezTo>
                    <a:pt x="2042" y="1594"/>
                    <a:pt x="2013" y="1614"/>
                    <a:pt x="1981" y="1614"/>
                  </a:cubicBezTo>
                  <a:close/>
                </a:path>
              </a:pathLst>
            </a:custGeom>
            <a:solidFill>
              <a:srgbClr val="01C4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Полилиния 30">
              <a:extLst>
                <a:ext uri="{FF2B5EF4-FFF2-40B4-BE49-F238E27FC236}">
                  <a16:creationId xmlns:a16="http://schemas.microsoft.com/office/drawing/2014/main" id="{8A45E747-0A5F-4411-8EBA-48DA6ED989F2}"/>
                </a:ext>
              </a:extLst>
            </p:cNvPr>
            <p:cNvSpPr/>
            <p:nvPr/>
          </p:nvSpPr>
          <p:spPr>
            <a:xfrm>
              <a:off x="10428727" y="542697"/>
              <a:ext cx="822564" cy="143310"/>
            </a:xfrm>
            <a:custGeom>
              <a:avLst/>
              <a:gdLst/>
              <a:ahLst/>
              <a:cxnLst/>
              <a:rect l="l" t="t" r="r" b="b"/>
              <a:pathLst>
                <a:path w="1664119" h="289928">
                  <a:moveTo>
                    <a:pt x="259372" y="188353"/>
                  </a:moveTo>
                  <a:lnTo>
                    <a:pt x="259372" y="257213"/>
                  </a:lnTo>
                  <a:lnTo>
                    <a:pt x="309369" y="257213"/>
                  </a:lnTo>
                  <a:cubicBezTo>
                    <a:pt x="321049" y="257239"/>
                    <a:pt x="330474" y="254421"/>
                    <a:pt x="337646" y="248759"/>
                  </a:cubicBezTo>
                  <a:cubicBezTo>
                    <a:pt x="344817" y="243098"/>
                    <a:pt x="348505" y="234439"/>
                    <a:pt x="348710" y="222783"/>
                  </a:cubicBezTo>
                  <a:cubicBezTo>
                    <a:pt x="348531" y="211127"/>
                    <a:pt x="344894" y="202469"/>
                    <a:pt x="337799" y="196807"/>
                  </a:cubicBezTo>
                  <a:cubicBezTo>
                    <a:pt x="330705" y="191146"/>
                    <a:pt x="321228" y="188328"/>
                    <a:pt x="309369" y="188353"/>
                  </a:cubicBezTo>
                  <a:close/>
                  <a:moveTo>
                    <a:pt x="29848" y="147396"/>
                  </a:moveTo>
                  <a:lnTo>
                    <a:pt x="29848" y="256803"/>
                  </a:lnTo>
                  <a:lnTo>
                    <a:pt x="106058" y="257213"/>
                  </a:lnTo>
                  <a:cubicBezTo>
                    <a:pt x="126297" y="256769"/>
                    <a:pt x="141337" y="251306"/>
                    <a:pt x="151179" y="240822"/>
                  </a:cubicBezTo>
                  <a:cubicBezTo>
                    <a:pt x="161021" y="230339"/>
                    <a:pt x="165921" y="217500"/>
                    <a:pt x="165878" y="202304"/>
                  </a:cubicBezTo>
                  <a:cubicBezTo>
                    <a:pt x="165980" y="187109"/>
                    <a:pt x="161064" y="174269"/>
                    <a:pt x="151128" y="163786"/>
                  </a:cubicBezTo>
                  <a:cubicBezTo>
                    <a:pt x="141192" y="153303"/>
                    <a:pt x="125623" y="147840"/>
                    <a:pt x="104419" y="147396"/>
                  </a:cubicBezTo>
                  <a:close/>
                  <a:moveTo>
                    <a:pt x="1574832" y="115040"/>
                  </a:moveTo>
                  <a:cubicBezTo>
                    <a:pt x="1557945" y="115347"/>
                    <a:pt x="1544207" y="120472"/>
                    <a:pt x="1533618" y="130413"/>
                  </a:cubicBezTo>
                  <a:cubicBezTo>
                    <a:pt x="1523029" y="140355"/>
                    <a:pt x="1516151" y="153269"/>
                    <a:pt x="1512986" y="169155"/>
                  </a:cubicBezTo>
                  <a:lnTo>
                    <a:pt x="1633810" y="169155"/>
                  </a:lnTo>
                  <a:cubicBezTo>
                    <a:pt x="1630969" y="153269"/>
                    <a:pt x="1624672" y="140355"/>
                    <a:pt x="1614919" y="130413"/>
                  </a:cubicBezTo>
                  <a:cubicBezTo>
                    <a:pt x="1605166" y="120472"/>
                    <a:pt x="1591803" y="115347"/>
                    <a:pt x="1574832" y="115040"/>
                  </a:cubicBezTo>
                  <a:close/>
                  <a:moveTo>
                    <a:pt x="1178084" y="115040"/>
                  </a:moveTo>
                  <a:cubicBezTo>
                    <a:pt x="1157623" y="115560"/>
                    <a:pt x="1141694" y="122713"/>
                    <a:pt x="1130298" y="136499"/>
                  </a:cubicBezTo>
                  <a:cubicBezTo>
                    <a:pt x="1118903" y="150284"/>
                    <a:pt x="1113115" y="167577"/>
                    <a:pt x="1112936" y="188379"/>
                  </a:cubicBezTo>
                  <a:cubicBezTo>
                    <a:pt x="1113115" y="209147"/>
                    <a:pt x="1118903" y="226304"/>
                    <a:pt x="1130298" y="239850"/>
                  </a:cubicBezTo>
                  <a:cubicBezTo>
                    <a:pt x="1141694" y="253396"/>
                    <a:pt x="1157623" y="260413"/>
                    <a:pt x="1178084" y="260899"/>
                  </a:cubicBezTo>
                  <a:cubicBezTo>
                    <a:pt x="1198596" y="260413"/>
                    <a:pt x="1214730" y="253396"/>
                    <a:pt x="1226484" y="239850"/>
                  </a:cubicBezTo>
                  <a:cubicBezTo>
                    <a:pt x="1238238" y="226304"/>
                    <a:pt x="1244230" y="209147"/>
                    <a:pt x="1244461" y="188379"/>
                  </a:cubicBezTo>
                  <a:cubicBezTo>
                    <a:pt x="1244230" y="167577"/>
                    <a:pt x="1238238" y="150284"/>
                    <a:pt x="1226484" y="136499"/>
                  </a:cubicBezTo>
                  <a:cubicBezTo>
                    <a:pt x="1214730" y="122713"/>
                    <a:pt x="1198596" y="115560"/>
                    <a:pt x="1178084" y="115040"/>
                  </a:cubicBezTo>
                  <a:close/>
                  <a:moveTo>
                    <a:pt x="768509" y="115040"/>
                  </a:moveTo>
                  <a:cubicBezTo>
                    <a:pt x="748048" y="115560"/>
                    <a:pt x="732119" y="122713"/>
                    <a:pt x="720723" y="136499"/>
                  </a:cubicBezTo>
                  <a:cubicBezTo>
                    <a:pt x="709328" y="150284"/>
                    <a:pt x="703540" y="167577"/>
                    <a:pt x="703361" y="188379"/>
                  </a:cubicBezTo>
                  <a:cubicBezTo>
                    <a:pt x="703540" y="209147"/>
                    <a:pt x="709328" y="226304"/>
                    <a:pt x="720723" y="239850"/>
                  </a:cubicBezTo>
                  <a:cubicBezTo>
                    <a:pt x="732119" y="253396"/>
                    <a:pt x="748048" y="260413"/>
                    <a:pt x="768509" y="260899"/>
                  </a:cubicBezTo>
                  <a:cubicBezTo>
                    <a:pt x="789021" y="260413"/>
                    <a:pt x="805155" y="253396"/>
                    <a:pt x="816909" y="239850"/>
                  </a:cubicBezTo>
                  <a:cubicBezTo>
                    <a:pt x="828663" y="226304"/>
                    <a:pt x="834655" y="209147"/>
                    <a:pt x="834885" y="188379"/>
                  </a:cubicBezTo>
                  <a:cubicBezTo>
                    <a:pt x="834655" y="167577"/>
                    <a:pt x="828663" y="150284"/>
                    <a:pt x="816909" y="136499"/>
                  </a:cubicBezTo>
                  <a:cubicBezTo>
                    <a:pt x="805155" y="122713"/>
                    <a:pt x="789021" y="115560"/>
                    <a:pt x="768509" y="115040"/>
                  </a:cubicBezTo>
                  <a:close/>
                  <a:moveTo>
                    <a:pt x="1300115" y="89287"/>
                  </a:moveTo>
                  <a:lnTo>
                    <a:pt x="1456931" y="89287"/>
                  </a:lnTo>
                  <a:lnTo>
                    <a:pt x="1456931" y="118726"/>
                  </a:lnTo>
                  <a:lnTo>
                    <a:pt x="1393037" y="118726"/>
                  </a:lnTo>
                  <a:lnTo>
                    <a:pt x="1393037" y="286651"/>
                  </a:lnTo>
                  <a:lnTo>
                    <a:pt x="1363599" y="286651"/>
                  </a:lnTo>
                  <a:lnTo>
                    <a:pt x="1363599" y="118726"/>
                  </a:lnTo>
                  <a:lnTo>
                    <a:pt x="1300115" y="118726"/>
                  </a:lnTo>
                  <a:close/>
                  <a:moveTo>
                    <a:pt x="900779" y="89287"/>
                  </a:moveTo>
                  <a:lnTo>
                    <a:pt x="930627" y="89287"/>
                  </a:lnTo>
                  <a:lnTo>
                    <a:pt x="930627" y="173250"/>
                  </a:lnTo>
                  <a:lnTo>
                    <a:pt x="961345" y="173250"/>
                  </a:lnTo>
                  <a:lnTo>
                    <a:pt x="1016638" y="89287"/>
                  </a:lnTo>
                  <a:lnTo>
                    <a:pt x="1053909" y="89287"/>
                  </a:lnTo>
                  <a:lnTo>
                    <a:pt x="990016" y="183472"/>
                  </a:lnTo>
                  <a:lnTo>
                    <a:pt x="1066196" y="286651"/>
                  </a:lnTo>
                  <a:lnTo>
                    <a:pt x="1028925" y="286651"/>
                  </a:lnTo>
                  <a:lnTo>
                    <a:pt x="967079" y="202689"/>
                  </a:lnTo>
                  <a:lnTo>
                    <a:pt x="930627" y="202689"/>
                  </a:lnTo>
                  <a:lnTo>
                    <a:pt x="930627" y="286651"/>
                  </a:lnTo>
                  <a:lnTo>
                    <a:pt x="900779" y="286651"/>
                  </a:lnTo>
                  <a:close/>
                  <a:moveTo>
                    <a:pt x="410147" y="89287"/>
                  </a:moveTo>
                  <a:lnTo>
                    <a:pt x="439994" y="89287"/>
                  </a:lnTo>
                  <a:lnTo>
                    <a:pt x="439994" y="286651"/>
                  </a:lnTo>
                  <a:lnTo>
                    <a:pt x="410147" y="286651"/>
                  </a:lnTo>
                  <a:close/>
                  <a:moveTo>
                    <a:pt x="229934" y="89287"/>
                  </a:moveTo>
                  <a:lnTo>
                    <a:pt x="259372" y="89287"/>
                  </a:lnTo>
                  <a:lnTo>
                    <a:pt x="259372" y="158915"/>
                  </a:lnTo>
                  <a:lnTo>
                    <a:pt x="309369" y="158915"/>
                  </a:lnTo>
                  <a:cubicBezTo>
                    <a:pt x="330213" y="159067"/>
                    <a:pt x="347004" y="164692"/>
                    <a:pt x="359740" y="175792"/>
                  </a:cubicBezTo>
                  <a:cubicBezTo>
                    <a:pt x="372475" y="186891"/>
                    <a:pt x="379021" y="202555"/>
                    <a:pt x="379377" y="222783"/>
                  </a:cubicBezTo>
                  <a:cubicBezTo>
                    <a:pt x="378842" y="243012"/>
                    <a:pt x="371938" y="258676"/>
                    <a:pt x="358665" y="269775"/>
                  </a:cubicBezTo>
                  <a:cubicBezTo>
                    <a:pt x="345392" y="280874"/>
                    <a:pt x="328960" y="286500"/>
                    <a:pt x="309369" y="286651"/>
                  </a:cubicBezTo>
                  <a:lnTo>
                    <a:pt x="229934" y="286651"/>
                  </a:lnTo>
                  <a:close/>
                  <a:moveTo>
                    <a:pt x="1574832" y="86420"/>
                  </a:moveTo>
                  <a:cubicBezTo>
                    <a:pt x="1593728" y="86632"/>
                    <a:pt x="1609817" y="91256"/>
                    <a:pt x="1623101" y="100291"/>
                  </a:cubicBezTo>
                  <a:cubicBezTo>
                    <a:pt x="1636384" y="109327"/>
                    <a:pt x="1646527" y="121502"/>
                    <a:pt x="1653531" y="136818"/>
                  </a:cubicBezTo>
                  <a:cubicBezTo>
                    <a:pt x="1660534" y="152134"/>
                    <a:pt x="1664063" y="169318"/>
                    <a:pt x="1664119" y="188371"/>
                  </a:cubicBezTo>
                  <a:cubicBezTo>
                    <a:pt x="1664102" y="190024"/>
                    <a:pt x="1664034" y="191727"/>
                    <a:pt x="1663914" y="193482"/>
                  </a:cubicBezTo>
                  <a:cubicBezTo>
                    <a:pt x="1663795" y="195237"/>
                    <a:pt x="1663727" y="196940"/>
                    <a:pt x="1663709" y="198593"/>
                  </a:cubicBezTo>
                  <a:lnTo>
                    <a:pt x="1511757" y="198593"/>
                  </a:lnTo>
                  <a:cubicBezTo>
                    <a:pt x="1513976" y="216791"/>
                    <a:pt x="1520802" y="231633"/>
                    <a:pt x="1532236" y="243119"/>
                  </a:cubicBezTo>
                  <a:cubicBezTo>
                    <a:pt x="1543670" y="254606"/>
                    <a:pt x="1558687" y="260532"/>
                    <a:pt x="1577289" y="260899"/>
                  </a:cubicBezTo>
                  <a:cubicBezTo>
                    <a:pt x="1589568" y="260823"/>
                    <a:pt x="1600234" y="258209"/>
                    <a:pt x="1609287" y="253060"/>
                  </a:cubicBezTo>
                  <a:cubicBezTo>
                    <a:pt x="1618340" y="247910"/>
                    <a:pt x="1625832" y="240686"/>
                    <a:pt x="1631763" y="231386"/>
                  </a:cubicBezTo>
                  <a:lnTo>
                    <a:pt x="1657566" y="244093"/>
                  </a:lnTo>
                  <a:cubicBezTo>
                    <a:pt x="1649306" y="258168"/>
                    <a:pt x="1638384" y="269220"/>
                    <a:pt x="1624800" y="277248"/>
                  </a:cubicBezTo>
                  <a:cubicBezTo>
                    <a:pt x="1611215" y="285276"/>
                    <a:pt x="1595379" y="289366"/>
                    <a:pt x="1577289" y="289518"/>
                  </a:cubicBezTo>
                  <a:cubicBezTo>
                    <a:pt x="1558437" y="289309"/>
                    <a:pt x="1541810" y="284726"/>
                    <a:pt x="1527410" y="275769"/>
                  </a:cubicBezTo>
                  <a:cubicBezTo>
                    <a:pt x="1513010" y="266812"/>
                    <a:pt x="1501727" y="254736"/>
                    <a:pt x="1493561" y="239542"/>
                  </a:cubicBezTo>
                  <a:cubicBezTo>
                    <a:pt x="1485396" y="224348"/>
                    <a:pt x="1481239" y="207291"/>
                    <a:pt x="1481090" y="188371"/>
                  </a:cubicBezTo>
                  <a:cubicBezTo>
                    <a:pt x="1481208" y="169318"/>
                    <a:pt x="1485153" y="152134"/>
                    <a:pt x="1492924" y="136818"/>
                  </a:cubicBezTo>
                  <a:cubicBezTo>
                    <a:pt x="1500695" y="121502"/>
                    <a:pt x="1511584" y="109327"/>
                    <a:pt x="1525590" y="100291"/>
                  </a:cubicBezTo>
                  <a:cubicBezTo>
                    <a:pt x="1539595" y="91256"/>
                    <a:pt x="1556009" y="86632"/>
                    <a:pt x="1574832" y="86420"/>
                  </a:cubicBezTo>
                  <a:close/>
                  <a:moveTo>
                    <a:pt x="1178084" y="86420"/>
                  </a:moveTo>
                  <a:cubicBezTo>
                    <a:pt x="1197073" y="86632"/>
                    <a:pt x="1213765" y="91255"/>
                    <a:pt x="1228162" y="100289"/>
                  </a:cubicBezTo>
                  <a:cubicBezTo>
                    <a:pt x="1242558" y="109324"/>
                    <a:pt x="1253813" y="121499"/>
                    <a:pt x="1261926" y="136816"/>
                  </a:cubicBezTo>
                  <a:cubicBezTo>
                    <a:pt x="1270040" y="152133"/>
                    <a:pt x="1274167" y="169320"/>
                    <a:pt x="1274308" y="188379"/>
                  </a:cubicBezTo>
                  <a:cubicBezTo>
                    <a:pt x="1274167" y="207433"/>
                    <a:pt x="1270040" y="224585"/>
                    <a:pt x="1261926" y="239836"/>
                  </a:cubicBezTo>
                  <a:cubicBezTo>
                    <a:pt x="1253813" y="255087"/>
                    <a:pt x="1242558" y="267197"/>
                    <a:pt x="1228162" y="276165"/>
                  </a:cubicBezTo>
                  <a:cubicBezTo>
                    <a:pt x="1213765" y="285134"/>
                    <a:pt x="1197073" y="289721"/>
                    <a:pt x="1178084" y="289928"/>
                  </a:cubicBezTo>
                  <a:cubicBezTo>
                    <a:pt x="1159239" y="289721"/>
                    <a:pt x="1142714" y="285134"/>
                    <a:pt x="1128507" y="276165"/>
                  </a:cubicBezTo>
                  <a:cubicBezTo>
                    <a:pt x="1114300" y="267197"/>
                    <a:pt x="1103212" y="255087"/>
                    <a:pt x="1095242" y="239836"/>
                  </a:cubicBezTo>
                  <a:cubicBezTo>
                    <a:pt x="1087273" y="224585"/>
                    <a:pt x="1083221" y="207433"/>
                    <a:pt x="1083088" y="188379"/>
                  </a:cubicBezTo>
                  <a:cubicBezTo>
                    <a:pt x="1083221" y="169320"/>
                    <a:pt x="1087273" y="152133"/>
                    <a:pt x="1095242" y="136816"/>
                  </a:cubicBezTo>
                  <a:cubicBezTo>
                    <a:pt x="1103212" y="121499"/>
                    <a:pt x="1114300" y="109324"/>
                    <a:pt x="1128507" y="100289"/>
                  </a:cubicBezTo>
                  <a:cubicBezTo>
                    <a:pt x="1142714" y="91255"/>
                    <a:pt x="1159239" y="86632"/>
                    <a:pt x="1178084" y="86420"/>
                  </a:cubicBezTo>
                  <a:close/>
                  <a:moveTo>
                    <a:pt x="768509" y="86420"/>
                  </a:moveTo>
                  <a:cubicBezTo>
                    <a:pt x="787498" y="86632"/>
                    <a:pt x="804190" y="91255"/>
                    <a:pt x="818586" y="100289"/>
                  </a:cubicBezTo>
                  <a:cubicBezTo>
                    <a:pt x="832983" y="109324"/>
                    <a:pt x="844238" y="121499"/>
                    <a:pt x="852351" y="136816"/>
                  </a:cubicBezTo>
                  <a:cubicBezTo>
                    <a:pt x="860465" y="152133"/>
                    <a:pt x="864592" y="169320"/>
                    <a:pt x="864733" y="188379"/>
                  </a:cubicBezTo>
                  <a:cubicBezTo>
                    <a:pt x="864592" y="207433"/>
                    <a:pt x="860465" y="224585"/>
                    <a:pt x="852351" y="239836"/>
                  </a:cubicBezTo>
                  <a:cubicBezTo>
                    <a:pt x="844238" y="255087"/>
                    <a:pt x="832983" y="267197"/>
                    <a:pt x="818587" y="276165"/>
                  </a:cubicBezTo>
                  <a:cubicBezTo>
                    <a:pt x="804190" y="285134"/>
                    <a:pt x="787498" y="289721"/>
                    <a:pt x="768509" y="289928"/>
                  </a:cubicBezTo>
                  <a:cubicBezTo>
                    <a:pt x="749664" y="289721"/>
                    <a:pt x="733139" y="285134"/>
                    <a:pt x="718932" y="276165"/>
                  </a:cubicBezTo>
                  <a:cubicBezTo>
                    <a:pt x="704725" y="267197"/>
                    <a:pt x="693637" y="255087"/>
                    <a:pt x="685667" y="239836"/>
                  </a:cubicBezTo>
                  <a:cubicBezTo>
                    <a:pt x="677698" y="224585"/>
                    <a:pt x="673646" y="207433"/>
                    <a:pt x="673513" y="188379"/>
                  </a:cubicBezTo>
                  <a:cubicBezTo>
                    <a:pt x="673646" y="169320"/>
                    <a:pt x="677698" y="152133"/>
                    <a:pt x="685667" y="136816"/>
                  </a:cubicBezTo>
                  <a:cubicBezTo>
                    <a:pt x="693637" y="121499"/>
                    <a:pt x="704725" y="109324"/>
                    <a:pt x="718932" y="100289"/>
                  </a:cubicBezTo>
                  <a:cubicBezTo>
                    <a:pt x="733139" y="91255"/>
                    <a:pt x="749664" y="86632"/>
                    <a:pt x="768509" y="86420"/>
                  </a:cubicBezTo>
                  <a:close/>
                  <a:moveTo>
                    <a:pt x="566001" y="86420"/>
                  </a:moveTo>
                  <a:cubicBezTo>
                    <a:pt x="584141" y="86607"/>
                    <a:pt x="600183" y="90833"/>
                    <a:pt x="614126" y="99099"/>
                  </a:cubicBezTo>
                  <a:cubicBezTo>
                    <a:pt x="628068" y="107365"/>
                    <a:pt x="639195" y="118551"/>
                    <a:pt x="647506" y="132657"/>
                  </a:cubicBezTo>
                  <a:lnTo>
                    <a:pt x="621703" y="144949"/>
                  </a:lnTo>
                  <a:cubicBezTo>
                    <a:pt x="615721" y="135816"/>
                    <a:pt x="608025" y="128577"/>
                    <a:pt x="598613" y="123234"/>
                  </a:cubicBezTo>
                  <a:cubicBezTo>
                    <a:pt x="589201" y="117890"/>
                    <a:pt x="578331" y="115159"/>
                    <a:pt x="566001" y="115040"/>
                  </a:cubicBezTo>
                  <a:cubicBezTo>
                    <a:pt x="545744" y="115560"/>
                    <a:pt x="529941" y="122713"/>
                    <a:pt x="518592" y="136499"/>
                  </a:cubicBezTo>
                  <a:cubicBezTo>
                    <a:pt x="507244" y="150284"/>
                    <a:pt x="501476" y="167577"/>
                    <a:pt x="501288" y="188379"/>
                  </a:cubicBezTo>
                  <a:cubicBezTo>
                    <a:pt x="501467" y="209147"/>
                    <a:pt x="507252" y="226304"/>
                    <a:pt x="518644" y="239850"/>
                  </a:cubicBezTo>
                  <a:cubicBezTo>
                    <a:pt x="530035" y="253396"/>
                    <a:pt x="545957" y="260413"/>
                    <a:pt x="566410" y="260899"/>
                  </a:cubicBezTo>
                  <a:cubicBezTo>
                    <a:pt x="578544" y="260823"/>
                    <a:pt x="589295" y="258211"/>
                    <a:pt x="598664" y="253064"/>
                  </a:cubicBezTo>
                  <a:cubicBezTo>
                    <a:pt x="608033" y="247916"/>
                    <a:pt x="615713" y="240695"/>
                    <a:pt x="621703" y="231400"/>
                  </a:cubicBezTo>
                  <a:lnTo>
                    <a:pt x="647506" y="244101"/>
                  </a:lnTo>
                  <a:cubicBezTo>
                    <a:pt x="639187" y="258172"/>
                    <a:pt x="628077" y="269221"/>
                    <a:pt x="614177" y="277249"/>
                  </a:cubicBezTo>
                  <a:cubicBezTo>
                    <a:pt x="600277" y="285276"/>
                    <a:pt x="584355" y="289366"/>
                    <a:pt x="566410" y="289518"/>
                  </a:cubicBezTo>
                  <a:cubicBezTo>
                    <a:pt x="547444" y="289309"/>
                    <a:pt x="530863" y="284727"/>
                    <a:pt x="516668" y="275771"/>
                  </a:cubicBezTo>
                  <a:cubicBezTo>
                    <a:pt x="502472" y="266815"/>
                    <a:pt x="491417" y="254741"/>
                    <a:pt x="483502" y="239548"/>
                  </a:cubicBezTo>
                  <a:cubicBezTo>
                    <a:pt x="475586" y="224355"/>
                    <a:pt x="471566" y="207299"/>
                    <a:pt x="471440" y="188379"/>
                  </a:cubicBezTo>
                  <a:cubicBezTo>
                    <a:pt x="471568" y="169320"/>
                    <a:pt x="475584" y="152133"/>
                    <a:pt x="483486" y="136816"/>
                  </a:cubicBezTo>
                  <a:cubicBezTo>
                    <a:pt x="491389" y="121499"/>
                    <a:pt x="502409" y="109324"/>
                    <a:pt x="516546" y="100289"/>
                  </a:cubicBezTo>
                  <a:cubicBezTo>
                    <a:pt x="530684" y="91255"/>
                    <a:pt x="547168" y="86632"/>
                    <a:pt x="566001" y="86420"/>
                  </a:cubicBezTo>
                  <a:close/>
                  <a:moveTo>
                    <a:pt x="0" y="0"/>
                  </a:moveTo>
                  <a:lnTo>
                    <a:pt x="99915" y="0"/>
                  </a:lnTo>
                  <a:cubicBezTo>
                    <a:pt x="128400" y="535"/>
                    <a:pt x="149148" y="7849"/>
                    <a:pt x="162159" y="21942"/>
                  </a:cubicBezTo>
                  <a:cubicBezTo>
                    <a:pt x="175170" y="36035"/>
                    <a:pt x="181580" y="53696"/>
                    <a:pt x="181391" y="74927"/>
                  </a:cubicBezTo>
                  <a:cubicBezTo>
                    <a:pt x="181331" y="86709"/>
                    <a:pt x="178690" y="97465"/>
                    <a:pt x="173468" y="107196"/>
                  </a:cubicBezTo>
                  <a:cubicBezTo>
                    <a:pt x="168245" y="116926"/>
                    <a:pt x="160799" y="125011"/>
                    <a:pt x="151128" y="131453"/>
                  </a:cubicBezTo>
                  <a:cubicBezTo>
                    <a:pt x="165965" y="138335"/>
                    <a:pt x="177423" y="147886"/>
                    <a:pt x="185503" y="160105"/>
                  </a:cubicBezTo>
                  <a:cubicBezTo>
                    <a:pt x="193582" y="172325"/>
                    <a:pt x="197672" y="186391"/>
                    <a:pt x="197774" y="202304"/>
                  </a:cubicBezTo>
                  <a:cubicBezTo>
                    <a:pt x="197904" y="225897"/>
                    <a:pt x="190590" y="245692"/>
                    <a:pt x="175831" y="261688"/>
                  </a:cubicBezTo>
                  <a:cubicBezTo>
                    <a:pt x="161073" y="277684"/>
                    <a:pt x="138089" y="286005"/>
                    <a:pt x="106881" y="286651"/>
                  </a:cubicBezTo>
                  <a:lnTo>
                    <a:pt x="0" y="286651"/>
                  </a:lnTo>
                  <a:lnTo>
                    <a:pt x="0" y="120415"/>
                  </a:lnTo>
                  <a:lnTo>
                    <a:pt x="94998" y="120415"/>
                  </a:lnTo>
                  <a:cubicBezTo>
                    <a:pt x="115016" y="120082"/>
                    <a:pt x="129170" y="115626"/>
                    <a:pt x="137459" y="107045"/>
                  </a:cubicBezTo>
                  <a:cubicBezTo>
                    <a:pt x="145748" y="98465"/>
                    <a:pt x="149760" y="87759"/>
                    <a:pt x="149495" y="74927"/>
                  </a:cubicBezTo>
                  <a:cubicBezTo>
                    <a:pt x="149879" y="62095"/>
                    <a:pt x="146345" y="51388"/>
                    <a:pt x="138893" y="42808"/>
                  </a:cubicBezTo>
                  <a:cubicBezTo>
                    <a:pt x="131440" y="34228"/>
                    <a:pt x="117765" y="29771"/>
                    <a:pt x="97866" y="29438"/>
                  </a:cubicBezTo>
                  <a:lnTo>
                    <a:pt x="0" y="29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631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80C9E32D-E419-4808-831F-C08F61A5364C}"/>
              </a:ext>
            </a:extLst>
          </p:cNvPr>
          <p:cNvSpPr txBox="1"/>
          <p:nvPr/>
        </p:nvSpPr>
        <p:spPr>
          <a:xfrm>
            <a:off x="409574" y="249296"/>
            <a:ext cx="9488021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3000">
                <a:latin typeface="+mj-lt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 Medium"/>
                <a:ea typeface="+mn-ea"/>
                <a:cs typeface="Calibri" panose="020F0502020204030204" pitchFamily="34" charset="0"/>
              </a:rPr>
              <a:t>Перечень ОКВЭД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nest Medium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3EA737BC-80AB-4159-AC96-004251BDBC28}"/>
              </a:ext>
            </a:extLst>
          </p:cNvPr>
          <p:cNvGrpSpPr/>
          <p:nvPr/>
        </p:nvGrpSpPr>
        <p:grpSpPr>
          <a:xfrm>
            <a:off x="10428727" y="414782"/>
            <a:ext cx="1353696" cy="427875"/>
            <a:chOff x="10428727" y="414782"/>
            <a:chExt cx="1353696" cy="427875"/>
          </a:xfrm>
        </p:grpSpPr>
        <p:sp>
          <p:nvSpPr>
            <p:cNvPr id="108" name="Logo">
              <a:extLst>
                <a:ext uri="{FF2B5EF4-FFF2-40B4-BE49-F238E27FC236}">
                  <a16:creationId xmlns:a16="http://schemas.microsoft.com/office/drawing/2014/main" id="{BDA143F4-C454-4CD6-8A77-B05A8D3A4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4625" y="414782"/>
              <a:ext cx="547798" cy="427875"/>
            </a:xfrm>
            <a:custGeom>
              <a:avLst/>
              <a:gdLst>
                <a:gd name="T0" fmla="*/ 1981 w 2067"/>
                <a:gd name="T1" fmla="*/ 1614 h 1614"/>
                <a:gd name="T2" fmla="*/ 1482 w 2067"/>
                <a:gd name="T3" fmla="*/ 1614 h 1614"/>
                <a:gd name="T4" fmla="*/ 1425 w 2067"/>
                <a:gd name="T5" fmla="*/ 1590 h 1614"/>
                <a:gd name="T6" fmla="*/ 1227 w 2067"/>
                <a:gd name="T7" fmla="*/ 1391 h 1614"/>
                <a:gd name="T8" fmla="*/ 1227 w 2067"/>
                <a:gd name="T9" fmla="*/ 1278 h 1614"/>
                <a:gd name="T10" fmla="*/ 1340 w 2067"/>
                <a:gd name="T11" fmla="*/ 1278 h 1614"/>
                <a:gd name="T12" fmla="*/ 1515 w 2067"/>
                <a:gd name="T13" fmla="*/ 1454 h 1614"/>
                <a:gd name="T14" fmla="*/ 1787 w 2067"/>
                <a:gd name="T15" fmla="*/ 1454 h 1614"/>
                <a:gd name="T16" fmla="*/ 1477 w 2067"/>
                <a:gd name="T17" fmla="*/ 1144 h 1614"/>
                <a:gd name="T18" fmla="*/ 1293 w 2067"/>
                <a:gd name="T19" fmla="*/ 1055 h 1614"/>
                <a:gd name="T20" fmla="*/ 1292 w 2067"/>
                <a:gd name="T21" fmla="*/ 1055 h 1614"/>
                <a:gd name="T22" fmla="*/ 1094 w 2067"/>
                <a:gd name="T23" fmla="*/ 1143 h 1614"/>
                <a:gd name="T24" fmla="*/ 1094 w 2067"/>
                <a:gd name="T25" fmla="*/ 1144 h 1614"/>
                <a:gd name="T26" fmla="*/ 649 w 2067"/>
                <a:gd name="T27" fmla="*/ 1589 h 1614"/>
                <a:gd name="T28" fmla="*/ 592 w 2067"/>
                <a:gd name="T29" fmla="*/ 1612 h 1614"/>
                <a:gd name="T30" fmla="*/ 86 w 2067"/>
                <a:gd name="T31" fmla="*/ 1612 h 1614"/>
                <a:gd name="T32" fmla="*/ 12 w 2067"/>
                <a:gd name="T33" fmla="*/ 1563 h 1614"/>
                <a:gd name="T34" fmla="*/ 29 w 2067"/>
                <a:gd name="T35" fmla="*/ 1475 h 1614"/>
                <a:gd name="T36" fmla="*/ 698 w 2067"/>
                <a:gd name="T37" fmla="*/ 807 h 1614"/>
                <a:gd name="T38" fmla="*/ 29 w 2067"/>
                <a:gd name="T39" fmla="*/ 138 h 1614"/>
                <a:gd name="T40" fmla="*/ 12 w 2067"/>
                <a:gd name="T41" fmla="*/ 51 h 1614"/>
                <a:gd name="T42" fmla="*/ 86 w 2067"/>
                <a:gd name="T43" fmla="*/ 2 h 1614"/>
                <a:gd name="T44" fmla="*/ 592 w 2067"/>
                <a:gd name="T45" fmla="*/ 2 h 1614"/>
                <a:gd name="T46" fmla="*/ 649 w 2067"/>
                <a:gd name="T47" fmla="*/ 25 h 1614"/>
                <a:gd name="T48" fmla="*/ 1094 w 2067"/>
                <a:gd name="T49" fmla="*/ 470 h 1614"/>
                <a:gd name="T50" fmla="*/ 1094 w 2067"/>
                <a:gd name="T51" fmla="*/ 471 h 1614"/>
                <a:gd name="T52" fmla="*/ 1292 w 2067"/>
                <a:gd name="T53" fmla="*/ 559 h 1614"/>
                <a:gd name="T54" fmla="*/ 1293 w 2067"/>
                <a:gd name="T55" fmla="*/ 559 h 1614"/>
                <a:gd name="T56" fmla="*/ 1477 w 2067"/>
                <a:gd name="T57" fmla="*/ 470 h 1614"/>
                <a:gd name="T58" fmla="*/ 1787 w 2067"/>
                <a:gd name="T59" fmla="*/ 160 h 1614"/>
                <a:gd name="T60" fmla="*/ 1515 w 2067"/>
                <a:gd name="T61" fmla="*/ 160 h 1614"/>
                <a:gd name="T62" fmla="*/ 1341 w 2067"/>
                <a:gd name="T63" fmla="*/ 335 h 1614"/>
                <a:gd name="T64" fmla="*/ 1227 w 2067"/>
                <a:gd name="T65" fmla="*/ 335 h 1614"/>
                <a:gd name="T66" fmla="*/ 1227 w 2067"/>
                <a:gd name="T67" fmla="*/ 221 h 1614"/>
                <a:gd name="T68" fmla="*/ 1425 w 2067"/>
                <a:gd name="T69" fmla="*/ 23 h 1614"/>
                <a:gd name="T70" fmla="*/ 1482 w 2067"/>
                <a:gd name="T71" fmla="*/ 0 h 1614"/>
                <a:gd name="T72" fmla="*/ 1981 w 2067"/>
                <a:gd name="T73" fmla="*/ 0 h 1614"/>
                <a:gd name="T74" fmla="*/ 2054 w 2067"/>
                <a:gd name="T75" fmla="*/ 49 h 1614"/>
                <a:gd name="T76" fmla="*/ 2037 w 2067"/>
                <a:gd name="T77" fmla="*/ 137 h 1614"/>
                <a:gd name="T78" fmla="*/ 1591 w 2067"/>
                <a:gd name="T79" fmla="*/ 583 h 1614"/>
                <a:gd name="T80" fmla="*/ 1293 w 2067"/>
                <a:gd name="T81" fmla="*/ 719 h 1614"/>
                <a:gd name="T82" fmla="*/ 1290 w 2067"/>
                <a:gd name="T83" fmla="*/ 719 h 1614"/>
                <a:gd name="T84" fmla="*/ 980 w 2067"/>
                <a:gd name="T85" fmla="*/ 583 h 1614"/>
                <a:gd name="T86" fmla="*/ 559 w 2067"/>
                <a:gd name="T87" fmla="*/ 162 h 1614"/>
                <a:gd name="T88" fmla="*/ 279 w 2067"/>
                <a:gd name="T89" fmla="*/ 162 h 1614"/>
                <a:gd name="T90" fmla="*/ 867 w 2067"/>
                <a:gd name="T91" fmla="*/ 749 h 1614"/>
                <a:gd name="T92" fmla="*/ 890 w 2067"/>
                <a:gd name="T93" fmla="*/ 806 h 1614"/>
                <a:gd name="T94" fmla="*/ 890 w 2067"/>
                <a:gd name="T95" fmla="*/ 808 h 1614"/>
                <a:gd name="T96" fmla="*/ 867 w 2067"/>
                <a:gd name="T97" fmla="*/ 865 h 1614"/>
                <a:gd name="T98" fmla="*/ 279 w 2067"/>
                <a:gd name="T99" fmla="*/ 1452 h 1614"/>
                <a:gd name="T100" fmla="*/ 559 w 2067"/>
                <a:gd name="T101" fmla="*/ 1452 h 1614"/>
                <a:gd name="T102" fmla="*/ 980 w 2067"/>
                <a:gd name="T103" fmla="*/ 1031 h 1614"/>
                <a:gd name="T104" fmla="*/ 1290 w 2067"/>
                <a:gd name="T105" fmla="*/ 895 h 1614"/>
                <a:gd name="T106" fmla="*/ 1293 w 2067"/>
                <a:gd name="T107" fmla="*/ 895 h 1614"/>
                <a:gd name="T108" fmla="*/ 1591 w 2067"/>
                <a:gd name="T109" fmla="*/ 1030 h 1614"/>
                <a:gd name="T110" fmla="*/ 2037 w 2067"/>
                <a:gd name="T111" fmla="*/ 1477 h 1614"/>
                <a:gd name="T112" fmla="*/ 2054 w 2067"/>
                <a:gd name="T113" fmla="*/ 1564 h 1614"/>
                <a:gd name="T114" fmla="*/ 1981 w 2067"/>
                <a:gd name="T115" fmla="*/ 1614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7" h="1614">
                  <a:moveTo>
                    <a:pt x="1981" y="1614"/>
                  </a:moveTo>
                  <a:cubicBezTo>
                    <a:pt x="1482" y="1614"/>
                    <a:pt x="1482" y="1614"/>
                    <a:pt x="1482" y="1614"/>
                  </a:cubicBezTo>
                  <a:cubicBezTo>
                    <a:pt x="1461" y="1614"/>
                    <a:pt x="1440" y="1605"/>
                    <a:pt x="1425" y="1590"/>
                  </a:cubicBezTo>
                  <a:cubicBezTo>
                    <a:pt x="1227" y="1391"/>
                    <a:pt x="1227" y="1391"/>
                    <a:pt x="1227" y="1391"/>
                  </a:cubicBezTo>
                  <a:cubicBezTo>
                    <a:pt x="1195" y="1360"/>
                    <a:pt x="1195" y="1309"/>
                    <a:pt x="1227" y="1278"/>
                  </a:cubicBezTo>
                  <a:cubicBezTo>
                    <a:pt x="1258" y="1247"/>
                    <a:pt x="1309" y="1247"/>
                    <a:pt x="1340" y="1278"/>
                  </a:cubicBezTo>
                  <a:cubicBezTo>
                    <a:pt x="1515" y="1454"/>
                    <a:pt x="1515" y="1454"/>
                    <a:pt x="1515" y="1454"/>
                  </a:cubicBezTo>
                  <a:cubicBezTo>
                    <a:pt x="1787" y="1454"/>
                    <a:pt x="1787" y="1454"/>
                    <a:pt x="1787" y="1454"/>
                  </a:cubicBezTo>
                  <a:cubicBezTo>
                    <a:pt x="1477" y="1144"/>
                    <a:pt x="1477" y="1144"/>
                    <a:pt x="1477" y="1144"/>
                  </a:cubicBezTo>
                  <a:cubicBezTo>
                    <a:pt x="1419" y="1085"/>
                    <a:pt x="1356" y="1055"/>
                    <a:pt x="1293" y="1055"/>
                  </a:cubicBezTo>
                  <a:cubicBezTo>
                    <a:pt x="1293" y="1055"/>
                    <a:pt x="1293" y="1055"/>
                    <a:pt x="1292" y="1055"/>
                  </a:cubicBezTo>
                  <a:cubicBezTo>
                    <a:pt x="1184" y="1055"/>
                    <a:pt x="1098" y="1139"/>
                    <a:pt x="1094" y="1143"/>
                  </a:cubicBezTo>
                  <a:cubicBezTo>
                    <a:pt x="1094" y="1143"/>
                    <a:pt x="1094" y="1143"/>
                    <a:pt x="1094" y="1144"/>
                  </a:cubicBezTo>
                  <a:cubicBezTo>
                    <a:pt x="649" y="1589"/>
                    <a:pt x="649" y="1589"/>
                    <a:pt x="649" y="1589"/>
                  </a:cubicBezTo>
                  <a:cubicBezTo>
                    <a:pt x="634" y="1604"/>
                    <a:pt x="613" y="1612"/>
                    <a:pt x="592" y="1612"/>
                  </a:cubicBezTo>
                  <a:cubicBezTo>
                    <a:pt x="86" y="1612"/>
                    <a:pt x="86" y="1612"/>
                    <a:pt x="86" y="1612"/>
                  </a:cubicBezTo>
                  <a:cubicBezTo>
                    <a:pt x="54" y="1612"/>
                    <a:pt x="24" y="1593"/>
                    <a:pt x="12" y="1563"/>
                  </a:cubicBezTo>
                  <a:cubicBezTo>
                    <a:pt x="0" y="1533"/>
                    <a:pt x="7" y="1498"/>
                    <a:pt x="29" y="1475"/>
                  </a:cubicBezTo>
                  <a:cubicBezTo>
                    <a:pt x="698" y="807"/>
                    <a:pt x="698" y="807"/>
                    <a:pt x="698" y="807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7" y="115"/>
                    <a:pt x="0" y="81"/>
                    <a:pt x="12" y="51"/>
                  </a:cubicBezTo>
                  <a:cubicBezTo>
                    <a:pt x="24" y="21"/>
                    <a:pt x="54" y="2"/>
                    <a:pt x="86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613" y="2"/>
                    <a:pt x="634" y="10"/>
                    <a:pt x="649" y="25"/>
                  </a:cubicBezTo>
                  <a:cubicBezTo>
                    <a:pt x="1094" y="470"/>
                    <a:pt x="1094" y="470"/>
                    <a:pt x="1094" y="470"/>
                  </a:cubicBezTo>
                  <a:cubicBezTo>
                    <a:pt x="1094" y="470"/>
                    <a:pt x="1094" y="470"/>
                    <a:pt x="1094" y="471"/>
                  </a:cubicBezTo>
                  <a:cubicBezTo>
                    <a:pt x="1098" y="475"/>
                    <a:pt x="1184" y="558"/>
                    <a:pt x="1292" y="559"/>
                  </a:cubicBezTo>
                  <a:cubicBezTo>
                    <a:pt x="1293" y="559"/>
                    <a:pt x="1293" y="559"/>
                    <a:pt x="1293" y="559"/>
                  </a:cubicBezTo>
                  <a:cubicBezTo>
                    <a:pt x="1356" y="559"/>
                    <a:pt x="1419" y="529"/>
                    <a:pt x="1477" y="470"/>
                  </a:cubicBezTo>
                  <a:cubicBezTo>
                    <a:pt x="1787" y="160"/>
                    <a:pt x="1787" y="160"/>
                    <a:pt x="1787" y="160"/>
                  </a:cubicBezTo>
                  <a:cubicBezTo>
                    <a:pt x="1515" y="160"/>
                    <a:pt x="1515" y="160"/>
                    <a:pt x="1515" y="160"/>
                  </a:cubicBezTo>
                  <a:cubicBezTo>
                    <a:pt x="1341" y="335"/>
                    <a:pt x="1341" y="335"/>
                    <a:pt x="1341" y="335"/>
                  </a:cubicBezTo>
                  <a:cubicBezTo>
                    <a:pt x="1309" y="366"/>
                    <a:pt x="1259" y="366"/>
                    <a:pt x="1227" y="335"/>
                  </a:cubicBezTo>
                  <a:cubicBezTo>
                    <a:pt x="1196" y="303"/>
                    <a:pt x="1196" y="253"/>
                    <a:pt x="1227" y="221"/>
                  </a:cubicBezTo>
                  <a:cubicBezTo>
                    <a:pt x="1425" y="23"/>
                    <a:pt x="1425" y="23"/>
                    <a:pt x="1425" y="23"/>
                  </a:cubicBezTo>
                  <a:cubicBezTo>
                    <a:pt x="1440" y="8"/>
                    <a:pt x="1461" y="0"/>
                    <a:pt x="1482" y="0"/>
                  </a:cubicBezTo>
                  <a:cubicBezTo>
                    <a:pt x="1981" y="0"/>
                    <a:pt x="1981" y="0"/>
                    <a:pt x="1981" y="0"/>
                  </a:cubicBezTo>
                  <a:cubicBezTo>
                    <a:pt x="2013" y="0"/>
                    <a:pt x="2042" y="19"/>
                    <a:pt x="2054" y="49"/>
                  </a:cubicBezTo>
                  <a:cubicBezTo>
                    <a:pt x="2067" y="79"/>
                    <a:pt x="2060" y="114"/>
                    <a:pt x="2037" y="137"/>
                  </a:cubicBezTo>
                  <a:cubicBezTo>
                    <a:pt x="1591" y="583"/>
                    <a:pt x="1591" y="583"/>
                    <a:pt x="1591" y="583"/>
                  </a:cubicBezTo>
                  <a:cubicBezTo>
                    <a:pt x="1501" y="673"/>
                    <a:pt x="1400" y="719"/>
                    <a:pt x="1293" y="719"/>
                  </a:cubicBezTo>
                  <a:cubicBezTo>
                    <a:pt x="1292" y="719"/>
                    <a:pt x="1291" y="719"/>
                    <a:pt x="1290" y="719"/>
                  </a:cubicBezTo>
                  <a:cubicBezTo>
                    <a:pt x="1117" y="717"/>
                    <a:pt x="992" y="595"/>
                    <a:pt x="980" y="583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867" y="749"/>
                    <a:pt x="867" y="749"/>
                    <a:pt x="867" y="749"/>
                  </a:cubicBezTo>
                  <a:cubicBezTo>
                    <a:pt x="882" y="764"/>
                    <a:pt x="890" y="784"/>
                    <a:pt x="890" y="806"/>
                  </a:cubicBezTo>
                  <a:cubicBezTo>
                    <a:pt x="890" y="808"/>
                    <a:pt x="890" y="808"/>
                    <a:pt x="890" y="808"/>
                  </a:cubicBezTo>
                  <a:cubicBezTo>
                    <a:pt x="890" y="829"/>
                    <a:pt x="882" y="850"/>
                    <a:pt x="867" y="865"/>
                  </a:cubicBezTo>
                  <a:cubicBezTo>
                    <a:pt x="279" y="1452"/>
                    <a:pt x="279" y="1452"/>
                    <a:pt x="279" y="1452"/>
                  </a:cubicBezTo>
                  <a:cubicBezTo>
                    <a:pt x="559" y="1452"/>
                    <a:pt x="559" y="1452"/>
                    <a:pt x="559" y="1452"/>
                  </a:cubicBezTo>
                  <a:cubicBezTo>
                    <a:pt x="980" y="1031"/>
                    <a:pt x="980" y="1031"/>
                    <a:pt x="980" y="1031"/>
                  </a:cubicBezTo>
                  <a:cubicBezTo>
                    <a:pt x="992" y="1019"/>
                    <a:pt x="1117" y="896"/>
                    <a:pt x="1290" y="895"/>
                  </a:cubicBezTo>
                  <a:cubicBezTo>
                    <a:pt x="1291" y="895"/>
                    <a:pt x="1292" y="895"/>
                    <a:pt x="1293" y="895"/>
                  </a:cubicBezTo>
                  <a:cubicBezTo>
                    <a:pt x="1400" y="895"/>
                    <a:pt x="1501" y="940"/>
                    <a:pt x="1591" y="1030"/>
                  </a:cubicBezTo>
                  <a:cubicBezTo>
                    <a:pt x="2037" y="1477"/>
                    <a:pt x="2037" y="1477"/>
                    <a:pt x="2037" y="1477"/>
                  </a:cubicBezTo>
                  <a:cubicBezTo>
                    <a:pt x="2060" y="1500"/>
                    <a:pt x="2067" y="1534"/>
                    <a:pt x="2054" y="1564"/>
                  </a:cubicBezTo>
                  <a:cubicBezTo>
                    <a:pt x="2042" y="1594"/>
                    <a:pt x="2013" y="1614"/>
                    <a:pt x="1981" y="1614"/>
                  </a:cubicBezTo>
                  <a:close/>
                </a:path>
              </a:pathLst>
            </a:custGeom>
            <a:solidFill>
              <a:srgbClr val="01C4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109" name="Полилиния 30">
              <a:extLst>
                <a:ext uri="{FF2B5EF4-FFF2-40B4-BE49-F238E27FC236}">
                  <a16:creationId xmlns:a16="http://schemas.microsoft.com/office/drawing/2014/main" id="{6483E46B-7A32-4A99-82E7-D4DDA8426596}"/>
                </a:ext>
              </a:extLst>
            </p:cNvPr>
            <p:cNvSpPr/>
            <p:nvPr/>
          </p:nvSpPr>
          <p:spPr>
            <a:xfrm>
              <a:off x="10428727" y="542697"/>
              <a:ext cx="822564" cy="143310"/>
            </a:xfrm>
            <a:custGeom>
              <a:avLst/>
              <a:gdLst/>
              <a:ahLst/>
              <a:cxnLst/>
              <a:rect l="l" t="t" r="r" b="b"/>
              <a:pathLst>
                <a:path w="1664119" h="289928">
                  <a:moveTo>
                    <a:pt x="259372" y="188353"/>
                  </a:moveTo>
                  <a:lnTo>
                    <a:pt x="259372" y="257213"/>
                  </a:lnTo>
                  <a:lnTo>
                    <a:pt x="309369" y="257213"/>
                  </a:lnTo>
                  <a:cubicBezTo>
                    <a:pt x="321049" y="257239"/>
                    <a:pt x="330474" y="254421"/>
                    <a:pt x="337646" y="248759"/>
                  </a:cubicBezTo>
                  <a:cubicBezTo>
                    <a:pt x="344817" y="243098"/>
                    <a:pt x="348505" y="234439"/>
                    <a:pt x="348710" y="222783"/>
                  </a:cubicBezTo>
                  <a:cubicBezTo>
                    <a:pt x="348531" y="211127"/>
                    <a:pt x="344894" y="202469"/>
                    <a:pt x="337799" y="196807"/>
                  </a:cubicBezTo>
                  <a:cubicBezTo>
                    <a:pt x="330705" y="191146"/>
                    <a:pt x="321228" y="188328"/>
                    <a:pt x="309369" y="188353"/>
                  </a:cubicBezTo>
                  <a:close/>
                  <a:moveTo>
                    <a:pt x="29848" y="147396"/>
                  </a:moveTo>
                  <a:lnTo>
                    <a:pt x="29848" y="256803"/>
                  </a:lnTo>
                  <a:lnTo>
                    <a:pt x="106058" y="257213"/>
                  </a:lnTo>
                  <a:cubicBezTo>
                    <a:pt x="126297" y="256769"/>
                    <a:pt x="141337" y="251306"/>
                    <a:pt x="151179" y="240822"/>
                  </a:cubicBezTo>
                  <a:cubicBezTo>
                    <a:pt x="161021" y="230339"/>
                    <a:pt x="165921" y="217500"/>
                    <a:pt x="165878" y="202304"/>
                  </a:cubicBezTo>
                  <a:cubicBezTo>
                    <a:pt x="165980" y="187109"/>
                    <a:pt x="161064" y="174269"/>
                    <a:pt x="151128" y="163786"/>
                  </a:cubicBezTo>
                  <a:cubicBezTo>
                    <a:pt x="141192" y="153303"/>
                    <a:pt x="125623" y="147840"/>
                    <a:pt x="104419" y="147396"/>
                  </a:cubicBezTo>
                  <a:close/>
                  <a:moveTo>
                    <a:pt x="1574832" y="115040"/>
                  </a:moveTo>
                  <a:cubicBezTo>
                    <a:pt x="1557945" y="115347"/>
                    <a:pt x="1544207" y="120472"/>
                    <a:pt x="1533618" y="130413"/>
                  </a:cubicBezTo>
                  <a:cubicBezTo>
                    <a:pt x="1523029" y="140355"/>
                    <a:pt x="1516151" y="153269"/>
                    <a:pt x="1512986" y="169155"/>
                  </a:cubicBezTo>
                  <a:lnTo>
                    <a:pt x="1633810" y="169155"/>
                  </a:lnTo>
                  <a:cubicBezTo>
                    <a:pt x="1630969" y="153269"/>
                    <a:pt x="1624672" y="140355"/>
                    <a:pt x="1614919" y="130413"/>
                  </a:cubicBezTo>
                  <a:cubicBezTo>
                    <a:pt x="1605166" y="120472"/>
                    <a:pt x="1591803" y="115347"/>
                    <a:pt x="1574832" y="115040"/>
                  </a:cubicBezTo>
                  <a:close/>
                  <a:moveTo>
                    <a:pt x="1178084" y="115040"/>
                  </a:moveTo>
                  <a:cubicBezTo>
                    <a:pt x="1157623" y="115560"/>
                    <a:pt x="1141694" y="122713"/>
                    <a:pt x="1130298" y="136499"/>
                  </a:cubicBezTo>
                  <a:cubicBezTo>
                    <a:pt x="1118903" y="150284"/>
                    <a:pt x="1113115" y="167577"/>
                    <a:pt x="1112936" y="188379"/>
                  </a:cubicBezTo>
                  <a:cubicBezTo>
                    <a:pt x="1113115" y="209147"/>
                    <a:pt x="1118903" y="226304"/>
                    <a:pt x="1130298" y="239850"/>
                  </a:cubicBezTo>
                  <a:cubicBezTo>
                    <a:pt x="1141694" y="253396"/>
                    <a:pt x="1157623" y="260413"/>
                    <a:pt x="1178084" y="260899"/>
                  </a:cubicBezTo>
                  <a:cubicBezTo>
                    <a:pt x="1198596" y="260413"/>
                    <a:pt x="1214730" y="253396"/>
                    <a:pt x="1226484" y="239850"/>
                  </a:cubicBezTo>
                  <a:cubicBezTo>
                    <a:pt x="1238238" y="226304"/>
                    <a:pt x="1244230" y="209147"/>
                    <a:pt x="1244461" y="188379"/>
                  </a:cubicBezTo>
                  <a:cubicBezTo>
                    <a:pt x="1244230" y="167577"/>
                    <a:pt x="1238238" y="150284"/>
                    <a:pt x="1226484" y="136499"/>
                  </a:cubicBezTo>
                  <a:cubicBezTo>
                    <a:pt x="1214730" y="122713"/>
                    <a:pt x="1198596" y="115560"/>
                    <a:pt x="1178084" y="115040"/>
                  </a:cubicBezTo>
                  <a:close/>
                  <a:moveTo>
                    <a:pt x="768509" y="115040"/>
                  </a:moveTo>
                  <a:cubicBezTo>
                    <a:pt x="748048" y="115560"/>
                    <a:pt x="732119" y="122713"/>
                    <a:pt x="720723" y="136499"/>
                  </a:cubicBezTo>
                  <a:cubicBezTo>
                    <a:pt x="709328" y="150284"/>
                    <a:pt x="703540" y="167577"/>
                    <a:pt x="703361" y="188379"/>
                  </a:cubicBezTo>
                  <a:cubicBezTo>
                    <a:pt x="703540" y="209147"/>
                    <a:pt x="709328" y="226304"/>
                    <a:pt x="720723" y="239850"/>
                  </a:cubicBezTo>
                  <a:cubicBezTo>
                    <a:pt x="732119" y="253396"/>
                    <a:pt x="748048" y="260413"/>
                    <a:pt x="768509" y="260899"/>
                  </a:cubicBezTo>
                  <a:cubicBezTo>
                    <a:pt x="789021" y="260413"/>
                    <a:pt x="805155" y="253396"/>
                    <a:pt x="816909" y="239850"/>
                  </a:cubicBezTo>
                  <a:cubicBezTo>
                    <a:pt x="828663" y="226304"/>
                    <a:pt x="834655" y="209147"/>
                    <a:pt x="834885" y="188379"/>
                  </a:cubicBezTo>
                  <a:cubicBezTo>
                    <a:pt x="834655" y="167577"/>
                    <a:pt x="828663" y="150284"/>
                    <a:pt x="816909" y="136499"/>
                  </a:cubicBezTo>
                  <a:cubicBezTo>
                    <a:pt x="805155" y="122713"/>
                    <a:pt x="789021" y="115560"/>
                    <a:pt x="768509" y="115040"/>
                  </a:cubicBezTo>
                  <a:close/>
                  <a:moveTo>
                    <a:pt x="1300115" y="89287"/>
                  </a:moveTo>
                  <a:lnTo>
                    <a:pt x="1456931" y="89287"/>
                  </a:lnTo>
                  <a:lnTo>
                    <a:pt x="1456931" y="118726"/>
                  </a:lnTo>
                  <a:lnTo>
                    <a:pt x="1393037" y="118726"/>
                  </a:lnTo>
                  <a:lnTo>
                    <a:pt x="1393037" y="286651"/>
                  </a:lnTo>
                  <a:lnTo>
                    <a:pt x="1363599" y="286651"/>
                  </a:lnTo>
                  <a:lnTo>
                    <a:pt x="1363599" y="118726"/>
                  </a:lnTo>
                  <a:lnTo>
                    <a:pt x="1300115" y="118726"/>
                  </a:lnTo>
                  <a:close/>
                  <a:moveTo>
                    <a:pt x="900779" y="89287"/>
                  </a:moveTo>
                  <a:lnTo>
                    <a:pt x="930627" y="89287"/>
                  </a:lnTo>
                  <a:lnTo>
                    <a:pt x="930627" y="173250"/>
                  </a:lnTo>
                  <a:lnTo>
                    <a:pt x="961345" y="173250"/>
                  </a:lnTo>
                  <a:lnTo>
                    <a:pt x="1016638" y="89287"/>
                  </a:lnTo>
                  <a:lnTo>
                    <a:pt x="1053909" y="89287"/>
                  </a:lnTo>
                  <a:lnTo>
                    <a:pt x="990016" y="183472"/>
                  </a:lnTo>
                  <a:lnTo>
                    <a:pt x="1066196" y="286651"/>
                  </a:lnTo>
                  <a:lnTo>
                    <a:pt x="1028925" y="286651"/>
                  </a:lnTo>
                  <a:lnTo>
                    <a:pt x="967079" y="202689"/>
                  </a:lnTo>
                  <a:lnTo>
                    <a:pt x="930627" y="202689"/>
                  </a:lnTo>
                  <a:lnTo>
                    <a:pt x="930627" y="286651"/>
                  </a:lnTo>
                  <a:lnTo>
                    <a:pt x="900779" y="286651"/>
                  </a:lnTo>
                  <a:close/>
                  <a:moveTo>
                    <a:pt x="410147" y="89287"/>
                  </a:moveTo>
                  <a:lnTo>
                    <a:pt x="439994" y="89287"/>
                  </a:lnTo>
                  <a:lnTo>
                    <a:pt x="439994" y="286651"/>
                  </a:lnTo>
                  <a:lnTo>
                    <a:pt x="410147" y="286651"/>
                  </a:lnTo>
                  <a:close/>
                  <a:moveTo>
                    <a:pt x="229934" y="89287"/>
                  </a:moveTo>
                  <a:lnTo>
                    <a:pt x="259372" y="89287"/>
                  </a:lnTo>
                  <a:lnTo>
                    <a:pt x="259372" y="158915"/>
                  </a:lnTo>
                  <a:lnTo>
                    <a:pt x="309369" y="158915"/>
                  </a:lnTo>
                  <a:cubicBezTo>
                    <a:pt x="330213" y="159067"/>
                    <a:pt x="347004" y="164692"/>
                    <a:pt x="359740" y="175792"/>
                  </a:cubicBezTo>
                  <a:cubicBezTo>
                    <a:pt x="372475" y="186891"/>
                    <a:pt x="379021" y="202555"/>
                    <a:pt x="379377" y="222783"/>
                  </a:cubicBezTo>
                  <a:cubicBezTo>
                    <a:pt x="378842" y="243012"/>
                    <a:pt x="371938" y="258676"/>
                    <a:pt x="358665" y="269775"/>
                  </a:cubicBezTo>
                  <a:cubicBezTo>
                    <a:pt x="345392" y="280874"/>
                    <a:pt x="328960" y="286500"/>
                    <a:pt x="309369" y="286651"/>
                  </a:cubicBezTo>
                  <a:lnTo>
                    <a:pt x="229934" y="286651"/>
                  </a:lnTo>
                  <a:close/>
                  <a:moveTo>
                    <a:pt x="1574832" y="86420"/>
                  </a:moveTo>
                  <a:cubicBezTo>
                    <a:pt x="1593728" y="86632"/>
                    <a:pt x="1609817" y="91256"/>
                    <a:pt x="1623101" y="100291"/>
                  </a:cubicBezTo>
                  <a:cubicBezTo>
                    <a:pt x="1636384" y="109327"/>
                    <a:pt x="1646527" y="121502"/>
                    <a:pt x="1653531" y="136818"/>
                  </a:cubicBezTo>
                  <a:cubicBezTo>
                    <a:pt x="1660534" y="152134"/>
                    <a:pt x="1664063" y="169318"/>
                    <a:pt x="1664119" y="188371"/>
                  </a:cubicBezTo>
                  <a:cubicBezTo>
                    <a:pt x="1664102" y="190024"/>
                    <a:pt x="1664034" y="191727"/>
                    <a:pt x="1663914" y="193482"/>
                  </a:cubicBezTo>
                  <a:cubicBezTo>
                    <a:pt x="1663795" y="195237"/>
                    <a:pt x="1663727" y="196940"/>
                    <a:pt x="1663709" y="198593"/>
                  </a:cubicBezTo>
                  <a:lnTo>
                    <a:pt x="1511757" y="198593"/>
                  </a:lnTo>
                  <a:cubicBezTo>
                    <a:pt x="1513976" y="216791"/>
                    <a:pt x="1520802" y="231633"/>
                    <a:pt x="1532236" y="243119"/>
                  </a:cubicBezTo>
                  <a:cubicBezTo>
                    <a:pt x="1543670" y="254606"/>
                    <a:pt x="1558687" y="260532"/>
                    <a:pt x="1577289" y="260899"/>
                  </a:cubicBezTo>
                  <a:cubicBezTo>
                    <a:pt x="1589568" y="260823"/>
                    <a:pt x="1600234" y="258209"/>
                    <a:pt x="1609287" y="253060"/>
                  </a:cubicBezTo>
                  <a:cubicBezTo>
                    <a:pt x="1618340" y="247910"/>
                    <a:pt x="1625832" y="240686"/>
                    <a:pt x="1631763" y="231386"/>
                  </a:cubicBezTo>
                  <a:lnTo>
                    <a:pt x="1657566" y="244093"/>
                  </a:lnTo>
                  <a:cubicBezTo>
                    <a:pt x="1649306" y="258168"/>
                    <a:pt x="1638384" y="269220"/>
                    <a:pt x="1624800" y="277248"/>
                  </a:cubicBezTo>
                  <a:cubicBezTo>
                    <a:pt x="1611215" y="285276"/>
                    <a:pt x="1595379" y="289366"/>
                    <a:pt x="1577289" y="289518"/>
                  </a:cubicBezTo>
                  <a:cubicBezTo>
                    <a:pt x="1558437" y="289309"/>
                    <a:pt x="1541810" y="284726"/>
                    <a:pt x="1527410" y="275769"/>
                  </a:cubicBezTo>
                  <a:cubicBezTo>
                    <a:pt x="1513010" y="266812"/>
                    <a:pt x="1501727" y="254736"/>
                    <a:pt x="1493561" y="239542"/>
                  </a:cubicBezTo>
                  <a:cubicBezTo>
                    <a:pt x="1485396" y="224348"/>
                    <a:pt x="1481239" y="207291"/>
                    <a:pt x="1481090" y="188371"/>
                  </a:cubicBezTo>
                  <a:cubicBezTo>
                    <a:pt x="1481208" y="169318"/>
                    <a:pt x="1485153" y="152134"/>
                    <a:pt x="1492924" y="136818"/>
                  </a:cubicBezTo>
                  <a:cubicBezTo>
                    <a:pt x="1500695" y="121502"/>
                    <a:pt x="1511584" y="109327"/>
                    <a:pt x="1525590" y="100291"/>
                  </a:cubicBezTo>
                  <a:cubicBezTo>
                    <a:pt x="1539595" y="91256"/>
                    <a:pt x="1556009" y="86632"/>
                    <a:pt x="1574832" y="86420"/>
                  </a:cubicBezTo>
                  <a:close/>
                  <a:moveTo>
                    <a:pt x="1178084" y="86420"/>
                  </a:moveTo>
                  <a:cubicBezTo>
                    <a:pt x="1197073" y="86632"/>
                    <a:pt x="1213765" y="91255"/>
                    <a:pt x="1228162" y="100289"/>
                  </a:cubicBezTo>
                  <a:cubicBezTo>
                    <a:pt x="1242558" y="109324"/>
                    <a:pt x="1253813" y="121499"/>
                    <a:pt x="1261926" y="136816"/>
                  </a:cubicBezTo>
                  <a:cubicBezTo>
                    <a:pt x="1270040" y="152133"/>
                    <a:pt x="1274167" y="169320"/>
                    <a:pt x="1274308" y="188379"/>
                  </a:cubicBezTo>
                  <a:cubicBezTo>
                    <a:pt x="1274167" y="207433"/>
                    <a:pt x="1270040" y="224585"/>
                    <a:pt x="1261926" y="239836"/>
                  </a:cubicBezTo>
                  <a:cubicBezTo>
                    <a:pt x="1253813" y="255087"/>
                    <a:pt x="1242558" y="267197"/>
                    <a:pt x="1228162" y="276165"/>
                  </a:cubicBezTo>
                  <a:cubicBezTo>
                    <a:pt x="1213765" y="285134"/>
                    <a:pt x="1197073" y="289721"/>
                    <a:pt x="1178084" y="289928"/>
                  </a:cubicBezTo>
                  <a:cubicBezTo>
                    <a:pt x="1159239" y="289721"/>
                    <a:pt x="1142714" y="285134"/>
                    <a:pt x="1128507" y="276165"/>
                  </a:cubicBezTo>
                  <a:cubicBezTo>
                    <a:pt x="1114300" y="267197"/>
                    <a:pt x="1103212" y="255087"/>
                    <a:pt x="1095242" y="239836"/>
                  </a:cubicBezTo>
                  <a:cubicBezTo>
                    <a:pt x="1087273" y="224585"/>
                    <a:pt x="1083221" y="207433"/>
                    <a:pt x="1083088" y="188379"/>
                  </a:cubicBezTo>
                  <a:cubicBezTo>
                    <a:pt x="1083221" y="169320"/>
                    <a:pt x="1087273" y="152133"/>
                    <a:pt x="1095242" y="136816"/>
                  </a:cubicBezTo>
                  <a:cubicBezTo>
                    <a:pt x="1103212" y="121499"/>
                    <a:pt x="1114300" y="109324"/>
                    <a:pt x="1128507" y="100289"/>
                  </a:cubicBezTo>
                  <a:cubicBezTo>
                    <a:pt x="1142714" y="91255"/>
                    <a:pt x="1159239" y="86632"/>
                    <a:pt x="1178084" y="86420"/>
                  </a:cubicBezTo>
                  <a:close/>
                  <a:moveTo>
                    <a:pt x="768509" y="86420"/>
                  </a:moveTo>
                  <a:cubicBezTo>
                    <a:pt x="787498" y="86632"/>
                    <a:pt x="804190" y="91255"/>
                    <a:pt x="818586" y="100289"/>
                  </a:cubicBezTo>
                  <a:cubicBezTo>
                    <a:pt x="832983" y="109324"/>
                    <a:pt x="844238" y="121499"/>
                    <a:pt x="852351" y="136816"/>
                  </a:cubicBezTo>
                  <a:cubicBezTo>
                    <a:pt x="860465" y="152133"/>
                    <a:pt x="864592" y="169320"/>
                    <a:pt x="864733" y="188379"/>
                  </a:cubicBezTo>
                  <a:cubicBezTo>
                    <a:pt x="864592" y="207433"/>
                    <a:pt x="860465" y="224585"/>
                    <a:pt x="852351" y="239836"/>
                  </a:cubicBezTo>
                  <a:cubicBezTo>
                    <a:pt x="844238" y="255087"/>
                    <a:pt x="832983" y="267197"/>
                    <a:pt x="818587" y="276165"/>
                  </a:cubicBezTo>
                  <a:cubicBezTo>
                    <a:pt x="804190" y="285134"/>
                    <a:pt x="787498" y="289721"/>
                    <a:pt x="768509" y="289928"/>
                  </a:cubicBezTo>
                  <a:cubicBezTo>
                    <a:pt x="749664" y="289721"/>
                    <a:pt x="733139" y="285134"/>
                    <a:pt x="718932" y="276165"/>
                  </a:cubicBezTo>
                  <a:cubicBezTo>
                    <a:pt x="704725" y="267197"/>
                    <a:pt x="693637" y="255087"/>
                    <a:pt x="685667" y="239836"/>
                  </a:cubicBezTo>
                  <a:cubicBezTo>
                    <a:pt x="677698" y="224585"/>
                    <a:pt x="673646" y="207433"/>
                    <a:pt x="673513" y="188379"/>
                  </a:cubicBezTo>
                  <a:cubicBezTo>
                    <a:pt x="673646" y="169320"/>
                    <a:pt x="677698" y="152133"/>
                    <a:pt x="685667" y="136816"/>
                  </a:cubicBezTo>
                  <a:cubicBezTo>
                    <a:pt x="693637" y="121499"/>
                    <a:pt x="704725" y="109324"/>
                    <a:pt x="718932" y="100289"/>
                  </a:cubicBezTo>
                  <a:cubicBezTo>
                    <a:pt x="733139" y="91255"/>
                    <a:pt x="749664" y="86632"/>
                    <a:pt x="768509" y="86420"/>
                  </a:cubicBezTo>
                  <a:close/>
                  <a:moveTo>
                    <a:pt x="566001" y="86420"/>
                  </a:moveTo>
                  <a:cubicBezTo>
                    <a:pt x="584141" y="86607"/>
                    <a:pt x="600183" y="90833"/>
                    <a:pt x="614126" y="99099"/>
                  </a:cubicBezTo>
                  <a:cubicBezTo>
                    <a:pt x="628068" y="107365"/>
                    <a:pt x="639195" y="118551"/>
                    <a:pt x="647506" y="132657"/>
                  </a:cubicBezTo>
                  <a:lnTo>
                    <a:pt x="621703" y="144949"/>
                  </a:lnTo>
                  <a:cubicBezTo>
                    <a:pt x="615721" y="135816"/>
                    <a:pt x="608025" y="128577"/>
                    <a:pt x="598613" y="123234"/>
                  </a:cubicBezTo>
                  <a:cubicBezTo>
                    <a:pt x="589201" y="117890"/>
                    <a:pt x="578331" y="115159"/>
                    <a:pt x="566001" y="115040"/>
                  </a:cubicBezTo>
                  <a:cubicBezTo>
                    <a:pt x="545744" y="115560"/>
                    <a:pt x="529941" y="122713"/>
                    <a:pt x="518592" y="136499"/>
                  </a:cubicBezTo>
                  <a:cubicBezTo>
                    <a:pt x="507244" y="150284"/>
                    <a:pt x="501476" y="167577"/>
                    <a:pt x="501288" y="188379"/>
                  </a:cubicBezTo>
                  <a:cubicBezTo>
                    <a:pt x="501467" y="209147"/>
                    <a:pt x="507252" y="226304"/>
                    <a:pt x="518644" y="239850"/>
                  </a:cubicBezTo>
                  <a:cubicBezTo>
                    <a:pt x="530035" y="253396"/>
                    <a:pt x="545957" y="260413"/>
                    <a:pt x="566410" y="260899"/>
                  </a:cubicBezTo>
                  <a:cubicBezTo>
                    <a:pt x="578544" y="260823"/>
                    <a:pt x="589295" y="258211"/>
                    <a:pt x="598664" y="253064"/>
                  </a:cubicBezTo>
                  <a:cubicBezTo>
                    <a:pt x="608033" y="247916"/>
                    <a:pt x="615713" y="240695"/>
                    <a:pt x="621703" y="231400"/>
                  </a:cubicBezTo>
                  <a:lnTo>
                    <a:pt x="647506" y="244101"/>
                  </a:lnTo>
                  <a:cubicBezTo>
                    <a:pt x="639187" y="258172"/>
                    <a:pt x="628077" y="269221"/>
                    <a:pt x="614177" y="277249"/>
                  </a:cubicBezTo>
                  <a:cubicBezTo>
                    <a:pt x="600277" y="285276"/>
                    <a:pt x="584355" y="289366"/>
                    <a:pt x="566410" y="289518"/>
                  </a:cubicBezTo>
                  <a:cubicBezTo>
                    <a:pt x="547444" y="289309"/>
                    <a:pt x="530863" y="284727"/>
                    <a:pt x="516668" y="275771"/>
                  </a:cubicBezTo>
                  <a:cubicBezTo>
                    <a:pt x="502472" y="266815"/>
                    <a:pt x="491417" y="254741"/>
                    <a:pt x="483502" y="239548"/>
                  </a:cubicBezTo>
                  <a:cubicBezTo>
                    <a:pt x="475586" y="224355"/>
                    <a:pt x="471566" y="207299"/>
                    <a:pt x="471440" y="188379"/>
                  </a:cubicBezTo>
                  <a:cubicBezTo>
                    <a:pt x="471568" y="169320"/>
                    <a:pt x="475584" y="152133"/>
                    <a:pt x="483486" y="136816"/>
                  </a:cubicBezTo>
                  <a:cubicBezTo>
                    <a:pt x="491389" y="121499"/>
                    <a:pt x="502409" y="109324"/>
                    <a:pt x="516546" y="100289"/>
                  </a:cubicBezTo>
                  <a:cubicBezTo>
                    <a:pt x="530684" y="91255"/>
                    <a:pt x="547168" y="86632"/>
                    <a:pt x="566001" y="86420"/>
                  </a:cubicBezTo>
                  <a:close/>
                  <a:moveTo>
                    <a:pt x="0" y="0"/>
                  </a:moveTo>
                  <a:lnTo>
                    <a:pt x="99915" y="0"/>
                  </a:lnTo>
                  <a:cubicBezTo>
                    <a:pt x="128400" y="535"/>
                    <a:pt x="149148" y="7849"/>
                    <a:pt x="162159" y="21942"/>
                  </a:cubicBezTo>
                  <a:cubicBezTo>
                    <a:pt x="175170" y="36035"/>
                    <a:pt x="181580" y="53696"/>
                    <a:pt x="181391" y="74927"/>
                  </a:cubicBezTo>
                  <a:cubicBezTo>
                    <a:pt x="181331" y="86709"/>
                    <a:pt x="178690" y="97465"/>
                    <a:pt x="173468" y="107196"/>
                  </a:cubicBezTo>
                  <a:cubicBezTo>
                    <a:pt x="168245" y="116926"/>
                    <a:pt x="160799" y="125011"/>
                    <a:pt x="151128" y="131453"/>
                  </a:cubicBezTo>
                  <a:cubicBezTo>
                    <a:pt x="165965" y="138335"/>
                    <a:pt x="177423" y="147886"/>
                    <a:pt x="185503" y="160105"/>
                  </a:cubicBezTo>
                  <a:cubicBezTo>
                    <a:pt x="193582" y="172325"/>
                    <a:pt x="197672" y="186391"/>
                    <a:pt x="197774" y="202304"/>
                  </a:cubicBezTo>
                  <a:cubicBezTo>
                    <a:pt x="197904" y="225897"/>
                    <a:pt x="190590" y="245692"/>
                    <a:pt x="175831" y="261688"/>
                  </a:cubicBezTo>
                  <a:cubicBezTo>
                    <a:pt x="161073" y="277684"/>
                    <a:pt x="138089" y="286005"/>
                    <a:pt x="106881" y="286651"/>
                  </a:cubicBezTo>
                  <a:lnTo>
                    <a:pt x="0" y="286651"/>
                  </a:lnTo>
                  <a:lnTo>
                    <a:pt x="0" y="120415"/>
                  </a:lnTo>
                  <a:lnTo>
                    <a:pt x="94998" y="120415"/>
                  </a:lnTo>
                  <a:cubicBezTo>
                    <a:pt x="115016" y="120082"/>
                    <a:pt x="129170" y="115626"/>
                    <a:pt x="137459" y="107045"/>
                  </a:cubicBezTo>
                  <a:cubicBezTo>
                    <a:pt x="145748" y="98465"/>
                    <a:pt x="149760" y="87759"/>
                    <a:pt x="149495" y="74927"/>
                  </a:cubicBezTo>
                  <a:cubicBezTo>
                    <a:pt x="149879" y="62095"/>
                    <a:pt x="146345" y="51388"/>
                    <a:pt x="138893" y="42808"/>
                  </a:cubicBezTo>
                  <a:cubicBezTo>
                    <a:pt x="131440" y="34228"/>
                    <a:pt x="117765" y="29771"/>
                    <a:pt x="97866" y="29438"/>
                  </a:cubicBezTo>
                  <a:lnTo>
                    <a:pt x="0" y="29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</p:grpSp>
      <p:sp>
        <p:nvSpPr>
          <p:cNvPr id="111" name="Rectangle 10">
            <a:extLst>
              <a:ext uri="{FF2B5EF4-FFF2-40B4-BE49-F238E27FC236}">
                <a16:creationId xmlns:a16="http://schemas.microsoft.com/office/drawing/2014/main" id="{3CA38424-C99F-46EC-935B-C239C0D2720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48425"/>
            <a:ext cx="12192000" cy="409575"/>
          </a:xfrm>
          <a:prstGeom prst="rect">
            <a:avLst/>
          </a:prstGeom>
          <a:solidFill>
            <a:srgbClr val="01C4E0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nes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2" name="Номер слайда 17">
            <a:extLst>
              <a:ext uri="{FF2B5EF4-FFF2-40B4-BE49-F238E27FC236}">
                <a16:creationId xmlns:a16="http://schemas.microsoft.com/office/drawing/2014/main" id="{5BD28E68-8252-4626-84D1-3A77254E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2424" y="6448425"/>
            <a:ext cx="409576" cy="409575"/>
          </a:xfrm>
          <a:prstGeom prst="rect">
            <a:avLst/>
          </a:prstGeom>
          <a:solidFill>
            <a:srgbClr val="443D8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B10D2-C511-4838-996D-E457D5B62D9F}" type="slidenum">
              <a:rPr kumimoji="0" lang="ru" sz="13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Ones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" sz="13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Ones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87D26890-1E6C-48D8-88C9-72A803BBE5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9575" y="6570149"/>
            <a:ext cx="1647825" cy="174867"/>
          </a:xfrm>
          <a:custGeom>
            <a:avLst/>
            <a:gdLst>
              <a:gd name="T0" fmla="*/ 1391 w 23040"/>
              <a:gd name="T1" fmla="*/ 0 h 2445"/>
              <a:gd name="T2" fmla="*/ 17339 w 23040"/>
              <a:gd name="T3" fmla="*/ 333 h 2445"/>
              <a:gd name="T4" fmla="*/ 16851 w 23040"/>
              <a:gd name="T5" fmla="*/ 1002 h 2445"/>
              <a:gd name="T6" fmla="*/ 17212 w 23040"/>
              <a:gd name="T7" fmla="*/ 1126 h 2445"/>
              <a:gd name="T8" fmla="*/ 17407 w 23040"/>
              <a:gd name="T9" fmla="*/ 1366 h 2445"/>
              <a:gd name="T10" fmla="*/ 17454 w 23040"/>
              <a:gd name="T11" fmla="*/ 1712 h 2445"/>
              <a:gd name="T12" fmla="*/ 17362 w 23040"/>
              <a:gd name="T13" fmla="*/ 2063 h 2445"/>
              <a:gd name="T14" fmla="*/ 17077 w 23040"/>
              <a:gd name="T15" fmla="*/ 2320 h 2445"/>
              <a:gd name="T16" fmla="*/ 16656 w 23040"/>
              <a:gd name="T17" fmla="*/ 2419 h 2445"/>
              <a:gd name="T18" fmla="*/ 16573 w 23040"/>
              <a:gd name="T19" fmla="*/ 2089 h 2445"/>
              <a:gd name="T20" fmla="*/ 16835 w 23040"/>
              <a:gd name="T21" fmla="*/ 2048 h 2445"/>
              <a:gd name="T22" fmla="*/ 17025 w 23040"/>
              <a:gd name="T23" fmla="*/ 1918 h 2445"/>
              <a:gd name="T24" fmla="*/ 17087 w 23040"/>
              <a:gd name="T25" fmla="*/ 1652 h 2445"/>
              <a:gd name="T26" fmla="*/ 17002 w 23040"/>
              <a:gd name="T27" fmla="*/ 1424 h 2445"/>
              <a:gd name="T28" fmla="*/ 16799 w 23040"/>
              <a:gd name="T29" fmla="*/ 1328 h 2445"/>
              <a:gd name="T30" fmla="*/ 16537 w 23040"/>
              <a:gd name="T31" fmla="*/ 1303 h 2445"/>
              <a:gd name="T32" fmla="*/ 18145 w 23040"/>
              <a:gd name="T33" fmla="*/ 2432 h 2445"/>
              <a:gd name="T34" fmla="*/ 17879 w 23040"/>
              <a:gd name="T35" fmla="*/ 2330 h 2445"/>
              <a:gd name="T36" fmla="*/ 17702 w 23040"/>
              <a:gd name="T37" fmla="*/ 2120 h 2445"/>
              <a:gd name="T38" fmla="*/ 17670 w 23040"/>
              <a:gd name="T39" fmla="*/ 1791 h 2445"/>
              <a:gd name="T40" fmla="*/ 17821 w 23040"/>
              <a:gd name="T41" fmla="*/ 1518 h 2445"/>
              <a:gd name="T42" fmla="*/ 18105 w 23040"/>
              <a:gd name="T43" fmla="*/ 1387 h 2445"/>
              <a:gd name="T44" fmla="*/ 18873 w 23040"/>
              <a:gd name="T45" fmla="*/ 1355 h 2445"/>
              <a:gd name="T46" fmla="*/ 18808 w 23040"/>
              <a:gd name="T47" fmla="*/ 1071 h 2445"/>
              <a:gd name="T48" fmla="*/ 18600 w 23040"/>
              <a:gd name="T49" fmla="*/ 919 h 2445"/>
              <a:gd name="T50" fmla="*/ 18271 w 23040"/>
              <a:gd name="T51" fmla="*/ 935 h 2445"/>
              <a:gd name="T52" fmla="*/ 18130 w 23040"/>
              <a:gd name="T53" fmla="*/ 1032 h 2445"/>
              <a:gd name="T54" fmla="*/ 17775 w 23040"/>
              <a:gd name="T55" fmla="*/ 945 h 2445"/>
              <a:gd name="T56" fmla="*/ 17976 w 23040"/>
              <a:gd name="T57" fmla="*/ 729 h 2445"/>
              <a:gd name="T58" fmla="*/ 18259 w 23040"/>
              <a:gd name="T59" fmla="*/ 615 h 2445"/>
              <a:gd name="T60" fmla="*/ 18573 w 23040"/>
              <a:gd name="T61" fmla="*/ 596 h 2445"/>
              <a:gd name="T62" fmla="*/ 18837 w 23040"/>
              <a:gd name="T63" fmla="*/ 661 h 2445"/>
              <a:gd name="T64" fmla="*/ 19028 w 23040"/>
              <a:gd name="T65" fmla="*/ 803 h 2445"/>
              <a:gd name="T66" fmla="*/ 19149 w 23040"/>
              <a:gd name="T67" fmla="*/ 1015 h 2445"/>
              <a:gd name="T68" fmla="*/ 19215 w 23040"/>
              <a:gd name="T69" fmla="*/ 2425 h 2445"/>
              <a:gd name="T70" fmla="*/ 18717 w 23040"/>
              <a:gd name="T71" fmla="*/ 2354 h 2445"/>
              <a:gd name="T72" fmla="*/ 18397 w 23040"/>
              <a:gd name="T73" fmla="*/ 2441 h 2445"/>
              <a:gd name="T74" fmla="*/ 18567 w 23040"/>
              <a:gd name="T75" fmla="*/ 2117 h 2445"/>
              <a:gd name="T76" fmla="*/ 18808 w 23040"/>
              <a:gd name="T77" fmla="*/ 1940 h 2445"/>
              <a:gd name="T78" fmla="*/ 18550 w 23040"/>
              <a:gd name="T79" fmla="*/ 1626 h 2445"/>
              <a:gd name="T80" fmla="*/ 18144 w 23040"/>
              <a:gd name="T81" fmla="*/ 1672 h 2445"/>
              <a:gd name="T82" fmla="*/ 18026 w 23040"/>
              <a:gd name="T83" fmla="*/ 1794 h 2445"/>
              <a:gd name="T84" fmla="*/ 18042 w 23040"/>
              <a:gd name="T85" fmla="*/ 2000 h 2445"/>
              <a:gd name="T86" fmla="*/ 18189 w 23040"/>
              <a:gd name="T87" fmla="*/ 2118 h 2445"/>
              <a:gd name="T88" fmla="*/ 19555 w 23040"/>
              <a:gd name="T89" fmla="*/ 2425 h 2445"/>
              <a:gd name="T90" fmla="*/ 19908 w 23040"/>
              <a:gd name="T91" fmla="*/ 1690 h 2445"/>
              <a:gd name="T92" fmla="*/ 22412 w 23040"/>
              <a:gd name="T93" fmla="*/ 1474 h 2445"/>
              <a:gd name="T94" fmla="*/ 11648 w 23040"/>
              <a:gd name="T95" fmla="*/ 691 h 2445"/>
              <a:gd name="T96" fmla="*/ 14393 w 23040"/>
              <a:gd name="T97" fmla="*/ 0 h 2445"/>
              <a:gd name="T98" fmla="*/ 8325 w 23040"/>
              <a:gd name="T99" fmla="*/ 42 h 2445"/>
              <a:gd name="T100" fmla="*/ 7942 w 23040"/>
              <a:gd name="T101" fmla="*/ 338 h 2445"/>
              <a:gd name="T102" fmla="*/ 7783 w 23040"/>
              <a:gd name="T103" fmla="*/ 821 h 2445"/>
              <a:gd name="T104" fmla="*/ 7763 w 23040"/>
              <a:gd name="T105" fmla="*/ 1379 h 2445"/>
              <a:gd name="T106" fmla="*/ 7857 w 23040"/>
              <a:gd name="T107" fmla="*/ 1908 h 2445"/>
              <a:gd name="T108" fmla="*/ 8139 w 23040"/>
              <a:gd name="T109" fmla="*/ 2292 h 2445"/>
              <a:gd name="T110" fmla="*/ 10532 w 23040"/>
              <a:gd name="T111" fmla="*/ 2425 h 2445"/>
              <a:gd name="T112" fmla="*/ 8626 w 23040"/>
              <a:gd name="T113" fmla="*/ 1698 h 2445"/>
              <a:gd name="T114" fmla="*/ 8515 w 23040"/>
              <a:gd name="T115" fmla="*/ 1584 h 2445"/>
              <a:gd name="T116" fmla="*/ 8453 w 23040"/>
              <a:gd name="T117" fmla="*/ 1293 h 2445"/>
              <a:gd name="T118" fmla="*/ 8473 w 23040"/>
              <a:gd name="T119" fmla="*/ 935 h 2445"/>
              <a:gd name="T120" fmla="*/ 8598 w 23040"/>
              <a:gd name="T121" fmla="*/ 743 h 2445"/>
              <a:gd name="T122" fmla="*/ 8751 w 23040"/>
              <a:gd name="T123" fmla="*/ 691 h 2445"/>
              <a:gd name="T124" fmla="*/ 5944 w 23040"/>
              <a:gd name="T125" fmla="*/ 1731 h 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040" h="2445">
                <a:moveTo>
                  <a:pt x="1617" y="808"/>
                </a:moveTo>
                <a:lnTo>
                  <a:pt x="2425" y="808"/>
                </a:lnTo>
                <a:lnTo>
                  <a:pt x="2425" y="0"/>
                </a:lnTo>
                <a:lnTo>
                  <a:pt x="1617" y="0"/>
                </a:lnTo>
                <a:lnTo>
                  <a:pt x="1617" y="808"/>
                </a:lnTo>
                <a:close/>
                <a:moveTo>
                  <a:pt x="1617" y="1617"/>
                </a:moveTo>
                <a:lnTo>
                  <a:pt x="808" y="1617"/>
                </a:lnTo>
                <a:lnTo>
                  <a:pt x="808" y="808"/>
                </a:lnTo>
                <a:lnTo>
                  <a:pt x="1391" y="808"/>
                </a:lnTo>
                <a:lnTo>
                  <a:pt x="1391" y="0"/>
                </a:lnTo>
                <a:lnTo>
                  <a:pt x="0" y="0"/>
                </a:lnTo>
                <a:lnTo>
                  <a:pt x="0" y="2425"/>
                </a:lnTo>
                <a:lnTo>
                  <a:pt x="2425" y="2425"/>
                </a:lnTo>
                <a:lnTo>
                  <a:pt x="2425" y="1034"/>
                </a:lnTo>
                <a:lnTo>
                  <a:pt x="1617" y="1034"/>
                </a:lnTo>
                <a:lnTo>
                  <a:pt x="1617" y="1617"/>
                </a:lnTo>
                <a:close/>
                <a:moveTo>
                  <a:pt x="15644" y="2425"/>
                </a:moveTo>
                <a:lnTo>
                  <a:pt x="15644" y="0"/>
                </a:lnTo>
                <a:lnTo>
                  <a:pt x="17339" y="0"/>
                </a:lnTo>
                <a:lnTo>
                  <a:pt x="17339" y="333"/>
                </a:lnTo>
                <a:lnTo>
                  <a:pt x="16008" y="333"/>
                </a:lnTo>
                <a:lnTo>
                  <a:pt x="16008" y="981"/>
                </a:lnTo>
                <a:lnTo>
                  <a:pt x="16550" y="981"/>
                </a:lnTo>
                <a:lnTo>
                  <a:pt x="16595" y="981"/>
                </a:lnTo>
                <a:lnTo>
                  <a:pt x="16638" y="982"/>
                </a:lnTo>
                <a:lnTo>
                  <a:pt x="16681" y="985"/>
                </a:lnTo>
                <a:lnTo>
                  <a:pt x="16724" y="988"/>
                </a:lnTo>
                <a:lnTo>
                  <a:pt x="16767" y="992"/>
                </a:lnTo>
                <a:lnTo>
                  <a:pt x="16809" y="996"/>
                </a:lnTo>
                <a:lnTo>
                  <a:pt x="16851" y="1002"/>
                </a:lnTo>
                <a:lnTo>
                  <a:pt x="16891" y="1008"/>
                </a:lnTo>
                <a:lnTo>
                  <a:pt x="16932" y="1017"/>
                </a:lnTo>
                <a:lnTo>
                  <a:pt x="16970" y="1025"/>
                </a:lnTo>
                <a:lnTo>
                  <a:pt x="17009" y="1035"/>
                </a:lnTo>
                <a:lnTo>
                  <a:pt x="17045" y="1047"/>
                </a:lnTo>
                <a:lnTo>
                  <a:pt x="17081" y="1060"/>
                </a:lnTo>
                <a:lnTo>
                  <a:pt x="17116" y="1074"/>
                </a:lnTo>
                <a:lnTo>
                  <a:pt x="17149" y="1090"/>
                </a:lnTo>
                <a:lnTo>
                  <a:pt x="17182" y="1107"/>
                </a:lnTo>
                <a:lnTo>
                  <a:pt x="17212" y="1126"/>
                </a:lnTo>
                <a:lnTo>
                  <a:pt x="17241" y="1148"/>
                </a:lnTo>
                <a:lnTo>
                  <a:pt x="17268" y="1171"/>
                </a:lnTo>
                <a:lnTo>
                  <a:pt x="17294" y="1195"/>
                </a:lnTo>
                <a:lnTo>
                  <a:pt x="17319" y="1223"/>
                </a:lnTo>
                <a:lnTo>
                  <a:pt x="17342" y="1250"/>
                </a:lnTo>
                <a:lnTo>
                  <a:pt x="17364" y="1282"/>
                </a:lnTo>
                <a:lnTo>
                  <a:pt x="17382" y="1313"/>
                </a:lnTo>
                <a:lnTo>
                  <a:pt x="17391" y="1330"/>
                </a:lnTo>
                <a:lnTo>
                  <a:pt x="17400" y="1348"/>
                </a:lnTo>
                <a:lnTo>
                  <a:pt x="17407" y="1366"/>
                </a:lnTo>
                <a:lnTo>
                  <a:pt x="17414" y="1385"/>
                </a:lnTo>
                <a:lnTo>
                  <a:pt x="17421" y="1405"/>
                </a:lnTo>
                <a:lnTo>
                  <a:pt x="17427" y="1426"/>
                </a:lnTo>
                <a:lnTo>
                  <a:pt x="17433" y="1446"/>
                </a:lnTo>
                <a:lnTo>
                  <a:pt x="17437" y="1467"/>
                </a:lnTo>
                <a:lnTo>
                  <a:pt x="17446" y="1512"/>
                </a:lnTo>
                <a:lnTo>
                  <a:pt x="17451" y="1558"/>
                </a:lnTo>
                <a:lnTo>
                  <a:pt x="17454" y="1608"/>
                </a:lnTo>
                <a:lnTo>
                  <a:pt x="17456" y="1660"/>
                </a:lnTo>
                <a:lnTo>
                  <a:pt x="17454" y="1712"/>
                </a:lnTo>
                <a:lnTo>
                  <a:pt x="17451" y="1764"/>
                </a:lnTo>
                <a:lnTo>
                  <a:pt x="17446" y="1813"/>
                </a:lnTo>
                <a:lnTo>
                  <a:pt x="17437" y="1860"/>
                </a:lnTo>
                <a:lnTo>
                  <a:pt x="17427" y="1905"/>
                </a:lnTo>
                <a:lnTo>
                  <a:pt x="17414" y="1948"/>
                </a:lnTo>
                <a:lnTo>
                  <a:pt x="17407" y="1968"/>
                </a:lnTo>
                <a:lnTo>
                  <a:pt x="17400" y="1989"/>
                </a:lnTo>
                <a:lnTo>
                  <a:pt x="17391" y="2009"/>
                </a:lnTo>
                <a:lnTo>
                  <a:pt x="17382" y="2027"/>
                </a:lnTo>
                <a:lnTo>
                  <a:pt x="17362" y="2063"/>
                </a:lnTo>
                <a:lnTo>
                  <a:pt x="17342" y="2097"/>
                </a:lnTo>
                <a:lnTo>
                  <a:pt x="17319" y="2130"/>
                </a:lnTo>
                <a:lnTo>
                  <a:pt x="17294" y="2160"/>
                </a:lnTo>
                <a:lnTo>
                  <a:pt x="17268" y="2187"/>
                </a:lnTo>
                <a:lnTo>
                  <a:pt x="17241" y="2215"/>
                </a:lnTo>
                <a:lnTo>
                  <a:pt x="17211" y="2239"/>
                </a:lnTo>
                <a:lnTo>
                  <a:pt x="17179" y="2262"/>
                </a:lnTo>
                <a:lnTo>
                  <a:pt x="17148" y="2282"/>
                </a:lnTo>
                <a:lnTo>
                  <a:pt x="17113" y="2302"/>
                </a:lnTo>
                <a:lnTo>
                  <a:pt x="17077" y="2320"/>
                </a:lnTo>
                <a:lnTo>
                  <a:pt x="17041" y="2337"/>
                </a:lnTo>
                <a:lnTo>
                  <a:pt x="17002" y="2351"/>
                </a:lnTo>
                <a:lnTo>
                  <a:pt x="16963" y="2364"/>
                </a:lnTo>
                <a:lnTo>
                  <a:pt x="16921" y="2377"/>
                </a:lnTo>
                <a:lnTo>
                  <a:pt x="16880" y="2387"/>
                </a:lnTo>
                <a:lnTo>
                  <a:pt x="16836" y="2396"/>
                </a:lnTo>
                <a:lnTo>
                  <a:pt x="16792" y="2403"/>
                </a:lnTo>
                <a:lnTo>
                  <a:pt x="16747" y="2410"/>
                </a:lnTo>
                <a:lnTo>
                  <a:pt x="16703" y="2415"/>
                </a:lnTo>
                <a:lnTo>
                  <a:pt x="16656" y="2419"/>
                </a:lnTo>
                <a:lnTo>
                  <a:pt x="16609" y="2422"/>
                </a:lnTo>
                <a:lnTo>
                  <a:pt x="16561" y="2425"/>
                </a:lnTo>
                <a:lnTo>
                  <a:pt x="16512" y="2425"/>
                </a:lnTo>
                <a:lnTo>
                  <a:pt x="15644" y="2425"/>
                </a:lnTo>
                <a:lnTo>
                  <a:pt x="15644" y="2425"/>
                </a:lnTo>
                <a:close/>
                <a:moveTo>
                  <a:pt x="16008" y="2092"/>
                </a:moveTo>
                <a:lnTo>
                  <a:pt x="16491" y="2092"/>
                </a:lnTo>
                <a:lnTo>
                  <a:pt x="16518" y="2092"/>
                </a:lnTo>
                <a:lnTo>
                  <a:pt x="16546" y="2091"/>
                </a:lnTo>
                <a:lnTo>
                  <a:pt x="16573" y="2089"/>
                </a:lnTo>
                <a:lnTo>
                  <a:pt x="16600" y="2088"/>
                </a:lnTo>
                <a:lnTo>
                  <a:pt x="16628" y="2086"/>
                </a:lnTo>
                <a:lnTo>
                  <a:pt x="16655" y="2084"/>
                </a:lnTo>
                <a:lnTo>
                  <a:pt x="16682" y="2081"/>
                </a:lnTo>
                <a:lnTo>
                  <a:pt x="16710" y="2076"/>
                </a:lnTo>
                <a:lnTo>
                  <a:pt x="16736" y="2072"/>
                </a:lnTo>
                <a:lnTo>
                  <a:pt x="16762" y="2068"/>
                </a:lnTo>
                <a:lnTo>
                  <a:pt x="16788" y="2062"/>
                </a:lnTo>
                <a:lnTo>
                  <a:pt x="16812" y="2055"/>
                </a:lnTo>
                <a:lnTo>
                  <a:pt x="16835" y="2048"/>
                </a:lnTo>
                <a:lnTo>
                  <a:pt x="16858" y="2039"/>
                </a:lnTo>
                <a:lnTo>
                  <a:pt x="16881" y="2030"/>
                </a:lnTo>
                <a:lnTo>
                  <a:pt x="16903" y="2020"/>
                </a:lnTo>
                <a:lnTo>
                  <a:pt x="16924" y="2009"/>
                </a:lnTo>
                <a:lnTo>
                  <a:pt x="16943" y="1997"/>
                </a:lnTo>
                <a:lnTo>
                  <a:pt x="16962" y="1984"/>
                </a:lnTo>
                <a:lnTo>
                  <a:pt x="16980" y="1968"/>
                </a:lnTo>
                <a:lnTo>
                  <a:pt x="16996" y="1953"/>
                </a:lnTo>
                <a:lnTo>
                  <a:pt x="17011" y="1937"/>
                </a:lnTo>
                <a:lnTo>
                  <a:pt x="17025" y="1918"/>
                </a:lnTo>
                <a:lnTo>
                  <a:pt x="17038" y="1898"/>
                </a:lnTo>
                <a:lnTo>
                  <a:pt x="17050" y="1878"/>
                </a:lnTo>
                <a:lnTo>
                  <a:pt x="17060" y="1855"/>
                </a:lnTo>
                <a:lnTo>
                  <a:pt x="17068" y="1830"/>
                </a:lnTo>
                <a:lnTo>
                  <a:pt x="17076" y="1804"/>
                </a:lnTo>
                <a:lnTo>
                  <a:pt x="17081" y="1777"/>
                </a:lnTo>
                <a:lnTo>
                  <a:pt x="17086" y="1747"/>
                </a:lnTo>
                <a:lnTo>
                  <a:pt x="17087" y="1716"/>
                </a:lnTo>
                <a:lnTo>
                  <a:pt x="17088" y="1683"/>
                </a:lnTo>
                <a:lnTo>
                  <a:pt x="17087" y="1652"/>
                </a:lnTo>
                <a:lnTo>
                  <a:pt x="17086" y="1621"/>
                </a:lnTo>
                <a:lnTo>
                  <a:pt x="17081" y="1593"/>
                </a:lnTo>
                <a:lnTo>
                  <a:pt x="17077" y="1565"/>
                </a:lnTo>
                <a:lnTo>
                  <a:pt x="17070" y="1541"/>
                </a:lnTo>
                <a:lnTo>
                  <a:pt x="17063" y="1518"/>
                </a:lnTo>
                <a:lnTo>
                  <a:pt x="17052" y="1496"/>
                </a:lnTo>
                <a:lnTo>
                  <a:pt x="17042" y="1476"/>
                </a:lnTo>
                <a:lnTo>
                  <a:pt x="17029" y="1457"/>
                </a:lnTo>
                <a:lnTo>
                  <a:pt x="17016" y="1440"/>
                </a:lnTo>
                <a:lnTo>
                  <a:pt x="17002" y="1424"/>
                </a:lnTo>
                <a:lnTo>
                  <a:pt x="16986" y="1410"/>
                </a:lnTo>
                <a:lnTo>
                  <a:pt x="16969" y="1395"/>
                </a:lnTo>
                <a:lnTo>
                  <a:pt x="16952" y="1384"/>
                </a:lnTo>
                <a:lnTo>
                  <a:pt x="16932" y="1372"/>
                </a:lnTo>
                <a:lnTo>
                  <a:pt x="16911" y="1364"/>
                </a:lnTo>
                <a:lnTo>
                  <a:pt x="16890" y="1355"/>
                </a:lnTo>
                <a:lnTo>
                  <a:pt x="16868" y="1346"/>
                </a:lnTo>
                <a:lnTo>
                  <a:pt x="16847" y="1339"/>
                </a:lnTo>
                <a:lnTo>
                  <a:pt x="16824" y="1333"/>
                </a:lnTo>
                <a:lnTo>
                  <a:pt x="16799" y="1328"/>
                </a:lnTo>
                <a:lnTo>
                  <a:pt x="16775" y="1323"/>
                </a:lnTo>
                <a:lnTo>
                  <a:pt x="16750" y="1319"/>
                </a:lnTo>
                <a:lnTo>
                  <a:pt x="16724" y="1315"/>
                </a:lnTo>
                <a:lnTo>
                  <a:pt x="16698" y="1312"/>
                </a:lnTo>
                <a:lnTo>
                  <a:pt x="16672" y="1310"/>
                </a:lnTo>
                <a:lnTo>
                  <a:pt x="16646" y="1307"/>
                </a:lnTo>
                <a:lnTo>
                  <a:pt x="16619" y="1306"/>
                </a:lnTo>
                <a:lnTo>
                  <a:pt x="16592" y="1305"/>
                </a:lnTo>
                <a:lnTo>
                  <a:pt x="16564" y="1303"/>
                </a:lnTo>
                <a:lnTo>
                  <a:pt x="16537" y="1303"/>
                </a:lnTo>
                <a:lnTo>
                  <a:pt x="16508" y="1303"/>
                </a:lnTo>
                <a:lnTo>
                  <a:pt x="16007" y="1303"/>
                </a:lnTo>
                <a:lnTo>
                  <a:pt x="16007" y="2092"/>
                </a:lnTo>
                <a:lnTo>
                  <a:pt x="16008" y="2092"/>
                </a:lnTo>
                <a:close/>
                <a:moveTo>
                  <a:pt x="18292" y="2445"/>
                </a:moveTo>
                <a:lnTo>
                  <a:pt x="18262" y="2445"/>
                </a:lnTo>
                <a:lnTo>
                  <a:pt x="18233" y="2444"/>
                </a:lnTo>
                <a:lnTo>
                  <a:pt x="18203" y="2441"/>
                </a:lnTo>
                <a:lnTo>
                  <a:pt x="18174" y="2436"/>
                </a:lnTo>
                <a:lnTo>
                  <a:pt x="18145" y="2432"/>
                </a:lnTo>
                <a:lnTo>
                  <a:pt x="18117" y="2426"/>
                </a:lnTo>
                <a:lnTo>
                  <a:pt x="18088" y="2421"/>
                </a:lnTo>
                <a:lnTo>
                  <a:pt x="18059" y="2412"/>
                </a:lnTo>
                <a:lnTo>
                  <a:pt x="18032" y="2403"/>
                </a:lnTo>
                <a:lnTo>
                  <a:pt x="18004" y="2395"/>
                </a:lnTo>
                <a:lnTo>
                  <a:pt x="17977" y="2383"/>
                </a:lnTo>
                <a:lnTo>
                  <a:pt x="17952" y="2372"/>
                </a:lnTo>
                <a:lnTo>
                  <a:pt x="17927" y="2359"/>
                </a:lnTo>
                <a:lnTo>
                  <a:pt x="17904" y="2344"/>
                </a:lnTo>
                <a:lnTo>
                  <a:pt x="17879" y="2330"/>
                </a:lnTo>
                <a:lnTo>
                  <a:pt x="17856" y="2313"/>
                </a:lnTo>
                <a:lnTo>
                  <a:pt x="17834" y="2295"/>
                </a:lnTo>
                <a:lnTo>
                  <a:pt x="17814" y="2278"/>
                </a:lnTo>
                <a:lnTo>
                  <a:pt x="17794" y="2258"/>
                </a:lnTo>
                <a:lnTo>
                  <a:pt x="17777" y="2238"/>
                </a:lnTo>
                <a:lnTo>
                  <a:pt x="17760" y="2216"/>
                </a:lnTo>
                <a:lnTo>
                  <a:pt x="17744" y="2193"/>
                </a:lnTo>
                <a:lnTo>
                  <a:pt x="17728" y="2170"/>
                </a:lnTo>
                <a:lnTo>
                  <a:pt x="17715" y="2145"/>
                </a:lnTo>
                <a:lnTo>
                  <a:pt x="17702" y="2120"/>
                </a:lnTo>
                <a:lnTo>
                  <a:pt x="17690" y="2092"/>
                </a:lnTo>
                <a:lnTo>
                  <a:pt x="17682" y="2063"/>
                </a:lnTo>
                <a:lnTo>
                  <a:pt x="17675" y="2035"/>
                </a:lnTo>
                <a:lnTo>
                  <a:pt x="17669" y="2004"/>
                </a:lnTo>
                <a:lnTo>
                  <a:pt x="17664" y="1973"/>
                </a:lnTo>
                <a:lnTo>
                  <a:pt x="17662" y="1940"/>
                </a:lnTo>
                <a:lnTo>
                  <a:pt x="17662" y="1906"/>
                </a:lnTo>
                <a:lnTo>
                  <a:pt x="17662" y="1866"/>
                </a:lnTo>
                <a:lnTo>
                  <a:pt x="17666" y="1827"/>
                </a:lnTo>
                <a:lnTo>
                  <a:pt x="17670" y="1791"/>
                </a:lnTo>
                <a:lnTo>
                  <a:pt x="17677" y="1757"/>
                </a:lnTo>
                <a:lnTo>
                  <a:pt x="17686" y="1722"/>
                </a:lnTo>
                <a:lnTo>
                  <a:pt x="17698" y="1692"/>
                </a:lnTo>
                <a:lnTo>
                  <a:pt x="17711" y="1662"/>
                </a:lnTo>
                <a:lnTo>
                  <a:pt x="17725" y="1634"/>
                </a:lnTo>
                <a:lnTo>
                  <a:pt x="17741" y="1607"/>
                </a:lnTo>
                <a:lnTo>
                  <a:pt x="17760" y="1582"/>
                </a:lnTo>
                <a:lnTo>
                  <a:pt x="17778" y="1559"/>
                </a:lnTo>
                <a:lnTo>
                  <a:pt x="17798" y="1538"/>
                </a:lnTo>
                <a:lnTo>
                  <a:pt x="17821" y="1518"/>
                </a:lnTo>
                <a:lnTo>
                  <a:pt x="17844" y="1499"/>
                </a:lnTo>
                <a:lnTo>
                  <a:pt x="17869" y="1482"/>
                </a:lnTo>
                <a:lnTo>
                  <a:pt x="17895" y="1466"/>
                </a:lnTo>
                <a:lnTo>
                  <a:pt x="17922" y="1451"/>
                </a:lnTo>
                <a:lnTo>
                  <a:pt x="17950" y="1438"/>
                </a:lnTo>
                <a:lnTo>
                  <a:pt x="17978" y="1426"/>
                </a:lnTo>
                <a:lnTo>
                  <a:pt x="18009" y="1414"/>
                </a:lnTo>
                <a:lnTo>
                  <a:pt x="18040" y="1404"/>
                </a:lnTo>
                <a:lnTo>
                  <a:pt x="18072" y="1395"/>
                </a:lnTo>
                <a:lnTo>
                  <a:pt x="18105" y="1387"/>
                </a:lnTo>
                <a:lnTo>
                  <a:pt x="18140" y="1379"/>
                </a:lnTo>
                <a:lnTo>
                  <a:pt x="18174" y="1374"/>
                </a:lnTo>
                <a:lnTo>
                  <a:pt x="18210" y="1369"/>
                </a:lnTo>
                <a:lnTo>
                  <a:pt x="18246" y="1365"/>
                </a:lnTo>
                <a:lnTo>
                  <a:pt x="18282" y="1361"/>
                </a:lnTo>
                <a:lnTo>
                  <a:pt x="18318" y="1358"/>
                </a:lnTo>
                <a:lnTo>
                  <a:pt x="18356" y="1356"/>
                </a:lnTo>
                <a:lnTo>
                  <a:pt x="18392" y="1355"/>
                </a:lnTo>
                <a:lnTo>
                  <a:pt x="18429" y="1355"/>
                </a:lnTo>
                <a:lnTo>
                  <a:pt x="18873" y="1355"/>
                </a:lnTo>
                <a:lnTo>
                  <a:pt x="18871" y="1322"/>
                </a:lnTo>
                <a:lnTo>
                  <a:pt x="18870" y="1290"/>
                </a:lnTo>
                <a:lnTo>
                  <a:pt x="18867" y="1258"/>
                </a:lnTo>
                <a:lnTo>
                  <a:pt x="18863" y="1228"/>
                </a:lnTo>
                <a:lnTo>
                  <a:pt x="18857" y="1199"/>
                </a:lnTo>
                <a:lnTo>
                  <a:pt x="18850" y="1172"/>
                </a:lnTo>
                <a:lnTo>
                  <a:pt x="18841" y="1145"/>
                </a:lnTo>
                <a:lnTo>
                  <a:pt x="18831" y="1120"/>
                </a:lnTo>
                <a:lnTo>
                  <a:pt x="18819" y="1094"/>
                </a:lnTo>
                <a:lnTo>
                  <a:pt x="18808" y="1071"/>
                </a:lnTo>
                <a:lnTo>
                  <a:pt x="18793" y="1050"/>
                </a:lnTo>
                <a:lnTo>
                  <a:pt x="18779" y="1030"/>
                </a:lnTo>
                <a:lnTo>
                  <a:pt x="18762" y="1011"/>
                </a:lnTo>
                <a:lnTo>
                  <a:pt x="18743" y="992"/>
                </a:lnTo>
                <a:lnTo>
                  <a:pt x="18724" y="976"/>
                </a:lnTo>
                <a:lnTo>
                  <a:pt x="18703" y="962"/>
                </a:lnTo>
                <a:lnTo>
                  <a:pt x="18680" y="949"/>
                </a:lnTo>
                <a:lnTo>
                  <a:pt x="18655" y="937"/>
                </a:lnTo>
                <a:lnTo>
                  <a:pt x="18629" y="927"/>
                </a:lnTo>
                <a:lnTo>
                  <a:pt x="18600" y="919"/>
                </a:lnTo>
                <a:lnTo>
                  <a:pt x="18572" y="913"/>
                </a:lnTo>
                <a:lnTo>
                  <a:pt x="18540" y="909"/>
                </a:lnTo>
                <a:lnTo>
                  <a:pt x="18507" y="906"/>
                </a:lnTo>
                <a:lnTo>
                  <a:pt x="18471" y="906"/>
                </a:lnTo>
                <a:lnTo>
                  <a:pt x="18429" y="906"/>
                </a:lnTo>
                <a:lnTo>
                  <a:pt x="18387" y="910"/>
                </a:lnTo>
                <a:lnTo>
                  <a:pt x="18347" y="916"/>
                </a:lnTo>
                <a:lnTo>
                  <a:pt x="18308" y="924"/>
                </a:lnTo>
                <a:lnTo>
                  <a:pt x="18289" y="929"/>
                </a:lnTo>
                <a:lnTo>
                  <a:pt x="18271" y="935"/>
                </a:lnTo>
                <a:lnTo>
                  <a:pt x="18253" y="942"/>
                </a:lnTo>
                <a:lnTo>
                  <a:pt x="18236" y="949"/>
                </a:lnTo>
                <a:lnTo>
                  <a:pt x="18220" y="956"/>
                </a:lnTo>
                <a:lnTo>
                  <a:pt x="18204" y="965"/>
                </a:lnTo>
                <a:lnTo>
                  <a:pt x="18190" y="975"/>
                </a:lnTo>
                <a:lnTo>
                  <a:pt x="18176" y="983"/>
                </a:lnTo>
                <a:lnTo>
                  <a:pt x="18163" y="995"/>
                </a:lnTo>
                <a:lnTo>
                  <a:pt x="18151" y="1007"/>
                </a:lnTo>
                <a:lnTo>
                  <a:pt x="18140" y="1019"/>
                </a:lnTo>
                <a:lnTo>
                  <a:pt x="18130" y="1032"/>
                </a:lnTo>
                <a:lnTo>
                  <a:pt x="18121" y="1047"/>
                </a:lnTo>
                <a:lnTo>
                  <a:pt x="18112" y="1061"/>
                </a:lnTo>
                <a:lnTo>
                  <a:pt x="18107" y="1077"/>
                </a:lnTo>
                <a:lnTo>
                  <a:pt x="18101" y="1094"/>
                </a:lnTo>
                <a:lnTo>
                  <a:pt x="17731" y="1094"/>
                </a:lnTo>
                <a:lnTo>
                  <a:pt x="17736" y="1061"/>
                </a:lnTo>
                <a:lnTo>
                  <a:pt x="17744" y="1031"/>
                </a:lnTo>
                <a:lnTo>
                  <a:pt x="17752" y="1001"/>
                </a:lnTo>
                <a:lnTo>
                  <a:pt x="17764" y="972"/>
                </a:lnTo>
                <a:lnTo>
                  <a:pt x="17775" y="945"/>
                </a:lnTo>
                <a:lnTo>
                  <a:pt x="17790" y="919"/>
                </a:lnTo>
                <a:lnTo>
                  <a:pt x="17806" y="893"/>
                </a:lnTo>
                <a:lnTo>
                  <a:pt x="17823" y="870"/>
                </a:lnTo>
                <a:lnTo>
                  <a:pt x="17842" y="847"/>
                </a:lnTo>
                <a:lnTo>
                  <a:pt x="17860" y="824"/>
                </a:lnTo>
                <a:lnTo>
                  <a:pt x="17882" y="803"/>
                </a:lnTo>
                <a:lnTo>
                  <a:pt x="17904" y="783"/>
                </a:lnTo>
                <a:lnTo>
                  <a:pt x="17927" y="765"/>
                </a:lnTo>
                <a:lnTo>
                  <a:pt x="17950" y="746"/>
                </a:lnTo>
                <a:lnTo>
                  <a:pt x="17976" y="729"/>
                </a:lnTo>
                <a:lnTo>
                  <a:pt x="18001" y="713"/>
                </a:lnTo>
                <a:lnTo>
                  <a:pt x="18027" y="698"/>
                </a:lnTo>
                <a:lnTo>
                  <a:pt x="18055" y="684"/>
                </a:lnTo>
                <a:lnTo>
                  <a:pt x="18084" y="671"/>
                </a:lnTo>
                <a:lnTo>
                  <a:pt x="18111" y="659"/>
                </a:lnTo>
                <a:lnTo>
                  <a:pt x="18140" y="648"/>
                </a:lnTo>
                <a:lnTo>
                  <a:pt x="18170" y="639"/>
                </a:lnTo>
                <a:lnTo>
                  <a:pt x="18199" y="631"/>
                </a:lnTo>
                <a:lnTo>
                  <a:pt x="18229" y="622"/>
                </a:lnTo>
                <a:lnTo>
                  <a:pt x="18259" y="615"/>
                </a:lnTo>
                <a:lnTo>
                  <a:pt x="18291" y="609"/>
                </a:lnTo>
                <a:lnTo>
                  <a:pt x="18321" y="605"/>
                </a:lnTo>
                <a:lnTo>
                  <a:pt x="18353" y="600"/>
                </a:lnTo>
                <a:lnTo>
                  <a:pt x="18383" y="598"/>
                </a:lnTo>
                <a:lnTo>
                  <a:pt x="18415" y="595"/>
                </a:lnTo>
                <a:lnTo>
                  <a:pt x="18446" y="593"/>
                </a:lnTo>
                <a:lnTo>
                  <a:pt x="18478" y="593"/>
                </a:lnTo>
                <a:lnTo>
                  <a:pt x="18510" y="593"/>
                </a:lnTo>
                <a:lnTo>
                  <a:pt x="18541" y="595"/>
                </a:lnTo>
                <a:lnTo>
                  <a:pt x="18573" y="596"/>
                </a:lnTo>
                <a:lnTo>
                  <a:pt x="18602" y="599"/>
                </a:lnTo>
                <a:lnTo>
                  <a:pt x="18632" y="603"/>
                </a:lnTo>
                <a:lnTo>
                  <a:pt x="18660" y="608"/>
                </a:lnTo>
                <a:lnTo>
                  <a:pt x="18687" y="613"/>
                </a:lnTo>
                <a:lnTo>
                  <a:pt x="18714" y="619"/>
                </a:lnTo>
                <a:lnTo>
                  <a:pt x="18740" y="626"/>
                </a:lnTo>
                <a:lnTo>
                  <a:pt x="18766" y="634"/>
                </a:lnTo>
                <a:lnTo>
                  <a:pt x="18791" y="642"/>
                </a:lnTo>
                <a:lnTo>
                  <a:pt x="18814" y="651"/>
                </a:lnTo>
                <a:lnTo>
                  <a:pt x="18837" y="661"/>
                </a:lnTo>
                <a:lnTo>
                  <a:pt x="18860" y="672"/>
                </a:lnTo>
                <a:lnTo>
                  <a:pt x="18881" y="684"/>
                </a:lnTo>
                <a:lnTo>
                  <a:pt x="18901" y="695"/>
                </a:lnTo>
                <a:lnTo>
                  <a:pt x="18922" y="710"/>
                </a:lnTo>
                <a:lnTo>
                  <a:pt x="18942" y="723"/>
                </a:lnTo>
                <a:lnTo>
                  <a:pt x="18959" y="737"/>
                </a:lnTo>
                <a:lnTo>
                  <a:pt x="18978" y="753"/>
                </a:lnTo>
                <a:lnTo>
                  <a:pt x="18995" y="769"/>
                </a:lnTo>
                <a:lnTo>
                  <a:pt x="19011" y="786"/>
                </a:lnTo>
                <a:lnTo>
                  <a:pt x="19028" y="803"/>
                </a:lnTo>
                <a:lnTo>
                  <a:pt x="19043" y="821"/>
                </a:lnTo>
                <a:lnTo>
                  <a:pt x="19057" y="839"/>
                </a:lnTo>
                <a:lnTo>
                  <a:pt x="19071" y="860"/>
                </a:lnTo>
                <a:lnTo>
                  <a:pt x="19084" y="880"/>
                </a:lnTo>
                <a:lnTo>
                  <a:pt x="19097" y="900"/>
                </a:lnTo>
                <a:lnTo>
                  <a:pt x="19109" y="922"/>
                </a:lnTo>
                <a:lnTo>
                  <a:pt x="19120" y="945"/>
                </a:lnTo>
                <a:lnTo>
                  <a:pt x="19130" y="968"/>
                </a:lnTo>
                <a:lnTo>
                  <a:pt x="19140" y="991"/>
                </a:lnTo>
                <a:lnTo>
                  <a:pt x="19149" y="1015"/>
                </a:lnTo>
                <a:lnTo>
                  <a:pt x="19158" y="1040"/>
                </a:lnTo>
                <a:lnTo>
                  <a:pt x="19166" y="1066"/>
                </a:lnTo>
                <a:lnTo>
                  <a:pt x="19174" y="1091"/>
                </a:lnTo>
                <a:lnTo>
                  <a:pt x="19187" y="1145"/>
                </a:lnTo>
                <a:lnTo>
                  <a:pt x="19197" y="1201"/>
                </a:lnTo>
                <a:lnTo>
                  <a:pt x="19205" y="1260"/>
                </a:lnTo>
                <a:lnTo>
                  <a:pt x="19211" y="1319"/>
                </a:lnTo>
                <a:lnTo>
                  <a:pt x="19214" y="1382"/>
                </a:lnTo>
                <a:lnTo>
                  <a:pt x="19215" y="1447"/>
                </a:lnTo>
                <a:lnTo>
                  <a:pt x="19215" y="2425"/>
                </a:lnTo>
                <a:lnTo>
                  <a:pt x="18910" y="2425"/>
                </a:lnTo>
                <a:lnTo>
                  <a:pt x="18897" y="2202"/>
                </a:lnTo>
                <a:lnTo>
                  <a:pt x="18877" y="2226"/>
                </a:lnTo>
                <a:lnTo>
                  <a:pt x="18855" y="2249"/>
                </a:lnTo>
                <a:lnTo>
                  <a:pt x="18834" y="2269"/>
                </a:lnTo>
                <a:lnTo>
                  <a:pt x="18812" y="2289"/>
                </a:lnTo>
                <a:lnTo>
                  <a:pt x="18789" y="2308"/>
                </a:lnTo>
                <a:lnTo>
                  <a:pt x="18766" y="2325"/>
                </a:lnTo>
                <a:lnTo>
                  <a:pt x="18742" y="2340"/>
                </a:lnTo>
                <a:lnTo>
                  <a:pt x="18717" y="2354"/>
                </a:lnTo>
                <a:lnTo>
                  <a:pt x="18691" y="2367"/>
                </a:lnTo>
                <a:lnTo>
                  <a:pt x="18665" y="2379"/>
                </a:lnTo>
                <a:lnTo>
                  <a:pt x="18639" y="2389"/>
                </a:lnTo>
                <a:lnTo>
                  <a:pt x="18613" y="2399"/>
                </a:lnTo>
                <a:lnTo>
                  <a:pt x="18586" y="2408"/>
                </a:lnTo>
                <a:lnTo>
                  <a:pt x="18560" y="2415"/>
                </a:lnTo>
                <a:lnTo>
                  <a:pt x="18533" y="2421"/>
                </a:lnTo>
                <a:lnTo>
                  <a:pt x="18505" y="2426"/>
                </a:lnTo>
                <a:lnTo>
                  <a:pt x="18451" y="2435"/>
                </a:lnTo>
                <a:lnTo>
                  <a:pt x="18397" y="2441"/>
                </a:lnTo>
                <a:lnTo>
                  <a:pt x="18344" y="2444"/>
                </a:lnTo>
                <a:lnTo>
                  <a:pt x="18292" y="2445"/>
                </a:lnTo>
                <a:lnTo>
                  <a:pt x="18292" y="2445"/>
                </a:lnTo>
                <a:close/>
                <a:moveTo>
                  <a:pt x="18354" y="2147"/>
                </a:moveTo>
                <a:lnTo>
                  <a:pt x="18393" y="2145"/>
                </a:lnTo>
                <a:lnTo>
                  <a:pt x="18431" y="2144"/>
                </a:lnTo>
                <a:lnTo>
                  <a:pt x="18467" y="2140"/>
                </a:lnTo>
                <a:lnTo>
                  <a:pt x="18501" y="2134"/>
                </a:lnTo>
                <a:lnTo>
                  <a:pt x="18536" y="2125"/>
                </a:lnTo>
                <a:lnTo>
                  <a:pt x="18567" y="2117"/>
                </a:lnTo>
                <a:lnTo>
                  <a:pt x="18599" y="2107"/>
                </a:lnTo>
                <a:lnTo>
                  <a:pt x="18628" y="2094"/>
                </a:lnTo>
                <a:lnTo>
                  <a:pt x="18657" y="2079"/>
                </a:lnTo>
                <a:lnTo>
                  <a:pt x="18684" y="2065"/>
                </a:lnTo>
                <a:lnTo>
                  <a:pt x="18708" y="2048"/>
                </a:lnTo>
                <a:lnTo>
                  <a:pt x="18732" y="2029"/>
                </a:lnTo>
                <a:lnTo>
                  <a:pt x="18753" y="2009"/>
                </a:lnTo>
                <a:lnTo>
                  <a:pt x="18773" y="1987"/>
                </a:lnTo>
                <a:lnTo>
                  <a:pt x="18792" y="1964"/>
                </a:lnTo>
                <a:lnTo>
                  <a:pt x="18808" y="1940"/>
                </a:lnTo>
                <a:lnTo>
                  <a:pt x="18824" y="1914"/>
                </a:lnTo>
                <a:lnTo>
                  <a:pt x="18837" y="1886"/>
                </a:lnTo>
                <a:lnTo>
                  <a:pt x="18847" y="1858"/>
                </a:lnTo>
                <a:lnTo>
                  <a:pt x="18857" y="1829"/>
                </a:lnTo>
                <a:lnTo>
                  <a:pt x="18863" y="1797"/>
                </a:lnTo>
                <a:lnTo>
                  <a:pt x="18868" y="1765"/>
                </a:lnTo>
                <a:lnTo>
                  <a:pt x="18871" y="1732"/>
                </a:lnTo>
                <a:lnTo>
                  <a:pt x="18873" y="1698"/>
                </a:lnTo>
                <a:lnTo>
                  <a:pt x="18873" y="1626"/>
                </a:lnTo>
                <a:lnTo>
                  <a:pt x="18550" y="1626"/>
                </a:lnTo>
                <a:lnTo>
                  <a:pt x="18500" y="1626"/>
                </a:lnTo>
                <a:lnTo>
                  <a:pt x="18451" y="1627"/>
                </a:lnTo>
                <a:lnTo>
                  <a:pt x="18402" y="1629"/>
                </a:lnTo>
                <a:lnTo>
                  <a:pt x="18354" y="1631"/>
                </a:lnTo>
                <a:lnTo>
                  <a:pt x="18307" y="1634"/>
                </a:lnTo>
                <a:lnTo>
                  <a:pt x="18262" y="1640"/>
                </a:lnTo>
                <a:lnTo>
                  <a:pt x="18220" y="1649"/>
                </a:lnTo>
                <a:lnTo>
                  <a:pt x="18180" y="1659"/>
                </a:lnTo>
                <a:lnTo>
                  <a:pt x="18161" y="1665"/>
                </a:lnTo>
                <a:lnTo>
                  <a:pt x="18144" y="1672"/>
                </a:lnTo>
                <a:lnTo>
                  <a:pt x="18127" y="1679"/>
                </a:lnTo>
                <a:lnTo>
                  <a:pt x="18111" y="1688"/>
                </a:lnTo>
                <a:lnTo>
                  <a:pt x="18096" y="1698"/>
                </a:lnTo>
                <a:lnTo>
                  <a:pt x="18084" y="1708"/>
                </a:lnTo>
                <a:lnTo>
                  <a:pt x="18071" y="1719"/>
                </a:lnTo>
                <a:lnTo>
                  <a:pt x="18059" y="1732"/>
                </a:lnTo>
                <a:lnTo>
                  <a:pt x="18049" y="1745"/>
                </a:lnTo>
                <a:lnTo>
                  <a:pt x="18039" y="1761"/>
                </a:lnTo>
                <a:lnTo>
                  <a:pt x="18032" y="1777"/>
                </a:lnTo>
                <a:lnTo>
                  <a:pt x="18026" y="1794"/>
                </a:lnTo>
                <a:lnTo>
                  <a:pt x="18020" y="1814"/>
                </a:lnTo>
                <a:lnTo>
                  <a:pt x="18017" y="1834"/>
                </a:lnTo>
                <a:lnTo>
                  <a:pt x="18014" y="1856"/>
                </a:lnTo>
                <a:lnTo>
                  <a:pt x="18014" y="1879"/>
                </a:lnTo>
                <a:lnTo>
                  <a:pt x="18014" y="1902"/>
                </a:lnTo>
                <a:lnTo>
                  <a:pt x="18017" y="1925"/>
                </a:lnTo>
                <a:lnTo>
                  <a:pt x="18022" y="1945"/>
                </a:lnTo>
                <a:lnTo>
                  <a:pt x="18026" y="1964"/>
                </a:lnTo>
                <a:lnTo>
                  <a:pt x="18033" y="1983"/>
                </a:lnTo>
                <a:lnTo>
                  <a:pt x="18042" y="2000"/>
                </a:lnTo>
                <a:lnTo>
                  <a:pt x="18050" y="2016"/>
                </a:lnTo>
                <a:lnTo>
                  <a:pt x="18062" y="2030"/>
                </a:lnTo>
                <a:lnTo>
                  <a:pt x="18075" y="2045"/>
                </a:lnTo>
                <a:lnTo>
                  <a:pt x="18088" y="2058"/>
                </a:lnTo>
                <a:lnTo>
                  <a:pt x="18102" y="2071"/>
                </a:lnTo>
                <a:lnTo>
                  <a:pt x="18118" y="2082"/>
                </a:lnTo>
                <a:lnTo>
                  <a:pt x="18134" y="2092"/>
                </a:lnTo>
                <a:lnTo>
                  <a:pt x="18151" y="2101"/>
                </a:lnTo>
                <a:lnTo>
                  <a:pt x="18170" y="2109"/>
                </a:lnTo>
                <a:lnTo>
                  <a:pt x="18189" y="2118"/>
                </a:lnTo>
                <a:lnTo>
                  <a:pt x="18209" y="2125"/>
                </a:lnTo>
                <a:lnTo>
                  <a:pt x="18229" y="2131"/>
                </a:lnTo>
                <a:lnTo>
                  <a:pt x="18249" y="2135"/>
                </a:lnTo>
                <a:lnTo>
                  <a:pt x="18269" y="2140"/>
                </a:lnTo>
                <a:lnTo>
                  <a:pt x="18291" y="2143"/>
                </a:lnTo>
                <a:lnTo>
                  <a:pt x="18311" y="2145"/>
                </a:lnTo>
                <a:lnTo>
                  <a:pt x="18333" y="2147"/>
                </a:lnTo>
                <a:lnTo>
                  <a:pt x="18354" y="2147"/>
                </a:lnTo>
                <a:lnTo>
                  <a:pt x="18354" y="2147"/>
                </a:lnTo>
                <a:close/>
                <a:moveTo>
                  <a:pt x="19555" y="2425"/>
                </a:moveTo>
                <a:lnTo>
                  <a:pt x="19555" y="618"/>
                </a:lnTo>
                <a:lnTo>
                  <a:pt x="19908" y="618"/>
                </a:lnTo>
                <a:lnTo>
                  <a:pt x="19908" y="1378"/>
                </a:lnTo>
                <a:lnTo>
                  <a:pt x="20742" y="1378"/>
                </a:lnTo>
                <a:lnTo>
                  <a:pt x="20742" y="618"/>
                </a:lnTo>
                <a:lnTo>
                  <a:pt x="21095" y="618"/>
                </a:lnTo>
                <a:lnTo>
                  <a:pt x="21095" y="2425"/>
                </a:lnTo>
                <a:lnTo>
                  <a:pt x="20742" y="2425"/>
                </a:lnTo>
                <a:lnTo>
                  <a:pt x="20742" y="1690"/>
                </a:lnTo>
                <a:lnTo>
                  <a:pt x="19908" y="1690"/>
                </a:lnTo>
                <a:lnTo>
                  <a:pt x="19908" y="2425"/>
                </a:lnTo>
                <a:lnTo>
                  <a:pt x="19555" y="2425"/>
                </a:lnTo>
                <a:close/>
                <a:moveTo>
                  <a:pt x="21442" y="2425"/>
                </a:moveTo>
                <a:lnTo>
                  <a:pt x="21442" y="618"/>
                </a:lnTo>
                <a:lnTo>
                  <a:pt x="21794" y="618"/>
                </a:lnTo>
                <a:lnTo>
                  <a:pt x="21794" y="1368"/>
                </a:lnTo>
                <a:lnTo>
                  <a:pt x="22097" y="1368"/>
                </a:lnTo>
                <a:lnTo>
                  <a:pt x="22601" y="618"/>
                </a:lnTo>
                <a:lnTo>
                  <a:pt x="23005" y="618"/>
                </a:lnTo>
                <a:lnTo>
                  <a:pt x="22412" y="1474"/>
                </a:lnTo>
                <a:lnTo>
                  <a:pt x="23040" y="2425"/>
                </a:lnTo>
                <a:lnTo>
                  <a:pt x="22628" y="2425"/>
                </a:lnTo>
                <a:lnTo>
                  <a:pt x="22131" y="1680"/>
                </a:lnTo>
                <a:lnTo>
                  <a:pt x="21794" y="1680"/>
                </a:lnTo>
                <a:lnTo>
                  <a:pt x="21794" y="2425"/>
                </a:lnTo>
                <a:lnTo>
                  <a:pt x="21442" y="2425"/>
                </a:lnTo>
                <a:lnTo>
                  <a:pt x="21442" y="2425"/>
                </a:lnTo>
                <a:close/>
                <a:moveTo>
                  <a:pt x="10964" y="2425"/>
                </a:moveTo>
                <a:lnTo>
                  <a:pt x="11648" y="2425"/>
                </a:lnTo>
                <a:lnTo>
                  <a:pt x="11648" y="691"/>
                </a:lnTo>
                <a:lnTo>
                  <a:pt x="10964" y="691"/>
                </a:lnTo>
                <a:lnTo>
                  <a:pt x="10964" y="2425"/>
                </a:lnTo>
                <a:close/>
                <a:moveTo>
                  <a:pt x="14391" y="0"/>
                </a:moveTo>
                <a:lnTo>
                  <a:pt x="11648" y="0"/>
                </a:lnTo>
                <a:lnTo>
                  <a:pt x="11648" y="691"/>
                </a:lnTo>
                <a:lnTo>
                  <a:pt x="13700" y="691"/>
                </a:lnTo>
                <a:lnTo>
                  <a:pt x="13700" y="2425"/>
                </a:lnTo>
                <a:lnTo>
                  <a:pt x="14391" y="2425"/>
                </a:lnTo>
                <a:lnTo>
                  <a:pt x="14393" y="2425"/>
                </a:lnTo>
                <a:lnTo>
                  <a:pt x="14393" y="0"/>
                </a:lnTo>
                <a:lnTo>
                  <a:pt x="14391" y="0"/>
                </a:lnTo>
                <a:close/>
                <a:moveTo>
                  <a:pt x="8751" y="691"/>
                </a:moveTo>
                <a:lnTo>
                  <a:pt x="10531" y="691"/>
                </a:lnTo>
                <a:lnTo>
                  <a:pt x="10531" y="0"/>
                </a:lnTo>
                <a:lnTo>
                  <a:pt x="8626" y="0"/>
                </a:lnTo>
                <a:lnTo>
                  <a:pt x="8559" y="1"/>
                </a:lnTo>
                <a:lnTo>
                  <a:pt x="8496" y="7"/>
                </a:lnTo>
                <a:lnTo>
                  <a:pt x="8436" y="16"/>
                </a:lnTo>
                <a:lnTo>
                  <a:pt x="8378" y="27"/>
                </a:lnTo>
                <a:lnTo>
                  <a:pt x="8325" y="42"/>
                </a:lnTo>
                <a:lnTo>
                  <a:pt x="8274" y="60"/>
                </a:lnTo>
                <a:lnTo>
                  <a:pt x="8225" y="81"/>
                </a:lnTo>
                <a:lnTo>
                  <a:pt x="8181" y="105"/>
                </a:lnTo>
                <a:lnTo>
                  <a:pt x="8139" y="131"/>
                </a:lnTo>
                <a:lnTo>
                  <a:pt x="8100" y="160"/>
                </a:lnTo>
                <a:lnTo>
                  <a:pt x="8064" y="192"/>
                </a:lnTo>
                <a:lnTo>
                  <a:pt x="8029" y="225"/>
                </a:lnTo>
                <a:lnTo>
                  <a:pt x="7998" y="261"/>
                </a:lnTo>
                <a:lnTo>
                  <a:pt x="7969" y="298"/>
                </a:lnTo>
                <a:lnTo>
                  <a:pt x="7942" y="338"/>
                </a:lnTo>
                <a:lnTo>
                  <a:pt x="7917" y="380"/>
                </a:lnTo>
                <a:lnTo>
                  <a:pt x="7896" y="423"/>
                </a:lnTo>
                <a:lnTo>
                  <a:pt x="7875" y="468"/>
                </a:lnTo>
                <a:lnTo>
                  <a:pt x="7857" y="515"/>
                </a:lnTo>
                <a:lnTo>
                  <a:pt x="7841" y="563"/>
                </a:lnTo>
                <a:lnTo>
                  <a:pt x="7825" y="613"/>
                </a:lnTo>
                <a:lnTo>
                  <a:pt x="7812" y="664"/>
                </a:lnTo>
                <a:lnTo>
                  <a:pt x="7802" y="716"/>
                </a:lnTo>
                <a:lnTo>
                  <a:pt x="7792" y="767"/>
                </a:lnTo>
                <a:lnTo>
                  <a:pt x="7783" y="821"/>
                </a:lnTo>
                <a:lnTo>
                  <a:pt x="7776" y="875"/>
                </a:lnTo>
                <a:lnTo>
                  <a:pt x="7772" y="930"/>
                </a:lnTo>
                <a:lnTo>
                  <a:pt x="7766" y="986"/>
                </a:lnTo>
                <a:lnTo>
                  <a:pt x="7763" y="1043"/>
                </a:lnTo>
                <a:lnTo>
                  <a:pt x="7762" y="1099"/>
                </a:lnTo>
                <a:lnTo>
                  <a:pt x="7760" y="1155"/>
                </a:lnTo>
                <a:lnTo>
                  <a:pt x="7760" y="1211"/>
                </a:lnTo>
                <a:lnTo>
                  <a:pt x="7760" y="1267"/>
                </a:lnTo>
                <a:lnTo>
                  <a:pt x="7762" y="1323"/>
                </a:lnTo>
                <a:lnTo>
                  <a:pt x="7763" y="1379"/>
                </a:lnTo>
                <a:lnTo>
                  <a:pt x="7766" y="1436"/>
                </a:lnTo>
                <a:lnTo>
                  <a:pt x="7770" y="1490"/>
                </a:lnTo>
                <a:lnTo>
                  <a:pt x="7776" y="1546"/>
                </a:lnTo>
                <a:lnTo>
                  <a:pt x="7783" y="1600"/>
                </a:lnTo>
                <a:lnTo>
                  <a:pt x="7792" y="1654"/>
                </a:lnTo>
                <a:lnTo>
                  <a:pt x="7800" y="1706"/>
                </a:lnTo>
                <a:lnTo>
                  <a:pt x="7812" y="1758"/>
                </a:lnTo>
                <a:lnTo>
                  <a:pt x="7825" y="1810"/>
                </a:lnTo>
                <a:lnTo>
                  <a:pt x="7839" y="1859"/>
                </a:lnTo>
                <a:lnTo>
                  <a:pt x="7857" y="1908"/>
                </a:lnTo>
                <a:lnTo>
                  <a:pt x="7874" y="1954"/>
                </a:lnTo>
                <a:lnTo>
                  <a:pt x="7894" y="2000"/>
                </a:lnTo>
                <a:lnTo>
                  <a:pt x="7917" y="2043"/>
                </a:lnTo>
                <a:lnTo>
                  <a:pt x="7942" y="2085"/>
                </a:lnTo>
                <a:lnTo>
                  <a:pt x="7968" y="2125"/>
                </a:lnTo>
                <a:lnTo>
                  <a:pt x="7998" y="2163"/>
                </a:lnTo>
                <a:lnTo>
                  <a:pt x="8028" y="2199"/>
                </a:lnTo>
                <a:lnTo>
                  <a:pt x="8063" y="2233"/>
                </a:lnTo>
                <a:lnTo>
                  <a:pt x="8099" y="2264"/>
                </a:lnTo>
                <a:lnTo>
                  <a:pt x="8139" y="2292"/>
                </a:lnTo>
                <a:lnTo>
                  <a:pt x="8181" y="2320"/>
                </a:lnTo>
                <a:lnTo>
                  <a:pt x="8225" y="2343"/>
                </a:lnTo>
                <a:lnTo>
                  <a:pt x="8273" y="2364"/>
                </a:lnTo>
                <a:lnTo>
                  <a:pt x="8323" y="2382"/>
                </a:lnTo>
                <a:lnTo>
                  <a:pt x="8378" y="2397"/>
                </a:lnTo>
                <a:lnTo>
                  <a:pt x="8434" y="2409"/>
                </a:lnTo>
                <a:lnTo>
                  <a:pt x="8495" y="2418"/>
                </a:lnTo>
                <a:lnTo>
                  <a:pt x="8559" y="2423"/>
                </a:lnTo>
                <a:lnTo>
                  <a:pt x="8626" y="2425"/>
                </a:lnTo>
                <a:lnTo>
                  <a:pt x="10532" y="2425"/>
                </a:lnTo>
                <a:lnTo>
                  <a:pt x="10532" y="1731"/>
                </a:lnTo>
                <a:lnTo>
                  <a:pt x="8751" y="1731"/>
                </a:lnTo>
                <a:lnTo>
                  <a:pt x="8734" y="1731"/>
                </a:lnTo>
                <a:lnTo>
                  <a:pt x="8716" y="1729"/>
                </a:lnTo>
                <a:lnTo>
                  <a:pt x="8700" y="1726"/>
                </a:lnTo>
                <a:lnTo>
                  <a:pt x="8685" y="1722"/>
                </a:lnTo>
                <a:lnTo>
                  <a:pt x="8669" y="1718"/>
                </a:lnTo>
                <a:lnTo>
                  <a:pt x="8654" y="1712"/>
                </a:lnTo>
                <a:lnTo>
                  <a:pt x="8640" y="1706"/>
                </a:lnTo>
                <a:lnTo>
                  <a:pt x="8626" y="1698"/>
                </a:lnTo>
                <a:lnTo>
                  <a:pt x="8613" y="1690"/>
                </a:lnTo>
                <a:lnTo>
                  <a:pt x="8600" y="1680"/>
                </a:lnTo>
                <a:lnTo>
                  <a:pt x="8587" y="1672"/>
                </a:lnTo>
                <a:lnTo>
                  <a:pt x="8575" y="1660"/>
                </a:lnTo>
                <a:lnTo>
                  <a:pt x="8564" y="1650"/>
                </a:lnTo>
                <a:lnTo>
                  <a:pt x="8552" y="1637"/>
                </a:lnTo>
                <a:lnTo>
                  <a:pt x="8542" y="1626"/>
                </a:lnTo>
                <a:lnTo>
                  <a:pt x="8532" y="1613"/>
                </a:lnTo>
                <a:lnTo>
                  <a:pt x="8523" y="1598"/>
                </a:lnTo>
                <a:lnTo>
                  <a:pt x="8515" y="1584"/>
                </a:lnTo>
                <a:lnTo>
                  <a:pt x="8506" y="1570"/>
                </a:lnTo>
                <a:lnTo>
                  <a:pt x="8499" y="1555"/>
                </a:lnTo>
                <a:lnTo>
                  <a:pt x="8484" y="1523"/>
                </a:lnTo>
                <a:lnTo>
                  <a:pt x="8473" y="1490"/>
                </a:lnTo>
                <a:lnTo>
                  <a:pt x="8464" y="1457"/>
                </a:lnTo>
                <a:lnTo>
                  <a:pt x="8459" y="1421"/>
                </a:lnTo>
                <a:lnTo>
                  <a:pt x="8454" y="1387"/>
                </a:lnTo>
                <a:lnTo>
                  <a:pt x="8453" y="1351"/>
                </a:lnTo>
                <a:lnTo>
                  <a:pt x="8453" y="1328"/>
                </a:lnTo>
                <a:lnTo>
                  <a:pt x="8453" y="1293"/>
                </a:lnTo>
                <a:lnTo>
                  <a:pt x="8451" y="1254"/>
                </a:lnTo>
                <a:lnTo>
                  <a:pt x="8451" y="1212"/>
                </a:lnTo>
                <a:lnTo>
                  <a:pt x="8451" y="1169"/>
                </a:lnTo>
                <a:lnTo>
                  <a:pt x="8453" y="1129"/>
                </a:lnTo>
                <a:lnTo>
                  <a:pt x="8453" y="1096"/>
                </a:lnTo>
                <a:lnTo>
                  <a:pt x="8453" y="1070"/>
                </a:lnTo>
                <a:lnTo>
                  <a:pt x="8454" y="1035"/>
                </a:lnTo>
                <a:lnTo>
                  <a:pt x="8459" y="1001"/>
                </a:lnTo>
                <a:lnTo>
                  <a:pt x="8464" y="968"/>
                </a:lnTo>
                <a:lnTo>
                  <a:pt x="8473" y="935"/>
                </a:lnTo>
                <a:lnTo>
                  <a:pt x="8484" y="901"/>
                </a:lnTo>
                <a:lnTo>
                  <a:pt x="8497" y="870"/>
                </a:lnTo>
                <a:lnTo>
                  <a:pt x="8513" y="841"/>
                </a:lnTo>
                <a:lnTo>
                  <a:pt x="8531" y="812"/>
                </a:lnTo>
                <a:lnTo>
                  <a:pt x="8541" y="799"/>
                </a:lnTo>
                <a:lnTo>
                  <a:pt x="8551" y="786"/>
                </a:lnTo>
                <a:lnTo>
                  <a:pt x="8562" y="775"/>
                </a:lnTo>
                <a:lnTo>
                  <a:pt x="8574" y="763"/>
                </a:lnTo>
                <a:lnTo>
                  <a:pt x="8585" y="753"/>
                </a:lnTo>
                <a:lnTo>
                  <a:pt x="8598" y="743"/>
                </a:lnTo>
                <a:lnTo>
                  <a:pt x="8611" y="733"/>
                </a:lnTo>
                <a:lnTo>
                  <a:pt x="8624" y="726"/>
                </a:lnTo>
                <a:lnTo>
                  <a:pt x="8639" y="717"/>
                </a:lnTo>
                <a:lnTo>
                  <a:pt x="8653" y="711"/>
                </a:lnTo>
                <a:lnTo>
                  <a:pt x="8667" y="706"/>
                </a:lnTo>
                <a:lnTo>
                  <a:pt x="8683" y="701"/>
                </a:lnTo>
                <a:lnTo>
                  <a:pt x="8699" y="697"/>
                </a:lnTo>
                <a:lnTo>
                  <a:pt x="8716" y="694"/>
                </a:lnTo>
                <a:lnTo>
                  <a:pt x="8734" y="693"/>
                </a:lnTo>
                <a:lnTo>
                  <a:pt x="8751" y="691"/>
                </a:lnTo>
                <a:close/>
                <a:moveTo>
                  <a:pt x="7328" y="0"/>
                </a:moveTo>
                <a:lnTo>
                  <a:pt x="6290" y="0"/>
                </a:lnTo>
                <a:lnTo>
                  <a:pt x="5596" y="1038"/>
                </a:lnTo>
                <a:lnTo>
                  <a:pt x="4903" y="0"/>
                </a:lnTo>
                <a:lnTo>
                  <a:pt x="3865" y="0"/>
                </a:lnTo>
                <a:lnTo>
                  <a:pt x="3865" y="2425"/>
                </a:lnTo>
                <a:lnTo>
                  <a:pt x="4556" y="2425"/>
                </a:lnTo>
                <a:lnTo>
                  <a:pt x="4556" y="684"/>
                </a:lnTo>
                <a:lnTo>
                  <a:pt x="5249" y="1731"/>
                </a:lnTo>
                <a:lnTo>
                  <a:pt x="5944" y="1731"/>
                </a:lnTo>
                <a:lnTo>
                  <a:pt x="6634" y="684"/>
                </a:lnTo>
                <a:lnTo>
                  <a:pt x="6634" y="2425"/>
                </a:lnTo>
                <a:lnTo>
                  <a:pt x="7328" y="2425"/>
                </a:lnTo>
                <a:lnTo>
                  <a:pt x="73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nes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62FE52-C6A5-4425-8268-5145D1C4C2DF}"/>
              </a:ext>
            </a:extLst>
          </p:cNvPr>
          <p:cNvSpPr txBox="1"/>
          <p:nvPr/>
        </p:nvSpPr>
        <p:spPr>
          <a:xfrm>
            <a:off x="599403" y="764614"/>
            <a:ext cx="9488021" cy="554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Сельское хозяйство, включая производство сельскохозяйственной продукции, а также предоставление услуг в этой отрасли экономики, в том числе в целях обеспечения импортозамещения и развития несырьевого экспорта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РАЗДЕЛ A.  СЕЛЬСКОЕ, ЛЕСНОЕ ХОЗЯЙСТВО, ОХОТА, РЫБОЛОВСТВО И РЫБОВОДСТВО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1C4E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01. Растениеводство и животноводство, охота и предоставление соответствующих услуг в этих областях</a:t>
            </a:r>
          </a:p>
          <a:p>
            <a:pPr marL="176213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02. Лесоводство и лесозаготовки</a:t>
            </a:r>
          </a:p>
          <a:p>
            <a:pPr marL="176213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03. Рыболовство и рыбоводство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  <a:p>
            <a:pPr marL="176213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продукции, в том числе в целях обеспечения импортозамещения и развития несырьевого экспорта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РАЗДЕЛ C. ОБРАБАТЫВАЮЩИЕ ПРОИЗВОДСТВА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1C4E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10. Производство пищевых продуктов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11.6. Производство солода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11.7. Производство безалкогольных напитков; производство минеральных вод и прочих питьевых вод в бутылках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13. Производство текстильных изделий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14. Производство одежды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15. Производство кожи и изделий из кожи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16. Обработка древесины и производство изделий из дерева и пробки, кроме мебели, производство изделий из соломки и материалов для плетения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17. Производство бумаги и бумажных изделий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18. Деятельность полиграфическая и копирование носителей информации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19. Производство кокса и нефтепродуктов (за исключением подклассов 19.2, 19.20, 19.20.1, 19.20.9)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20. Производство химических веществ и химических продуктов (за исключением производства товаров, указанных в статье 181 Налогового кодекса Российской Федерации)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21. Производство лекарственных средств и материалов, применяемых в медицинских целях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22. Производство резиновых и пластмассовых изделий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23. Производство прочей неметаллической минеральной продукции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24. Производство металлургическое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25. Производство готовых металлических изделий, кроме машин и оборудования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26. Производство компьютеров, электронных и оптических изделий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27. Производство электрического оборудования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28. Производство машин и оборудования, не включенных в другие группировки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29. Производство автотранспортных средств, прицепов и полуприцепов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30. Производство прочих транспортных средств и оборудования (за исключением подклассов 30.9, 30.91)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32. Производство прочих готовых изделий</a:t>
            </a:r>
          </a:p>
          <a:p>
            <a:pPr marL="176213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33. Ремонт и монтаж машин и оборудования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45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80C9E32D-E419-4808-831F-C08F61A5364C}"/>
              </a:ext>
            </a:extLst>
          </p:cNvPr>
          <p:cNvSpPr txBox="1"/>
          <p:nvPr/>
        </p:nvSpPr>
        <p:spPr>
          <a:xfrm>
            <a:off x="409574" y="249296"/>
            <a:ext cx="9488021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3000">
                <a:latin typeface="+mj-lt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 Medium"/>
                <a:ea typeface="+mn-ea"/>
                <a:cs typeface="Calibri" panose="020F0502020204030204" pitchFamily="34" charset="0"/>
              </a:rPr>
              <a:t>Перечень ОКВЭД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nest Medium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3EA737BC-80AB-4159-AC96-004251BDBC28}"/>
              </a:ext>
            </a:extLst>
          </p:cNvPr>
          <p:cNvGrpSpPr/>
          <p:nvPr/>
        </p:nvGrpSpPr>
        <p:grpSpPr>
          <a:xfrm>
            <a:off x="10428727" y="414782"/>
            <a:ext cx="1353696" cy="427875"/>
            <a:chOff x="10428727" y="414782"/>
            <a:chExt cx="1353696" cy="427875"/>
          </a:xfrm>
        </p:grpSpPr>
        <p:sp>
          <p:nvSpPr>
            <p:cNvPr id="108" name="Logo">
              <a:extLst>
                <a:ext uri="{FF2B5EF4-FFF2-40B4-BE49-F238E27FC236}">
                  <a16:creationId xmlns:a16="http://schemas.microsoft.com/office/drawing/2014/main" id="{BDA143F4-C454-4CD6-8A77-B05A8D3A4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4625" y="414782"/>
              <a:ext cx="547798" cy="427875"/>
            </a:xfrm>
            <a:custGeom>
              <a:avLst/>
              <a:gdLst>
                <a:gd name="T0" fmla="*/ 1981 w 2067"/>
                <a:gd name="T1" fmla="*/ 1614 h 1614"/>
                <a:gd name="T2" fmla="*/ 1482 w 2067"/>
                <a:gd name="T3" fmla="*/ 1614 h 1614"/>
                <a:gd name="T4" fmla="*/ 1425 w 2067"/>
                <a:gd name="T5" fmla="*/ 1590 h 1614"/>
                <a:gd name="T6" fmla="*/ 1227 w 2067"/>
                <a:gd name="T7" fmla="*/ 1391 h 1614"/>
                <a:gd name="T8" fmla="*/ 1227 w 2067"/>
                <a:gd name="T9" fmla="*/ 1278 h 1614"/>
                <a:gd name="T10" fmla="*/ 1340 w 2067"/>
                <a:gd name="T11" fmla="*/ 1278 h 1614"/>
                <a:gd name="T12" fmla="*/ 1515 w 2067"/>
                <a:gd name="T13" fmla="*/ 1454 h 1614"/>
                <a:gd name="T14" fmla="*/ 1787 w 2067"/>
                <a:gd name="T15" fmla="*/ 1454 h 1614"/>
                <a:gd name="T16" fmla="*/ 1477 w 2067"/>
                <a:gd name="T17" fmla="*/ 1144 h 1614"/>
                <a:gd name="T18" fmla="*/ 1293 w 2067"/>
                <a:gd name="T19" fmla="*/ 1055 h 1614"/>
                <a:gd name="T20" fmla="*/ 1292 w 2067"/>
                <a:gd name="T21" fmla="*/ 1055 h 1614"/>
                <a:gd name="T22" fmla="*/ 1094 w 2067"/>
                <a:gd name="T23" fmla="*/ 1143 h 1614"/>
                <a:gd name="T24" fmla="*/ 1094 w 2067"/>
                <a:gd name="T25" fmla="*/ 1144 h 1614"/>
                <a:gd name="T26" fmla="*/ 649 w 2067"/>
                <a:gd name="T27" fmla="*/ 1589 h 1614"/>
                <a:gd name="T28" fmla="*/ 592 w 2067"/>
                <a:gd name="T29" fmla="*/ 1612 h 1614"/>
                <a:gd name="T30" fmla="*/ 86 w 2067"/>
                <a:gd name="T31" fmla="*/ 1612 h 1614"/>
                <a:gd name="T32" fmla="*/ 12 w 2067"/>
                <a:gd name="T33" fmla="*/ 1563 h 1614"/>
                <a:gd name="T34" fmla="*/ 29 w 2067"/>
                <a:gd name="T35" fmla="*/ 1475 h 1614"/>
                <a:gd name="T36" fmla="*/ 698 w 2067"/>
                <a:gd name="T37" fmla="*/ 807 h 1614"/>
                <a:gd name="T38" fmla="*/ 29 w 2067"/>
                <a:gd name="T39" fmla="*/ 138 h 1614"/>
                <a:gd name="T40" fmla="*/ 12 w 2067"/>
                <a:gd name="T41" fmla="*/ 51 h 1614"/>
                <a:gd name="T42" fmla="*/ 86 w 2067"/>
                <a:gd name="T43" fmla="*/ 2 h 1614"/>
                <a:gd name="T44" fmla="*/ 592 w 2067"/>
                <a:gd name="T45" fmla="*/ 2 h 1614"/>
                <a:gd name="T46" fmla="*/ 649 w 2067"/>
                <a:gd name="T47" fmla="*/ 25 h 1614"/>
                <a:gd name="T48" fmla="*/ 1094 w 2067"/>
                <a:gd name="T49" fmla="*/ 470 h 1614"/>
                <a:gd name="T50" fmla="*/ 1094 w 2067"/>
                <a:gd name="T51" fmla="*/ 471 h 1614"/>
                <a:gd name="T52" fmla="*/ 1292 w 2067"/>
                <a:gd name="T53" fmla="*/ 559 h 1614"/>
                <a:gd name="T54" fmla="*/ 1293 w 2067"/>
                <a:gd name="T55" fmla="*/ 559 h 1614"/>
                <a:gd name="T56" fmla="*/ 1477 w 2067"/>
                <a:gd name="T57" fmla="*/ 470 h 1614"/>
                <a:gd name="T58" fmla="*/ 1787 w 2067"/>
                <a:gd name="T59" fmla="*/ 160 h 1614"/>
                <a:gd name="T60" fmla="*/ 1515 w 2067"/>
                <a:gd name="T61" fmla="*/ 160 h 1614"/>
                <a:gd name="T62" fmla="*/ 1341 w 2067"/>
                <a:gd name="T63" fmla="*/ 335 h 1614"/>
                <a:gd name="T64" fmla="*/ 1227 w 2067"/>
                <a:gd name="T65" fmla="*/ 335 h 1614"/>
                <a:gd name="T66" fmla="*/ 1227 w 2067"/>
                <a:gd name="T67" fmla="*/ 221 h 1614"/>
                <a:gd name="T68" fmla="*/ 1425 w 2067"/>
                <a:gd name="T69" fmla="*/ 23 h 1614"/>
                <a:gd name="T70" fmla="*/ 1482 w 2067"/>
                <a:gd name="T71" fmla="*/ 0 h 1614"/>
                <a:gd name="T72" fmla="*/ 1981 w 2067"/>
                <a:gd name="T73" fmla="*/ 0 h 1614"/>
                <a:gd name="T74" fmla="*/ 2054 w 2067"/>
                <a:gd name="T75" fmla="*/ 49 h 1614"/>
                <a:gd name="T76" fmla="*/ 2037 w 2067"/>
                <a:gd name="T77" fmla="*/ 137 h 1614"/>
                <a:gd name="T78" fmla="*/ 1591 w 2067"/>
                <a:gd name="T79" fmla="*/ 583 h 1614"/>
                <a:gd name="T80" fmla="*/ 1293 w 2067"/>
                <a:gd name="T81" fmla="*/ 719 h 1614"/>
                <a:gd name="T82" fmla="*/ 1290 w 2067"/>
                <a:gd name="T83" fmla="*/ 719 h 1614"/>
                <a:gd name="T84" fmla="*/ 980 w 2067"/>
                <a:gd name="T85" fmla="*/ 583 h 1614"/>
                <a:gd name="T86" fmla="*/ 559 w 2067"/>
                <a:gd name="T87" fmla="*/ 162 h 1614"/>
                <a:gd name="T88" fmla="*/ 279 w 2067"/>
                <a:gd name="T89" fmla="*/ 162 h 1614"/>
                <a:gd name="T90" fmla="*/ 867 w 2067"/>
                <a:gd name="T91" fmla="*/ 749 h 1614"/>
                <a:gd name="T92" fmla="*/ 890 w 2067"/>
                <a:gd name="T93" fmla="*/ 806 h 1614"/>
                <a:gd name="T94" fmla="*/ 890 w 2067"/>
                <a:gd name="T95" fmla="*/ 808 h 1614"/>
                <a:gd name="T96" fmla="*/ 867 w 2067"/>
                <a:gd name="T97" fmla="*/ 865 h 1614"/>
                <a:gd name="T98" fmla="*/ 279 w 2067"/>
                <a:gd name="T99" fmla="*/ 1452 h 1614"/>
                <a:gd name="T100" fmla="*/ 559 w 2067"/>
                <a:gd name="T101" fmla="*/ 1452 h 1614"/>
                <a:gd name="T102" fmla="*/ 980 w 2067"/>
                <a:gd name="T103" fmla="*/ 1031 h 1614"/>
                <a:gd name="T104" fmla="*/ 1290 w 2067"/>
                <a:gd name="T105" fmla="*/ 895 h 1614"/>
                <a:gd name="T106" fmla="*/ 1293 w 2067"/>
                <a:gd name="T107" fmla="*/ 895 h 1614"/>
                <a:gd name="T108" fmla="*/ 1591 w 2067"/>
                <a:gd name="T109" fmla="*/ 1030 h 1614"/>
                <a:gd name="T110" fmla="*/ 2037 w 2067"/>
                <a:gd name="T111" fmla="*/ 1477 h 1614"/>
                <a:gd name="T112" fmla="*/ 2054 w 2067"/>
                <a:gd name="T113" fmla="*/ 1564 h 1614"/>
                <a:gd name="T114" fmla="*/ 1981 w 2067"/>
                <a:gd name="T115" fmla="*/ 1614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7" h="1614">
                  <a:moveTo>
                    <a:pt x="1981" y="1614"/>
                  </a:moveTo>
                  <a:cubicBezTo>
                    <a:pt x="1482" y="1614"/>
                    <a:pt x="1482" y="1614"/>
                    <a:pt x="1482" y="1614"/>
                  </a:cubicBezTo>
                  <a:cubicBezTo>
                    <a:pt x="1461" y="1614"/>
                    <a:pt x="1440" y="1605"/>
                    <a:pt x="1425" y="1590"/>
                  </a:cubicBezTo>
                  <a:cubicBezTo>
                    <a:pt x="1227" y="1391"/>
                    <a:pt x="1227" y="1391"/>
                    <a:pt x="1227" y="1391"/>
                  </a:cubicBezTo>
                  <a:cubicBezTo>
                    <a:pt x="1195" y="1360"/>
                    <a:pt x="1195" y="1309"/>
                    <a:pt x="1227" y="1278"/>
                  </a:cubicBezTo>
                  <a:cubicBezTo>
                    <a:pt x="1258" y="1247"/>
                    <a:pt x="1309" y="1247"/>
                    <a:pt x="1340" y="1278"/>
                  </a:cubicBezTo>
                  <a:cubicBezTo>
                    <a:pt x="1515" y="1454"/>
                    <a:pt x="1515" y="1454"/>
                    <a:pt x="1515" y="1454"/>
                  </a:cubicBezTo>
                  <a:cubicBezTo>
                    <a:pt x="1787" y="1454"/>
                    <a:pt x="1787" y="1454"/>
                    <a:pt x="1787" y="1454"/>
                  </a:cubicBezTo>
                  <a:cubicBezTo>
                    <a:pt x="1477" y="1144"/>
                    <a:pt x="1477" y="1144"/>
                    <a:pt x="1477" y="1144"/>
                  </a:cubicBezTo>
                  <a:cubicBezTo>
                    <a:pt x="1419" y="1085"/>
                    <a:pt x="1356" y="1055"/>
                    <a:pt x="1293" y="1055"/>
                  </a:cubicBezTo>
                  <a:cubicBezTo>
                    <a:pt x="1293" y="1055"/>
                    <a:pt x="1293" y="1055"/>
                    <a:pt x="1292" y="1055"/>
                  </a:cubicBezTo>
                  <a:cubicBezTo>
                    <a:pt x="1184" y="1055"/>
                    <a:pt x="1098" y="1139"/>
                    <a:pt x="1094" y="1143"/>
                  </a:cubicBezTo>
                  <a:cubicBezTo>
                    <a:pt x="1094" y="1143"/>
                    <a:pt x="1094" y="1143"/>
                    <a:pt x="1094" y="1144"/>
                  </a:cubicBezTo>
                  <a:cubicBezTo>
                    <a:pt x="649" y="1589"/>
                    <a:pt x="649" y="1589"/>
                    <a:pt x="649" y="1589"/>
                  </a:cubicBezTo>
                  <a:cubicBezTo>
                    <a:pt x="634" y="1604"/>
                    <a:pt x="613" y="1612"/>
                    <a:pt x="592" y="1612"/>
                  </a:cubicBezTo>
                  <a:cubicBezTo>
                    <a:pt x="86" y="1612"/>
                    <a:pt x="86" y="1612"/>
                    <a:pt x="86" y="1612"/>
                  </a:cubicBezTo>
                  <a:cubicBezTo>
                    <a:pt x="54" y="1612"/>
                    <a:pt x="24" y="1593"/>
                    <a:pt x="12" y="1563"/>
                  </a:cubicBezTo>
                  <a:cubicBezTo>
                    <a:pt x="0" y="1533"/>
                    <a:pt x="7" y="1498"/>
                    <a:pt x="29" y="1475"/>
                  </a:cubicBezTo>
                  <a:cubicBezTo>
                    <a:pt x="698" y="807"/>
                    <a:pt x="698" y="807"/>
                    <a:pt x="698" y="807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7" y="115"/>
                    <a:pt x="0" y="81"/>
                    <a:pt x="12" y="51"/>
                  </a:cubicBezTo>
                  <a:cubicBezTo>
                    <a:pt x="24" y="21"/>
                    <a:pt x="54" y="2"/>
                    <a:pt x="86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613" y="2"/>
                    <a:pt x="634" y="10"/>
                    <a:pt x="649" y="25"/>
                  </a:cubicBezTo>
                  <a:cubicBezTo>
                    <a:pt x="1094" y="470"/>
                    <a:pt x="1094" y="470"/>
                    <a:pt x="1094" y="470"/>
                  </a:cubicBezTo>
                  <a:cubicBezTo>
                    <a:pt x="1094" y="470"/>
                    <a:pt x="1094" y="470"/>
                    <a:pt x="1094" y="471"/>
                  </a:cubicBezTo>
                  <a:cubicBezTo>
                    <a:pt x="1098" y="475"/>
                    <a:pt x="1184" y="558"/>
                    <a:pt x="1292" y="559"/>
                  </a:cubicBezTo>
                  <a:cubicBezTo>
                    <a:pt x="1293" y="559"/>
                    <a:pt x="1293" y="559"/>
                    <a:pt x="1293" y="559"/>
                  </a:cubicBezTo>
                  <a:cubicBezTo>
                    <a:pt x="1356" y="559"/>
                    <a:pt x="1419" y="529"/>
                    <a:pt x="1477" y="470"/>
                  </a:cubicBezTo>
                  <a:cubicBezTo>
                    <a:pt x="1787" y="160"/>
                    <a:pt x="1787" y="160"/>
                    <a:pt x="1787" y="160"/>
                  </a:cubicBezTo>
                  <a:cubicBezTo>
                    <a:pt x="1515" y="160"/>
                    <a:pt x="1515" y="160"/>
                    <a:pt x="1515" y="160"/>
                  </a:cubicBezTo>
                  <a:cubicBezTo>
                    <a:pt x="1341" y="335"/>
                    <a:pt x="1341" y="335"/>
                    <a:pt x="1341" y="335"/>
                  </a:cubicBezTo>
                  <a:cubicBezTo>
                    <a:pt x="1309" y="366"/>
                    <a:pt x="1259" y="366"/>
                    <a:pt x="1227" y="335"/>
                  </a:cubicBezTo>
                  <a:cubicBezTo>
                    <a:pt x="1196" y="303"/>
                    <a:pt x="1196" y="253"/>
                    <a:pt x="1227" y="221"/>
                  </a:cubicBezTo>
                  <a:cubicBezTo>
                    <a:pt x="1425" y="23"/>
                    <a:pt x="1425" y="23"/>
                    <a:pt x="1425" y="23"/>
                  </a:cubicBezTo>
                  <a:cubicBezTo>
                    <a:pt x="1440" y="8"/>
                    <a:pt x="1461" y="0"/>
                    <a:pt x="1482" y="0"/>
                  </a:cubicBezTo>
                  <a:cubicBezTo>
                    <a:pt x="1981" y="0"/>
                    <a:pt x="1981" y="0"/>
                    <a:pt x="1981" y="0"/>
                  </a:cubicBezTo>
                  <a:cubicBezTo>
                    <a:pt x="2013" y="0"/>
                    <a:pt x="2042" y="19"/>
                    <a:pt x="2054" y="49"/>
                  </a:cubicBezTo>
                  <a:cubicBezTo>
                    <a:pt x="2067" y="79"/>
                    <a:pt x="2060" y="114"/>
                    <a:pt x="2037" y="137"/>
                  </a:cubicBezTo>
                  <a:cubicBezTo>
                    <a:pt x="1591" y="583"/>
                    <a:pt x="1591" y="583"/>
                    <a:pt x="1591" y="583"/>
                  </a:cubicBezTo>
                  <a:cubicBezTo>
                    <a:pt x="1501" y="673"/>
                    <a:pt x="1400" y="719"/>
                    <a:pt x="1293" y="719"/>
                  </a:cubicBezTo>
                  <a:cubicBezTo>
                    <a:pt x="1292" y="719"/>
                    <a:pt x="1291" y="719"/>
                    <a:pt x="1290" y="719"/>
                  </a:cubicBezTo>
                  <a:cubicBezTo>
                    <a:pt x="1117" y="717"/>
                    <a:pt x="992" y="595"/>
                    <a:pt x="980" y="583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867" y="749"/>
                    <a:pt x="867" y="749"/>
                    <a:pt x="867" y="749"/>
                  </a:cubicBezTo>
                  <a:cubicBezTo>
                    <a:pt x="882" y="764"/>
                    <a:pt x="890" y="784"/>
                    <a:pt x="890" y="806"/>
                  </a:cubicBezTo>
                  <a:cubicBezTo>
                    <a:pt x="890" y="808"/>
                    <a:pt x="890" y="808"/>
                    <a:pt x="890" y="808"/>
                  </a:cubicBezTo>
                  <a:cubicBezTo>
                    <a:pt x="890" y="829"/>
                    <a:pt x="882" y="850"/>
                    <a:pt x="867" y="865"/>
                  </a:cubicBezTo>
                  <a:cubicBezTo>
                    <a:pt x="279" y="1452"/>
                    <a:pt x="279" y="1452"/>
                    <a:pt x="279" y="1452"/>
                  </a:cubicBezTo>
                  <a:cubicBezTo>
                    <a:pt x="559" y="1452"/>
                    <a:pt x="559" y="1452"/>
                    <a:pt x="559" y="1452"/>
                  </a:cubicBezTo>
                  <a:cubicBezTo>
                    <a:pt x="980" y="1031"/>
                    <a:pt x="980" y="1031"/>
                    <a:pt x="980" y="1031"/>
                  </a:cubicBezTo>
                  <a:cubicBezTo>
                    <a:pt x="992" y="1019"/>
                    <a:pt x="1117" y="896"/>
                    <a:pt x="1290" y="895"/>
                  </a:cubicBezTo>
                  <a:cubicBezTo>
                    <a:pt x="1291" y="895"/>
                    <a:pt x="1292" y="895"/>
                    <a:pt x="1293" y="895"/>
                  </a:cubicBezTo>
                  <a:cubicBezTo>
                    <a:pt x="1400" y="895"/>
                    <a:pt x="1501" y="940"/>
                    <a:pt x="1591" y="1030"/>
                  </a:cubicBezTo>
                  <a:cubicBezTo>
                    <a:pt x="2037" y="1477"/>
                    <a:pt x="2037" y="1477"/>
                    <a:pt x="2037" y="1477"/>
                  </a:cubicBezTo>
                  <a:cubicBezTo>
                    <a:pt x="2060" y="1500"/>
                    <a:pt x="2067" y="1534"/>
                    <a:pt x="2054" y="1564"/>
                  </a:cubicBezTo>
                  <a:cubicBezTo>
                    <a:pt x="2042" y="1594"/>
                    <a:pt x="2013" y="1614"/>
                    <a:pt x="1981" y="1614"/>
                  </a:cubicBezTo>
                  <a:close/>
                </a:path>
              </a:pathLst>
            </a:custGeom>
            <a:solidFill>
              <a:srgbClr val="01C4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109" name="Полилиния 30">
              <a:extLst>
                <a:ext uri="{FF2B5EF4-FFF2-40B4-BE49-F238E27FC236}">
                  <a16:creationId xmlns:a16="http://schemas.microsoft.com/office/drawing/2014/main" id="{6483E46B-7A32-4A99-82E7-D4DDA8426596}"/>
                </a:ext>
              </a:extLst>
            </p:cNvPr>
            <p:cNvSpPr/>
            <p:nvPr/>
          </p:nvSpPr>
          <p:spPr>
            <a:xfrm>
              <a:off x="10428727" y="542697"/>
              <a:ext cx="822564" cy="143310"/>
            </a:xfrm>
            <a:custGeom>
              <a:avLst/>
              <a:gdLst/>
              <a:ahLst/>
              <a:cxnLst/>
              <a:rect l="l" t="t" r="r" b="b"/>
              <a:pathLst>
                <a:path w="1664119" h="289928">
                  <a:moveTo>
                    <a:pt x="259372" y="188353"/>
                  </a:moveTo>
                  <a:lnTo>
                    <a:pt x="259372" y="257213"/>
                  </a:lnTo>
                  <a:lnTo>
                    <a:pt x="309369" y="257213"/>
                  </a:lnTo>
                  <a:cubicBezTo>
                    <a:pt x="321049" y="257239"/>
                    <a:pt x="330474" y="254421"/>
                    <a:pt x="337646" y="248759"/>
                  </a:cubicBezTo>
                  <a:cubicBezTo>
                    <a:pt x="344817" y="243098"/>
                    <a:pt x="348505" y="234439"/>
                    <a:pt x="348710" y="222783"/>
                  </a:cubicBezTo>
                  <a:cubicBezTo>
                    <a:pt x="348531" y="211127"/>
                    <a:pt x="344894" y="202469"/>
                    <a:pt x="337799" y="196807"/>
                  </a:cubicBezTo>
                  <a:cubicBezTo>
                    <a:pt x="330705" y="191146"/>
                    <a:pt x="321228" y="188328"/>
                    <a:pt x="309369" y="188353"/>
                  </a:cubicBezTo>
                  <a:close/>
                  <a:moveTo>
                    <a:pt x="29848" y="147396"/>
                  </a:moveTo>
                  <a:lnTo>
                    <a:pt x="29848" y="256803"/>
                  </a:lnTo>
                  <a:lnTo>
                    <a:pt x="106058" y="257213"/>
                  </a:lnTo>
                  <a:cubicBezTo>
                    <a:pt x="126297" y="256769"/>
                    <a:pt x="141337" y="251306"/>
                    <a:pt x="151179" y="240822"/>
                  </a:cubicBezTo>
                  <a:cubicBezTo>
                    <a:pt x="161021" y="230339"/>
                    <a:pt x="165921" y="217500"/>
                    <a:pt x="165878" y="202304"/>
                  </a:cubicBezTo>
                  <a:cubicBezTo>
                    <a:pt x="165980" y="187109"/>
                    <a:pt x="161064" y="174269"/>
                    <a:pt x="151128" y="163786"/>
                  </a:cubicBezTo>
                  <a:cubicBezTo>
                    <a:pt x="141192" y="153303"/>
                    <a:pt x="125623" y="147840"/>
                    <a:pt x="104419" y="147396"/>
                  </a:cubicBezTo>
                  <a:close/>
                  <a:moveTo>
                    <a:pt x="1574832" y="115040"/>
                  </a:moveTo>
                  <a:cubicBezTo>
                    <a:pt x="1557945" y="115347"/>
                    <a:pt x="1544207" y="120472"/>
                    <a:pt x="1533618" y="130413"/>
                  </a:cubicBezTo>
                  <a:cubicBezTo>
                    <a:pt x="1523029" y="140355"/>
                    <a:pt x="1516151" y="153269"/>
                    <a:pt x="1512986" y="169155"/>
                  </a:cubicBezTo>
                  <a:lnTo>
                    <a:pt x="1633810" y="169155"/>
                  </a:lnTo>
                  <a:cubicBezTo>
                    <a:pt x="1630969" y="153269"/>
                    <a:pt x="1624672" y="140355"/>
                    <a:pt x="1614919" y="130413"/>
                  </a:cubicBezTo>
                  <a:cubicBezTo>
                    <a:pt x="1605166" y="120472"/>
                    <a:pt x="1591803" y="115347"/>
                    <a:pt x="1574832" y="115040"/>
                  </a:cubicBezTo>
                  <a:close/>
                  <a:moveTo>
                    <a:pt x="1178084" y="115040"/>
                  </a:moveTo>
                  <a:cubicBezTo>
                    <a:pt x="1157623" y="115560"/>
                    <a:pt x="1141694" y="122713"/>
                    <a:pt x="1130298" y="136499"/>
                  </a:cubicBezTo>
                  <a:cubicBezTo>
                    <a:pt x="1118903" y="150284"/>
                    <a:pt x="1113115" y="167577"/>
                    <a:pt x="1112936" y="188379"/>
                  </a:cubicBezTo>
                  <a:cubicBezTo>
                    <a:pt x="1113115" y="209147"/>
                    <a:pt x="1118903" y="226304"/>
                    <a:pt x="1130298" y="239850"/>
                  </a:cubicBezTo>
                  <a:cubicBezTo>
                    <a:pt x="1141694" y="253396"/>
                    <a:pt x="1157623" y="260413"/>
                    <a:pt x="1178084" y="260899"/>
                  </a:cubicBezTo>
                  <a:cubicBezTo>
                    <a:pt x="1198596" y="260413"/>
                    <a:pt x="1214730" y="253396"/>
                    <a:pt x="1226484" y="239850"/>
                  </a:cubicBezTo>
                  <a:cubicBezTo>
                    <a:pt x="1238238" y="226304"/>
                    <a:pt x="1244230" y="209147"/>
                    <a:pt x="1244461" y="188379"/>
                  </a:cubicBezTo>
                  <a:cubicBezTo>
                    <a:pt x="1244230" y="167577"/>
                    <a:pt x="1238238" y="150284"/>
                    <a:pt x="1226484" y="136499"/>
                  </a:cubicBezTo>
                  <a:cubicBezTo>
                    <a:pt x="1214730" y="122713"/>
                    <a:pt x="1198596" y="115560"/>
                    <a:pt x="1178084" y="115040"/>
                  </a:cubicBezTo>
                  <a:close/>
                  <a:moveTo>
                    <a:pt x="768509" y="115040"/>
                  </a:moveTo>
                  <a:cubicBezTo>
                    <a:pt x="748048" y="115560"/>
                    <a:pt x="732119" y="122713"/>
                    <a:pt x="720723" y="136499"/>
                  </a:cubicBezTo>
                  <a:cubicBezTo>
                    <a:pt x="709328" y="150284"/>
                    <a:pt x="703540" y="167577"/>
                    <a:pt x="703361" y="188379"/>
                  </a:cubicBezTo>
                  <a:cubicBezTo>
                    <a:pt x="703540" y="209147"/>
                    <a:pt x="709328" y="226304"/>
                    <a:pt x="720723" y="239850"/>
                  </a:cubicBezTo>
                  <a:cubicBezTo>
                    <a:pt x="732119" y="253396"/>
                    <a:pt x="748048" y="260413"/>
                    <a:pt x="768509" y="260899"/>
                  </a:cubicBezTo>
                  <a:cubicBezTo>
                    <a:pt x="789021" y="260413"/>
                    <a:pt x="805155" y="253396"/>
                    <a:pt x="816909" y="239850"/>
                  </a:cubicBezTo>
                  <a:cubicBezTo>
                    <a:pt x="828663" y="226304"/>
                    <a:pt x="834655" y="209147"/>
                    <a:pt x="834885" y="188379"/>
                  </a:cubicBezTo>
                  <a:cubicBezTo>
                    <a:pt x="834655" y="167577"/>
                    <a:pt x="828663" y="150284"/>
                    <a:pt x="816909" y="136499"/>
                  </a:cubicBezTo>
                  <a:cubicBezTo>
                    <a:pt x="805155" y="122713"/>
                    <a:pt x="789021" y="115560"/>
                    <a:pt x="768509" y="115040"/>
                  </a:cubicBezTo>
                  <a:close/>
                  <a:moveTo>
                    <a:pt x="1300115" y="89287"/>
                  </a:moveTo>
                  <a:lnTo>
                    <a:pt x="1456931" y="89287"/>
                  </a:lnTo>
                  <a:lnTo>
                    <a:pt x="1456931" y="118726"/>
                  </a:lnTo>
                  <a:lnTo>
                    <a:pt x="1393037" y="118726"/>
                  </a:lnTo>
                  <a:lnTo>
                    <a:pt x="1393037" y="286651"/>
                  </a:lnTo>
                  <a:lnTo>
                    <a:pt x="1363599" y="286651"/>
                  </a:lnTo>
                  <a:lnTo>
                    <a:pt x="1363599" y="118726"/>
                  </a:lnTo>
                  <a:lnTo>
                    <a:pt x="1300115" y="118726"/>
                  </a:lnTo>
                  <a:close/>
                  <a:moveTo>
                    <a:pt x="900779" y="89287"/>
                  </a:moveTo>
                  <a:lnTo>
                    <a:pt x="930627" y="89287"/>
                  </a:lnTo>
                  <a:lnTo>
                    <a:pt x="930627" y="173250"/>
                  </a:lnTo>
                  <a:lnTo>
                    <a:pt x="961345" y="173250"/>
                  </a:lnTo>
                  <a:lnTo>
                    <a:pt x="1016638" y="89287"/>
                  </a:lnTo>
                  <a:lnTo>
                    <a:pt x="1053909" y="89287"/>
                  </a:lnTo>
                  <a:lnTo>
                    <a:pt x="990016" y="183472"/>
                  </a:lnTo>
                  <a:lnTo>
                    <a:pt x="1066196" y="286651"/>
                  </a:lnTo>
                  <a:lnTo>
                    <a:pt x="1028925" y="286651"/>
                  </a:lnTo>
                  <a:lnTo>
                    <a:pt x="967079" y="202689"/>
                  </a:lnTo>
                  <a:lnTo>
                    <a:pt x="930627" y="202689"/>
                  </a:lnTo>
                  <a:lnTo>
                    <a:pt x="930627" y="286651"/>
                  </a:lnTo>
                  <a:lnTo>
                    <a:pt x="900779" y="286651"/>
                  </a:lnTo>
                  <a:close/>
                  <a:moveTo>
                    <a:pt x="410147" y="89287"/>
                  </a:moveTo>
                  <a:lnTo>
                    <a:pt x="439994" y="89287"/>
                  </a:lnTo>
                  <a:lnTo>
                    <a:pt x="439994" y="286651"/>
                  </a:lnTo>
                  <a:lnTo>
                    <a:pt x="410147" y="286651"/>
                  </a:lnTo>
                  <a:close/>
                  <a:moveTo>
                    <a:pt x="229934" y="89287"/>
                  </a:moveTo>
                  <a:lnTo>
                    <a:pt x="259372" y="89287"/>
                  </a:lnTo>
                  <a:lnTo>
                    <a:pt x="259372" y="158915"/>
                  </a:lnTo>
                  <a:lnTo>
                    <a:pt x="309369" y="158915"/>
                  </a:lnTo>
                  <a:cubicBezTo>
                    <a:pt x="330213" y="159067"/>
                    <a:pt x="347004" y="164692"/>
                    <a:pt x="359740" y="175792"/>
                  </a:cubicBezTo>
                  <a:cubicBezTo>
                    <a:pt x="372475" y="186891"/>
                    <a:pt x="379021" y="202555"/>
                    <a:pt x="379377" y="222783"/>
                  </a:cubicBezTo>
                  <a:cubicBezTo>
                    <a:pt x="378842" y="243012"/>
                    <a:pt x="371938" y="258676"/>
                    <a:pt x="358665" y="269775"/>
                  </a:cubicBezTo>
                  <a:cubicBezTo>
                    <a:pt x="345392" y="280874"/>
                    <a:pt x="328960" y="286500"/>
                    <a:pt x="309369" y="286651"/>
                  </a:cubicBezTo>
                  <a:lnTo>
                    <a:pt x="229934" y="286651"/>
                  </a:lnTo>
                  <a:close/>
                  <a:moveTo>
                    <a:pt x="1574832" y="86420"/>
                  </a:moveTo>
                  <a:cubicBezTo>
                    <a:pt x="1593728" y="86632"/>
                    <a:pt x="1609817" y="91256"/>
                    <a:pt x="1623101" y="100291"/>
                  </a:cubicBezTo>
                  <a:cubicBezTo>
                    <a:pt x="1636384" y="109327"/>
                    <a:pt x="1646527" y="121502"/>
                    <a:pt x="1653531" y="136818"/>
                  </a:cubicBezTo>
                  <a:cubicBezTo>
                    <a:pt x="1660534" y="152134"/>
                    <a:pt x="1664063" y="169318"/>
                    <a:pt x="1664119" y="188371"/>
                  </a:cubicBezTo>
                  <a:cubicBezTo>
                    <a:pt x="1664102" y="190024"/>
                    <a:pt x="1664034" y="191727"/>
                    <a:pt x="1663914" y="193482"/>
                  </a:cubicBezTo>
                  <a:cubicBezTo>
                    <a:pt x="1663795" y="195237"/>
                    <a:pt x="1663727" y="196940"/>
                    <a:pt x="1663709" y="198593"/>
                  </a:cubicBezTo>
                  <a:lnTo>
                    <a:pt x="1511757" y="198593"/>
                  </a:lnTo>
                  <a:cubicBezTo>
                    <a:pt x="1513976" y="216791"/>
                    <a:pt x="1520802" y="231633"/>
                    <a:pt x="1532236" y="243119"/>
                  </a:cubicBezTo>
                  <a:cubicBezTo>
                    <a:pt x="1543670" y="254606"/>
                    <a:pt x="1558687" y="260532"/>
                    <a:pt x="1577289" y="260899"/>
                  </a:cubicBezTo>
                  <a:cubicBezTo>
                    <a:pt x="1589568" y="260823"/>
                    <a:pt x="1600234" y="258209"/>
                    <a:pt x="1609287" y="253060"/>
                  </a:cubicBezTo>
                  <a:cubicBezTo>
                    <a:pt x="1618340" y="247910"/>
                    <a:pt x="1625832" y="240686"/>
                    <a:pt x="1631763" y="231386"/>
                  </a:cubicBezTo>
                  <a:lnTo>
                    <a:pt x="1657566" y="244093"/>
                  </a:lnTo>
                  <a:cubicBezTo>
                    <a:pt x="1649306" y="258168"/>
                    <a:pt x="1638384" y="269220"/>
                    <a:pt x="1624800" y="277248"/>
                  </a:cubicBezTo>
                  <a:cubicBezTo>
                    <a:pt x="1611215" y="285276"/>
                    <a:pt x="1595379" y="289366"/>
                    <a:pt x="1577289" y="289518"/>
                  </a:cubicBezTo>
                  <a:cubicBezTo>
                    <a:pt x="1558437" y="289309"/>
                    <a:pt x="1541810" y="284726"/>
                    <a:pt x="1527410" y="275769"/>
                  </a:cubicBezTo>
                  <a:cubicBezTo>
                    <a:pt x="1513010" y="266812"/>
                    <a:pt x="1501727" y="254736"/>
                    <a:pt x="1493561" y="239542"/>
                  </a:cubicBezTo>
                  <a:cubicBezTo>
                    <a:pt x="1485396" y="224348"/>
                    <a:pt x="1481239" y="207291"/>
                    <a:pt x="1481090" y="188371"/>
                  </a:cubicBezTo>
                  <a:cubicBezTo>
                    <a:pt x="1481208" y="169318"/>
                    <a:pt x="1485153" y="152134"/>
                    <a:pt x="1492924" y="136818"/>
                  </a:cubicBezTo>
                  <a:cubicBezTo>
                    <a:pt x="1500695" y="121502"/>
                    <a:pt x="1511584" y="109327"/>
                    <a:pt x="1525590" y="100291"/>
                  </a:cubicBezTo>
                  <a:cubicBezTo>
                    <a:pt x="1539595" y="91256"/>
                    <a:pt x="1556009" y="86632"/>
                    <a:pt x="1574832" y="86420"/>
                  </a:cubicBezTo>
                  <a:close/>
                  <a:moveTo>
                    <a:pt x="1178084" y="86420"/>
                  </a:moveTo>
                  <a:cubicBezTo>
                    <a:pt x="1197073" y="86632"/>
                    <a:pt x="1213765" y="91255"/>
                    <a:pt x="1228162" y="100289"/>
                  </a:cubicBezTo>
                  <a:cubicBezTo>
                    <a:pt x="1242558" y="109324"/>
                    <a:pt x="1253813" y="121499"/>
                    <a:pt x="1261926" y="136816"/>
                  </a:cubicBezTo>
                  <a:cubicBezTo>
                    <a:pt x="1270040" y="152133"/>
                    <a:pt x="1274167" y="169320"/>
                    <a:pt x="1274308" y="188379"/>
                  </a:cubicBezTo>
                  <a:cubicBezTo>
                    <a:pt x="1274167" y="207433"/>
                    <a:pt x="1270040" y="224585"/>
                    <a:pt x="1261926" y="239836"/>
                  </a:cubicBezTo>
                  <a:cubicBezTo>
                    <a:pt x="1253813" y="255087"/>
                    <a:pt x="1242558" y="267197"/>
                    <a:pt x="1228162" y="276165"/>
                  </a:cubicBezTo>
                  <a:cubicBezTo>
                    <a:pt x="1213765" y="285134"/>
                    <a:pt x="1197073" y="289721"/>
                    <a:pt x="1178084" y="289928"/>
                  </a:cubicBezTo>
                  <a:cubicBezTo>
                    <a:pt x="1159239" y="289721"/>
                    <a:pt x="1142714" y="285134"/>
                    <a:pt x="1128507" y="276165"/>
                  </a:cubicBezTo>
                  <a:cubicBezTo>
                    <a:pt x="1114300" y="267197"/>
                    <a:pt x="1103212" y="255087"/>
                    <a:pt x="1095242" y="239836"/>
                  </a:cubicBezTo>
                  <a:cubicBezTo>
                    <a:pt x="1087273" y="224585"/>
                    <a:pt x="1083221" y="207433"/>
                    <a:pt x="1083088" y="188379"/>
                  </a:cubicBezTo>
                  <a:cubicBezTo>
                    <a:pt x="1083221" y="169320"/>
                    <a:pt x="1087273" y="152133"/>
                    <a:pt x="1095242" y="136816"/>
                  </a:cubicBezTo>
                  <a:cubicBezTo>
                    <a:pt x="1103212" y="121499"/>
                    <a:pt x="1114300" y="109324"/>
                    <a:pt x="1128507" y="100289"/>
                  </a:cubicBezTo>
                  <a:cubicBezTo>
                    <a:pt x="1142714" y="91255"/>
                    <a:pt x="1159239" y="86632"/>
                    <a:pt x="1178084" y="86420"/>
                  </a:cubicBezTo>
                  <a:close/>
                  <a:moveTo>
                    <a:pt x="768509" y="86420"/>
                  </a:moveTo>
                  <a:cubicBezTo>
                    <a:pt x="787498" y="86632"/>
                    <a:pt x="804190" y="91255"/>
                    <a:pt x="818586" y="100289"/>
                  </a:cubicBezTo>
                  <a:cubicBezTo>
                    <a:pt x="832983" y="109324"/>
                    <a:pt x="844238" y="121499"/>
                    <a:pt x="852351" y="136816"/>
                  </a:cubicBezTo>
                  <a:cubicBezTo>
                    <a:pt x="860465" y="152133"/>
                    <a:pt x="864592" y="169320"/>
                    <a:pt x="864733" y="188379"/>
                  </a:cubicBezTo>
                  <a:cubicBezTo>
                    <a:pt x="864592" y="207433"/>
                    <a:pt x="860465" y="224585"/>
                    <a:pt x="852351" y="239836"/>
                  </a:cubicBezTo>
                  <a:cubicBezTo>
                    <a:pt x="844238" y="255087"/>
                    <a:pt x="832983" y="267197"/>
                    <a:pt x="818587" y="276165"/>
                  </a:cubicBezTo>
                  <a:cubicBezTo>
                    <a:pt x="804190" y="285134"/>
                    <a:pt x="787498" y="289721"/>
                    <a:pt x="768509" y="289928"/>
                  </a:cubicBezTo>
                  <a:cubicBezTo>
                    <a:pt x="749664" y="289721"/>
                    <a:pt x="733139" y="285134"/>
                    <a:pt x="718932" y="276165"/>
                  </a:cubicBezTo>
                  <a:cubicBezTo>
                    <a:pt x="704725" y="267197"/>
                    <a:pt x="693637" y="255087"/>
                    <a:pt x="685667" y="239836"/>
                  </a:cubicBezTo>
                  <a:cubicBezTo>
                    <a:pt x="677698" y="224585"/>
                    <a:pt x="673646" y="207433"/>
                    <a:pt x="673513" y="188379"/>
                  </a:cubicBezTo>
                  <a:cubicBezTo>
                    <a:pt x="673646" y="169320"/>
                    <a:pt x="677698" y="152133"/>
                    <a:pt x="685667" y="136816"/>
                  </a:cubicBezTo>
                  <a:cubicBezTo>
                    <a:pt x="693637" y="121499"/>
                    <a:pt x="704725" y="109324"/>
                    <a:pt x="718932" y="100289"/>
                  </a:cubicBezTo>
                  <a:cubicBezTo>
                    <a:pt x="733139" y="91255"/>
                    <a:pt x="749664" y="86632"/>
                    <a:pt x="768509" y="86420"/>
                  </a:cubicBezTo>
                  <a:close/>
                  <a:moveTo>
                    <a:pt x="566001" y="86420"/>
                  </a:moveTo>
                  <a:cubicBezTo>
                    <a:pt x="584141" y="86607"/>
                    <a:pt x="600183" y="90833"/>
                    <a:pt x="614126" y="99099"/>
                  </a:cubicBezTo>
                  <a:cubicBezTo>
                    <a:pt x="628068" y="107365"/>
                    <a:pt x="639195" y="118551"/>
                    <a:pt x="647506" y="132657"/>
                  </a:cubicBezTo>
                  <a:lnTo>
                    <a:pt x="621703" y="144949"/>
                  </a:lnTo>
                  <a:cubicBezTo>
                    <a:pt x="615721" y="135816"/>
                    <a:pt x="608025" y="128577"/>
                    <a:pt x="598613" y="123234"/>
                  </a:cubicBezTo>
                  <a:cubicBezTo>
                    <a:pt x="589201" y="117890"/>
                    <a:pt x="578331" y="115159"/>
                    <a:pt x="566001" y="115040"/>
                  </a:cubicBezTo>
                  <a:cubicBezTo>
                    <a:pt x="545744" y="115560"/>
                    <a:pt x="529941" y="122713"/>
                    <a:pt x="518592" y="136499"/>
                  </a:cubicBezTo>
                  <a:cubicBezTo>
                    <a:pt x="507244" y="150284"/>
                    <a:pt x="501476" y="167577"/>
                    <a:pt x="501288" y="188379"/>
                  </a:cubicBezTo>
                  <a:cubicBezTo>
                    <a:pt x="501467" y="209147"/>
                    <a:pt x="507252" y="226304"/>
                    <a:pt x="518644" y="239850"/>
                  </a:cubicBezTo>
                  <a:cubicBezTo>
                    <a:pt x="530035" y="253396"/>
                    <a:pt x="545957" y="260413"/>
                    <a:pt x="566410" y="260899"/>
                  </a:cubicBezTo>
                  <a:cubicBezTo>
                    <a:pt x="578544" y="260823"/>
                    <a:pt x="589295" y="258211"/>
                    <a:pt x="598664" y="253064"/>
                  </a:cubicBezTo>
                  <a:cubicBezTo>
                    <a:pt x="608033" y="247916"/>
                    <a:pt x="615713" y="240695"/>
                    <a:pt x="621703" y="231400"/>
                  </a:cubicBezTo>
                  <a:lnTo>
                    <a:pt x="647506" y="244101"/>
                  </a:lnTo>
                  <a:cubicBezTo>
                    <a:pt x="639187" y="258172"/>
                    <a:pt x="628077" y="269221"/>
                    <a:pt x="614177" y="277249"/>
                  </a:cubicBezTo>
                  <a:cubicBezTo>
                    <a:pt x="600277" y="285276"/>
                    <a:pt x="584355" y="289366"/>
                    <a:pt x="566410" y="289518"/>
                  </a:cubicBezTo>
                  <a:cubicBezTo>
                    <a:pt x="547444" y="289309"/>
                    <a:pt x="530863" y="284727"/>
                    <a:pt x="516668" y="275771"/>
                  </a:cubicBezTo>
                  <a:cubicBezTo>
                    <a:pt x="502472" y="266815"/>
                    <a:pt x="491417" y="254741"/>
                    <a:pt x="483502" y="239548"/>
                  </a:cubicBezTo>
                  <a:cubicBezTo>
                    <a:pt x="475586" y="224355"/>
                    <a:pt x="471566" y="207299"/>
                    <a:pt x="471440" y="188379"/>
                  </a:cubicBezTo>
                  <a:cubicBezTo>
                    <a:pt x="471568" y="169320"/>
                    <a:pt x="475584" y="152133"/>
                    <a:pt x="483486" y="136816"/>
                  </a:cubicBezTo>
                  <a:cubicBezTo>
                    <a:pt x="491389" y="121499"/>
                    <a:pt x="502409" y="109324"/>
                    <a:pt x="516546" y="100289"/>
                  </a:cubicBezTo>
                  <a:cubicBezTo>
                    <a:pt x="530684" y="91255"/>
                    <a:pt x="547168" y="86632"/>
                    <a:pt x="566001" y="86420"/>
                  </a:cubicBezTo>
                  <a:close/>
                  <a:moveTo>
                    <a:pt x="0" y="0"/>
                  </a:moveTo>
                  <a:lnTo>
                    <a:pt x="99915" y="0"/>
                  </a:lnTo>
                  <a:cubicBezTo>
                    <a:pt x="128400" y="535"/>
                    <a:pt x="149148" y="7849"/>
                    <a:pt x="162159" y="21942"/>
                  </a:cubicBezTo>
                  <a:cubicBezTo>
                    <a:pt x="175170" y="36035"/>
                    <a:pt x="181580" y="53696"/>
                    <a:pt x="181391" y="74927"/>
                  </a:cubicBezTo>
                  <a:cubicBezTo>
                    <a:pt x="181331" y="86709"/>
                    <a:pt x="178690" y="97465"/>
                    <a:pt x="173468" y="107196"/>
                  </a:cubicBezTo>
                  <a:cubicBezTo>
                    <a:pt x="168245" y="116926"/>
                    <a:pt x="160799" y="125011"/>
                    <a:pt x="151128" y="131453"/>
                  </a:cubicBezTo>
                  <a:cubicBezTo>
                    <a:pt x="165965" y="138335"/>
                    <a:pt x="177423" y="147886"/>
                    <a:pt x="185503" y="160105"/>
                  </a:cubicBezTo>
                  <a:cubicBezTo>
                    <a:pt x="193582" y="172325"/>
                    <a:pt x="197672" y="186391"/>
                    <a:pt x="197774" y="202304"/>
                  </a:cubicBezTo>
                  <a:cubicBezTo>
                    <a:pt x="197904" y="225897"/>
                    <a:pt x="190590" y="245692"/>
                    <a:pt x="175831" y="261688"/>
                  </a:cubicBezTo>
                  <a:cubicBezTo>
                    <a:pt x="161073" y="277684"/>
                    <a:pt x="138089" y="286005"/>
                    <a:pt x="106881" y="286651"/>
                  </a:cubicBezTo>
                  <a:lnTo>
                    <a:pt x="0" y="286651"/>
                  </a:lnTo>
                  <a:lnTo>
                    <a:pt x="0" y="120415"/>
                  </a:lnTo>
                  <a:lnTo>
                    <a:pt x="94998" y="120415"/>
                  </a:lnTo>
                  <a:cubicBezTo>
                    <a:pt x="115016" y="120082"/>
                    <a:pt x="129170" y="115626"/>
                    <a:pt x="137459" y="107045"/>
                  </a:cubicBezTo>
                  <a:cubicBezTo>
                    <a:pt x="145748" y="98465"/>
                    <a:pt x="149760" y="87759"/>
                    <a:pt x="149495" y="74927"/>
                  </a:cubicBezTo>
                  <a:cubicBezTo>
                    <a:pt x="149879" y="62095"/>
                    <a:pt x="146345" y="51388"/>
                    <a:pt x="138893" y="42808"/>
                  </a:cubicBezTo>
                  <a:cubicBezTo>
                    <a:pt x="131440" y="34228"/>
                    <a:pt x="117765" y="29771"/>
                    <a:pt x="97866" y="29438"/>
                  </a:cubicBezTo>
                  <a:lnTo>
                    <a:pt x="0" y="29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</p:grpSp>
      <p:sp>
        <p:nvSpPr>
          <p:cNvPr id="111" name="Rectangle 10">
            <a:extLst>
              <a:ext uri="{FF2B5EF4-FFF2-40B4-BE49-F238E27FC236}">
                <a16:creationId xmlns:a16="http://schemas.microsoft.com/office/drawing/2014/main" id="{3CA38424-C99F-46EC-935B-C239C0D2720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48425"/>
            <a:ext cx="12192000" cy="409575"/>
          </a:xfrm>
          <a:prstGeom prst="rect">
            <a:avLst/>
          </a:prstGeom>
          <a:solidFill>
            <a:srgbClr val="01C4E0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nes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2" name="Номер слайда 17">
            <a:extLst>
              <a:ext uri="{FF2B5EF4-FFF2-40B4-BE49-F238E27FC236}">
                <a16:creationId xmlns:a16="http://schemas.microsoft.com/office/drawing/2014/main" id="{5BD28E68-8252-4626-84D1-3A77254E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2424" y="6448425"/>
            <a:ext cx="409576" cy="409575"/>
          </a:xfrm>
          <a:prstGeom prst="rect">
            <a:avLst/>
          </a:prstGeom>
          <a:solidFill>
            <a:srgbClr val="443D8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B10D2-C511-4838-996D-E457D5B62D9F}" type="slidenum">
              <a:rPr kumimoji="0" lang="ru" sz="13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Ones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" sz="13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Ones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87D26890-1E6C-48D8-88C9-72A803BBE5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9575" y="6570149"/>
            <a:ext cx="1647825" cy="174867"/>
          </a:xfrm>
          <a:custGeom>
            <a:avLst/>
            <a:gdLst>
              <a:gd name="T0" fmla="*/ 1391 w 23040"/>
              <a:gd name="T1" fmla="*/ 0 h 2445"/>
              <a:gd name="T2" fmla="*/ 17339 w 23040"/>
              <a:gd name="T3" fmla="*/ 333 h 2445"/>
              <a:gd name="T4" fmla="*/ 16851 w 23040"/>
              <a:gd name="T5" fmla="*/ 1002 h 2445"/>
              <a:gd name="T6" fmla="*/ 17212 w 23040"/>
              <a:gd name="T7" fmla="*/ 1126 h 2445"/>
              <a:gd name="T8" fmla="*/ 17407 w 23040"/>
              <a:gd name="T9" fmla="*/ 1366 h 2445"/>
              <a:gd name="T10" fmla="*/ 17454 w 23040"/>
              <a:gd name="T11" fmla="*/ 1712 h 2445"/>
              <a:gd name="T12" fmla="*/ 17362 w 23040"/>
              <a:gd name="T13" fmla="*/ 2063 h 2445"/>
              <a:gd name="T14" fmla="*/ 17077 w 23040"/>
              <a:gd name="T15" fmla="*/ 2320 h 2445"/>
              <a:gd name="T16" fmla="*/ 16656 w 23040"/>
              <a:gd name="T17" fmla="*/ 2419 h 2445"/>
              <a:gd name="T18" fmla="*/ 16573 w 23040"/>
              <a:gd name="T19" fmla="*/ 2089 h 2445"/>
              <a:gd name="T20" fmla="*/ 16835 w 23040"/>
              <a:gd name="T21" fmla="*/ 2048 h 2445"/>
              <a:gd name="T22" fmla="*/ 17025 w 23040"/>
              <a:gd name="T23" fmla="*/ 1918 h 2445"/>
              <a:gd name="T24" fmla="*/ 17087 w 23040"/>
              <a:gd name="T25" fmla="*/ 1652 h 2445"/>
              <a:gd name="T26" fmla="*/ 17002 w 23040"/>
              <a:gd name="T27" fmla="*/ 1424 h 2445"/>
              <a:gd name="T28" fmla="*/ 16799 w 23040"/>
              <a:gd name="T29" fmla="*/ 1328 h 2445"/>
              <a:gd name="T30" fmla="*/ 16537 w 23040"/>
              <a:gd name="T31" fmla="*/ 1303 h 2445"/>
              <a:gd name="T32" fmla="*/ 18145 w 23040"/>
              <a:gd name="T33" fmla="*/ 2432 h 2445"/>
              <a:gd name="T34" fmla="*/ 17879 w 23040"/>
              <a:gd name="T35" fmla="*/ 2330 h 2445"/>
              <a:gd name="T36" fmla="*/ 17702 w 23040"/>
              <a:gd name="T37" fmla="*/ 2120 h 2445"/>
              <a:gd name="T38" fmla="*/ 17670 w 23040"/>
              <a:gd name="T39" fmla="*/ 1791 h 2445"/>
              <a:gd name="T40" fmla="*/ 17821 w 23040"/>
              <a:gd name="T41" fmla="*/ 1518 h 2445"/>
              <a:gd name="T42" fmla="*/ 18105 w 23040"/>
              <a:gd name="T43" fmla="*/ 1387 h 2445"/>
              <a:gd name="T44" fmla="*/ 18873 w 23040"/>
              <a:gd name="T45" fmla="*/ 1355 h 2445"/>
              <a:gd name="T46" fmla="*/ 18808 w 23040"/>
              <a:gd name="T47" fmla="*/ 1071 h 2445"/>
              <a:gd name="T48" fmla="*/ 18600 w 23040"/>
              <a:gd name="T49" fmla="*/ 919 h 2445"/>
              <a:gd name="T50" fmla="*/ 18271 w 23040"/>
              <a:gd name="T51" fmla="*/ 935 h 2445"/>
              <a:gd name="T52" fmla="*/ 18130 w 23040"/>
              <a:gd name="T53" fmla="*/ 1032 h 2445"/>
              <a:gd name="T54" fmla="*/ 17775 w 23040"/>
              <a:gd name="T55" fmla="*/ 945 h 2445"/>
              <a:gd name="T56" fmla="*/ 17976 w 23040"/>
              <a:gd name="T57" fmla="*/ 729 h 2445"/>
              <a:gd name="T58" fmla="*/ 18259 w 23040"/>
              <a:gd name="T59" fmla="*/ 615 h 2445"/>
              <a:gd name="T60" fmla="*/ 18573 w 23040"/>
              <a:gd name="T61" fmla="*/ 596 h 2445"/>
              <a:gd name="T62" fmla="*/ 18837 w 23040"/>
              <a:gd name="T63" fmla="*/ 661 h 2445"/>
              <a:gd name="T64" fmla="*/ 19028 w 23040"/>
              <a:gd name="T65" fmla="*/ 803 h 2445"/>
              <a:gd name="T66" fmla="*/ 19149 w 23040"/>
              <a:gd name="T67" fmla="*/ 1015 h 2445"/>
              <a:gd name="T68" fmla="*/ 19215 w 23040"/>
              <a:gd name="T69" fmla="*/ 2425 h 2445"/>
              <a:gd name="T70" fmla="*/ 18717 w 23040"/>
              <a:gd name="T71" fmla="*/ 2354 h 2445"/>
              <a:gd name="T72" fmla="*/ 18397 w 23040"/>
              <a:gd name="T73" fmla="*/ 2441 h 2445"/>
              <a:gd name="T74" fmla="*/ 18567 w 23040"/>
              <a:gd name="T75" fmla="*/ 2117 h 2445"/>
              <a:gd name="T76" fmla="*/ 18808 w 23040"/>
              <a:gd name="T77" fmla="*/ 1940 h 2445"/>
              <a:gd name="T78" fmla="*/ 18550 w 23040"/>
              <a:gd name="T79" fmla="*/ 1626 h 2445"/>
              <a:gd name="T80" fmla="*/ 18144 w 23040"/>
              <a:gd name="T81" fmla="*/ 1672 h 2445"/>
              <a:gd name="T82" fmla="*/ 18026 w 23040"/>
              <a:gd name="T83" fmla="*/ 1794 h 2445"/>
              <a:gd name="T84" fmla="*/ 18042 w 23040"/>
              <a:gd name="T85" fmla="*/ 2000 h 2445"/>
              <a:gd name="T86" fmla="*/ 18189 w 23040"/>
              <a:gd name="T87" fmla="*/ 2118 h 2445"/>
              <a:gd name="T88" fmla="*/ 19555 w 23040"/>
              <a:gd name="T89" fmla="*/ 2425 h 2445"/>
              <a:gd name="T90" fmla="*/ 19908 w 23040"/>
              <a:gd name="T91" fmla="*/ 1690 h 2445"/>
              <a:gd name="T92" fmla="*/ 22412 w 23040"/>
              <a:gd name="T93" fmla="*/ 1474 h 2445"/>
              <a:gd name="T94" fmla="*/ 11648 w 23040"/>
              <a:gd name="T95" fmla="*/ 691 h 2445"/>
              <a:gd name="T96" fmla="*/ 14393 w 23040"/>
              <a:gd name="T97" fmla="*/ 0 h 2445"/>
              <a:gd name="T98" fmla="*/ 8325 w 23040"/>
              <a:gd name="T99" fmla="*/ 42 h 2445"/>
              <a:gd name="T100" fmla="*/ 7942 w 23040"/>
              <a:gd name="T101" fmla="*/ 338 h 2445"/>
              <a:gd name="T102" fmla="*/ 7783 w 23040"/>
              <a:gd name="T103" fmla="*/ 821 h 2445"/>
              <a:gd name="T104" fmla="*/ 7763 w 23040"/>
              <a:gd name="T105" fmla="*/ 1379 h 2445"/>
              <a:gd name="T106" fmla="*/ 7857 w 23040"/>
              <a:gd name="T107" fmla="*/ 1908 h 2445"/>
              <a:gd name="T108" fmla="*/ 8139 w 23040"/>
              <a:gd name="T109" fmla="*/ 2292 h 2445"/>
              <a:gd name="T110" fmla="*/ 10532 w 23040"/>
              <a:gd name="T111" fmla="*/ 2425 h 2445"/>
              <a:gd name="T112" fmla="*/ 8626 w 23040"/>
              <a:gd name="T113" fmla="*/ 1698 h 2445"/>
              <a:gd name="T114" fmla="*/ 8515 w 23040"/>
              <a:gd name="T115" fmla="*/ 1584 h 2445"/>
              <a:gd name="T116" fmla="*/ 8453 w 23040"/>
              <a:gd name="T117" fmla="*/ 1293 h 2445"/>
              <a:gd name="T118" fmla="*/ 8473 w 23040"/>
              <a:gd name="T119" fmla="*/ 935 h 2445"/>
              <a:gd name="T120" fmla="*/ 8598 w 23040"/>
              <a:gd name="T121" fmla="*/ 743 h 2445"/>
              <a:gd name="T122" fmla="*/ 8751 w 23040"/>
              <a:gd name="T123" fmla="*/ 691 h 2445"/>
              <a:gd name="T124" fmla="*/ 5944 w 23040"/>
              <a:gd name="T125" fmla="*/ 1731 h 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040" h="2445">
                <a:moveTo>
                  <a:pt x="1617" y="808"/>
                </a:moveTo>
                <a:lnTo>
                  <a:pt x="2425" y="808"/>
                </a:lnTo>
                <a:lnTo>
                  <a:pt x="2425" y="0"/>
                </a:lnTo>
                <a:lnTo>
                  <a:pt x="1617" y="0"/>
                </a:lnTo>
                <a:lnTo>
                  <a:pt x="1617" y="808"/>
                </a:lnTo>
                <a:close/>
                <a:moveTo>
                  <a:pt x="1617" y="1617"/>
                </a:moveTo>
                <a:lnTo>
                  <a:pt x="808" y="1617"/>
                </a:lnTo>
                <a:lnTo>
                  <a:pt x="808" y="808"/>
                </a:lnTo>
                <a:lnTo>
                  <a:pt x="1391" y="808"/>
                </a:lnTo>
                <a:lnTo>
                  <a:pt x="1391" y="0"/>
                </a:lnTo>
                <a:lnTo>
                  <a:pt x="0" y="0"/>
                </a:lnTo>
                <a:lnTo>
                  <a:pt x="0" y="2425"/>
                </a:lnTo>
                <a:lnTo>
                  <a:pt x="2425" y="2425"/>
                </a:lnTo>
                <a:lnTo>
                  <a:pt x="2425" y="1034"/>
                </a:lnTo>
                <a:lnTo>
                  <a:pt x="1617" y="1034"/>
                </a:lnTo>
                <a:lnTo>
                  <a:pt x="1617" y="1617"/>
                </a:lnTo>
                <a:close/>
                <a:moveTo>
                  <a:pt x="15644" y="2425"/>
                </a:moveTo>
                <a:lnTo>
                  <a:pt x="15644" y="0"/>
                </a:lnTo>
                <a:lnTo>
                  <a:pt x="17339" y="0"/>
                </a:lnTo>
                <a:lnTo>
                  <a:pt x="17339" y="333"/>
                </a:lnTo>
                <a:lnTo>
                  <a:pt x="16008" y="333"/>
                </a:lnTo>
                <a:lnTo>
                  <a:pt x="16008" y="981"/>
                </a:lnTo>
                <a:lnTo>
                  <a:pt x="16550" y="981"/>
                </a:lnTo>
                <a:lnTo>
                  <a:pt x="16595" y="981"/>
                </a:lnTo>
                <a:lnTo>
                  <a:pt x="16638" y="982"/>
                </a:lnTo>
                <a:lnTo>
                  <a:pt x="16681" y="985"/>
                </a:lnTo>
                <a:lnTo>
                  <a:pt x="16724" y="988"/>
                </a:lnTo>
                <a:lnTo>
                  <a:pt x="16767" y="992"/>
                </a:lnTo>
                <a:lnTo>
                  <a:pt x="16809" y="996"/>
                </a:lnTo>
                <a:lnTo>
                  <a:pt x="16851" y="1002"/>
                </a:lnTo>
                <a:lnTo>
                  <a:pt x="16891" y="1008"/>
                </a:lnTo>
                <a:lnTo>
                  <a:pt x="16932" y="1017"/>
                </a:lnTo>
                <a:lnTo>
                  <a:pt x="16970" y="1025"/>
                </a:lnTo>
                <a:lnTo>
                  <a:pt x="17009" y="1035"/>
                </a:lnTo>
                <a:lnTo>
                  <a:pt x="17045" y="1047"/>
                </a:lnTo>
                <a:lnTo>
                  <a:pt x="17081" y="1060"/>
                </a:lnTo>
                <a:lnTo>
                  <a:pt x="17116" y="1074"/>
                </a:lnTo>
                <a:lnTo>
                  <a:pt x="17149" y="1090"/>
                </a:lnTo>
                <a:lnTo>
                  <a:pt x="17182" y="1107"/>
                </a:lnTo>
                <a:lnTo>
                  <a:pt x="17212" y="1126"/>
                </a:lnTo>
                <a:lnTo>
                  <a:pt x="17241" y="1148"/>
                </a:lnTo>
                <a:lnTo>
                  <a:pt x="17268" y="1171"/>
                </a:lnTo>
                <a:lnTo>
                  <a:pt x="17294" y="1195"/>
                </a:lnTo>
                <a:lnTo>
                  <a:pt x="17319" y="1223"/>
                </a:lnTo>
                <a:lnTo>
                  <a:pt x="17342" y="1250"/>
                </a:lnTo>
                <a:lnTo>
                  <a:pt x="17364" y="1282"/>
                </a:lnTo>
                <a:lnTo>
                  <a:pt x="17382" y="1313"/>
                </a:lnTo>
                <a:lnTo>
                  <a:pt x="17391" y="1330"/>
                </a:lnTo>
                <a:lnTo>
                  <a:pt x="17400" y="1348"/>
                </a:lnTo>
                <a:lnTo>
                  <a:pt x="17407" y="1366"/>
                </a:lnTo>
                <a:lnTo>
                  <a:pt x="17414" y="1385"/>
                </a:lnTo>
                <a:lnTo>
                  <a:pt x="17421" y="1405"/>
                </a:lnTo>
                <a:lnTo>
                  <a:pt x="17427" y="1426"/>
                </a:lnTo>
                <a:lnTo>
                  <a:pt x="17433" y="1446"/>
                </a:lnTo>
                <a:lnTo>
                  <a:pt x="17437" y="1467"/>
                </a:lnTo>
                <a:lnTo>
                  <a:pt x="17446" y="1512"/>
                </a:lnTo>
                <a:lnTo>
                  <a:pt x="17451" y="1558"/>
                </a:lnTo>
                <a:lnTo>
                  <a:pt x="17454" y="1608"/>
                </a:lnTo>
                <a:lnTo>
                  <a:pt x="17456" y="1660"/>
                </a:lnTo>
                <a:lnTo>
                  <a:pt x="17454" y="1712"/>
                </a:lnTo>
                <a:lnTo>
                  <a:pt x="17451" y="1764"/>
                </a:lnTo>
                <a:lnTo>
                  <a:pt x="17446" y="1813"/>
                </a:lnTo>
                <a:lnTo>
                  <a:pt x="17437" y="1860"/>
                </a:lnTo>
                <a:lnTo>
                  <a:pt x="17427" y="1905"/>
                </a:lnTo>
                <a:lnTo>
                  <a:pt x="17414" y="1948"/>
                </a:lnTo>
                <a:lnTo>
                  <a:pt x="17407" y="1968"/>
                </a:lnTo>
                <a:lnTo>
                  <a:pt x="17400" y="1989"/>
                </a:lnTo>
                <a:lnTo>
                  <a:pt x="17391" y="2009"/>
                </a:lnTo>
                <a:lnTo>
                  <a:pt x="17382" y="2027"/>
                </a:lnTo>
                <a:lnTo>
                  <a:pt x="17362" y="2063"/>
                </a:lnTo>
                <a:lnTo>
                  <a:pt x="17342" y="2097"/>
                </a:lnTo>
                <a:lnTo>
                  <a:pt x="17319" y="2130"/>
                </a:lnTo>
                <a:lnTo>
                  <a:pt x="17294" y="2160"/>
                </a:lnTo>
                <a:lnTo>
                  <a:pt x="17268" y="2187"/>
                </a:lnTo>
                <a:lnTo>
                  <a:pt x="17241" y="2215"/>
                </a:lnTo>
                <a:lnTo>
                  <a:pt x="17211" y="2239"/>
                </a:lnTo>
                <a:lnTo>
                  <a:pt x="17179" y="2262"/>
                </a:lnTo>
                <a:lnTo>
                  <a:pt x="17148" y="2282"/>
                </a:lnTo>
                <a:lnTo>
                  <a:pt x="17113" y="2302"/>
                </a:lnTo>
                <a:lnTo>
                  <a:pt x="17077" y="2320"/>
                </a:lnTo>
                <a:lnTo>
                  <a:pt x="17041" y="2337"/>
                </a:lnTo>
                <a:lnTo>
                  <a:pt x="17002" y="2351"/>
                </a:lnTo>
                <a:lnTo>
                  <a:pt x="16963" y="2364"/>
                </a:lnTo>
                <a:lnTo>
                  <a:pt x="16921" y="2377"/>
                </a:lnTo>
                <a:lnTo>
                  <a:pt x="16880" y="2387"/>
                </a:lnTo>
                <a:lnTo>
                  <a:pt x="16836" y="2396"/>
                </a:lnTo>
                <a:lnTo>
                  <a:pt x="16792" y="2403"/>
                </a:lnTo>
                <a:lnTo>
                  <a:pt x="16747" y="2410"/>
                </a:lnTo>
                <a:lnTo>
                  <a:pt x="16703" y="2415"/>
                </a:lnTo>
                <a:lnTo>
                  <a:pt x="16656" y="2419"/>
                </a:lnTo>
                <a:lnTo>
                  <a:pt x="16609" y="2422"/>
                </a:lnTo>
                <a:lnTo>
                  <a:pt x="16561" y="2425"/>
                </a:lnTo>
                <a:lnTo>
                  <a:pt x="16512" y="2425"/>
                </a:lnTo>
                <a:lnTo>
                  <a:pt x="15644" y="2425"/>
                </a:lnTo>
                <a:lnTo>
                  <a:pt x="15644" y="2425"/>
                </a:lnTo>
                <a:close/>
                <a:moveTo>
                  <a:pt x="16008" y="2092"/>
                </a:moveTo>
                <a:lnTo>
                  <a:pt x="16491" y="2092"/>
                </a:lnTo>
                <a:lnTo>
                  <a:pt x="16518" y="2092"/>
                </a:lnTo>
                <a:lnTo>
                  <a:pt x="16546" y="2091"/>
                </a:lnTo>
                <a:lnTo>
                  <a:pt x="16573" y="2089"/>
                </a:lnTo>
                <a:lnTo>
                  <a:pt x="16600" y="2088"/>
                </a:lnTo>
                <a:lnTo>
                  <a:pt x="16628" y="2086"/>
                </a:lnTo>
                <a:lnTo>
                  <a:pt x="16655" y="2084"/>
                </a:lnTo>
                <a:lnTo>
                  <a:pt x="16682" y="2081"/>
                </a:lnTo>
                <a:lnTo>
                  <a:pt x="16710" y="2076"/>
                </a:lnTo>
                <a:lnTo>
                  <a:pt x="16736" y="2072"/>
                </a:lnTo>
                <a:lnTo>
                  <a:pt x="16762" y="2068"/>
                </a:lnTo>
                <a:lnTo>
                  <a:pt x="16788" y="2062"/>
                </a:lnTo>
                <a:lnTo>
                  <a:pt x="16812" y="2055"/>
                </a:lnTo>
                <a:lnTo>
                  <a:pt x="16835" y="2048"/>
                </a:lnTo>
                <a:lnTo>
                  <a:pt x="16858" y="2039"/>
                </a:lnTo>
                <a:lnTo>
                  <a:pt x="16881" y="2030"/>
                </a:lnTo>
                <a:lnTo>
                  <a:pt x="16903" y="2020"/>
                </a:lnTo>
                <a:lnTo>
                  <a:pt x="16924" y="2009"/>
                </a:lnTo>
                <a:lnTo>
                  <a:pt x="16943" y="1997"/>
                </a:lnTo>
                <a:lnTo>
                  <a:pt x="16962" y="1984"/>
                </a:lnTo>
                <a:lnTo>
                  <a:pt x="16980" y="1968"/>
                </a:lnTo>
                <a:lnTo>
                  <a:pt x="16996" y="1953"/>
                </a:lnTo>
                <a:lnTo>
                  <a:pt x="17011" y="1937"/>
                </a:lnTo>
                <a:lnTo>
                  <a:pt x="17025" y="1918"/>
                </a:lnTo>
                <a:lnTo>
                  <a:pt x="17038" y="1898"/>
                </a:lnTo>
                <a:lnTo>
                  <a:pt x="17050" y="1878"/>
                </a:lnTo>
                <a:lnTo>
                  <a:pt x="17060" y="1855"/>
                </a:lnTo>
                <a:lnTo>
                  <a:pt x="17068" y="1830"/>
                </a:lnTo>
                <a:lnTo>
                  <a:pt x="17076" y="1804"/>
                </a:lnTo>
                <a:lnTo>
                  <a:pt x="17081" y="1777"/>
                </a:lnTo>
                <a:lnTo>
                  <a:pt x="17086" y="1747"/>
                </a:lnTo>
                <a:lnTo>
                  <a:pt x="17087" y="1716"/>
                </a:lnTo>
                <a:lnTo>
                  <a:pt x="17088" y="1683"/>
                </a:lnTo>
                <a:lnTo>
                  <a:pt x="17087" y="1652"/>
                </a:lnTo>
                <a:lnTo>
                  <a:pt x="17086" y="1621"/>
                </a:lnTo>
                <a:lnTo>
                  <a:pt x="17081" y="1593"/>
                </a:lnTo>
                <a:lnTo>
                  <a:pt x="17077" y="1565"/>
                </a:lnTo>
                <a:lnTo>
                  <a:pt x="17070" y="1541"/>
                </a:lnTo>
                <a:lnTo>
                  <a:pt x="17063" y="1518"/>
                </a:lnTo>
                <a:lnTo>
                  <a:pt x="17052" y="1496"/>
                </a:lnTo>
                <a:lnTo>
                  <a:pt x="17042" y="1476"/>
                </a:lnTo>
                <a:lnTo>
                  <a:pt x="17029" y="1457"/>
                </a:lnTo>
                <a:lnTo>
                  <a:pt x="17016" y="1440"/>
                </a:lnTo>
                <a:lnTo>
                  <a:pt x="17002" y="1424"/>
                </a:lnTo>
                <a:lnTo>
                  <a:pt x="16986" y="1410"/>
                </a:lnTo>
                <a:lnTo>
                  <a:pt x="16969" y="1395"/>
                </a:lnTo>
                <a:lnTo>
                  <a:pt x="16952" y="1384"/>
                </a:lnTo>
                <a:lnTo>
                  <a:pt x="16932" y="1372"/>
                </a:lnTo>
                <a:lnTo>
                  <a:pt x="16911" y="1364"/>
                </a:lnTo>
                <a:lnTo>
                  <a:pt x="16890" y="1355"/>
                </a:lnTo>
                <a:lnTo>
                  <a:pt x="16868" y="1346"/>
                </a:lnTo>
                <a:lnTo>
                  <a:pt x="16847" y="1339"/>
                </a:lnTo>
                <a:lnTo>
                  <a:pt x="16824" y="1333"/>
                </a:lnTo>
                <a:lnTo>
                  <a:pt x="16799" y="1328"/>
                </a:lnTo>
                <a:lnTo>
                  <a:pt x="16775" y="1323"/>
                </a:lnTo>
                <a:lnTo>
                  <a:pt x="16750" y="1319"/>
                </a:lnTo>
                <a:lnTo>
                  <a:pt x="16724" y="1315"/>
                </a:lnTo>
                <a:lnTo>
                  <a:pt x="16698" y="1312"/>
                </a:lnTo>
                <a:lnTo>
                  <a:pt x="16672" y="1310"/>
                </a:lnTo>
                <a:lnTo>
                  <a:pt x="16646" y="1307"/>
                </a:lnTo>
                <a:lnTo>
                  <a:pt x="16619" y="1306"/>
                </a:lnTo>
                <a:lnTo>
                  <a:pt x="16592" y="1305"/>
                </a:lnTo>
                <a:lnTo>
                  <a:pt x="16564" y="1303"/>
                </a:lnTo>
                <a:lnTo>
                  <a:pt x="16537" y="1303"/>
                </a:lnTo>
                <a:lnTo>
                  <a:pt x="16508" y="1303"/>
                </a:lnTo>
                <a:lnTo>
                  <a:pt x="16007" y="1303"/>
                </a:lnTo>
                <a:lnTo>
                  <a:pt x="16007" y="2092"/>
                </a:lnTo>
                <a:lnTo>
                  <a:pt x="16008" y="2092"/>
                </a:lnTo>
                <a:close/>
                <a:moveTo>
                  <a:pt x="18292" y="2445"/>
                </a:moveTo>
                <a:lnTo>
                  <a:pt x="18262" y="2445"/>
                </a:lnTo>
                <a:lnTo>
                  <a:pt x="18233" y="2444"/>
                </a:lnTo>
                <a:lnTo>
                  <a:pt x="18203" y="2441"/>
                </a:lnTo>
                <a:lnTo>
                  <a:pt x="18174" y="2436"/>
                </a:lnTo>
                <a:lnTo>
                  <a:pt x="18145" y="2432"/>
                </a:lnTo>
                <a:lnTo>
                  <a:pt x="18117" y="2426"/>
                </a:lnTo>
                <a:lnTo>
                  <a:pt x="18088" y="2421"/>
                </a:lnTo>
                <a:lnTo>
                  <a:pt x="18059" y="2412"/>
                </a:lnTo>
                <a:lnTo>
                  <a:pt x="18032" y="2403"/>
                </a:lnTo>
                <a:lnTo>
                  <a:pt x="18004" y="2395"/>
                </a:lnTo>
                <a:lnTo>
                  <a:pt x="17977" y="2383"/>
                </a:lnTo>
                <a:lnTo>
                  <a:pt x="17952" y="2372"/>
                </a:lnTo>
                <a:lnTo>
                  <a:pt x="17927" y="2359"/>
                </a:lnTo>
                <a:lnTo>
                  <a:pt x="17904" y="2344"/>
                </a:lnTo>
                <a:lnTo>
                  <a:pt x="17879" y="2330"/>
                </a:lnTo>
                <a:lnTo>
                  <a:pt x="17856" y="2313"/>
                </a:lnTo>
                <a:lnTo>
                  <a:pt x="17834" y="2295"/>
                </a:lnTo>
                <a:lnTo>
                  <a:pt x="17814" y="2278"/>
                </a:lnTo>
                <a:lnTo>
                  <a:pt x="17794" y="2258"/>
                </a:lnTo>
                <a:lnTo>
                  <a:pt x="17777" y="2238"/>
                </a:lnTo>
                <a:lnTo>
                  <a:pt x="17760" y="2216"/>
                </a:lnTo>
                <a:lnTo>
                  <a:pt x="17744" y="2193"/>
                </a:lnTo>
                <a:lnTo>
                  <a:pt x="17728" y="2170"/>
                </a:lnTo>
                <a:lnTo>
                  <a:pt x="17715" y="2145"/>
                </a:lnTo>
                <a:lnTo>
                  <a:pt x="17702" y="2120"/>
                </a:lnTo>
                <a:lnTo>
                  <a:pt x="17690" y="2092"/>
                </a:lnTo>
                <a:lnTo>
                  <a:pt x="17682" y="2063"/>
                </a:lnTo>
                <a:lnTo>
                  <a:pt x="17675" y="2035"/>
                </a:lnTo>
                <a:lnTo>
                  <a:pt x="17669" y="2004"/>
                </a:lnTo>
                <a:lnTo>
                  <a:pt x="17664" y="1973"/>
                </a:lnTo>
                <a:lnTo>
                  <a:pt x="17662" y="1940"/>
                </a:lnTo>
                <a:lnTo>
                  <a:pt x="17662" y="1906"/>
                </a:lnTo>
                <a:lnTo>
                  <a:pt x="17662" y="1866"/>
                </a:lnTo>
                <a:lnTo>
                  <a:pt x="17666" y="1827"/>
                </a:lnTo>
                <a:lnTo>
                  <a:pt x="17670" y="1791"/>
                </a:lnTo>
                <a:lnTo>
                  <a:pt x="17677" y="1757"/>
                </a:lnTo>
                <a:lnTo>
                  <a:pt x="17686" y="1722"/>
                </a:lnTo>
                <a:lnTo>
                  <a:pt x="17698" y="1692"/>
                </a:lnTo>
                <a:lnTo>
                  <a:pt x="17711" y="1662"/>
                </a:lnTo>
                <a:lnTo>
                  <a:pt x="17725" y="1634"/>
                </a:lnTo>
                <a:lnTo>
                  <a:pt x="17741" y="1607"/>
                </a:lnTo>
                <a:lnTo>
                  <a:pt x="17760" y="1582"/>
                </a:lnTo>
                <a:lnTo>
                  <a:pt x="17778" y="1559"/>
                </a:lnTo>
                <a:lnTo>
                  <a:pt x="17798" y="1538"/>
                </a:lnTo>
                <a:lnTo>
                  <a:pt x="17821" y="1518"/>
                </a:lnTo>
                <a:lnTo>
                  <a:pt x="17844" y="1499"/>
                </a:lnTo>
                <a:lnTo>
                  <a:pt x="17869" y="1482"/>
                </a:lnTo>
                <a:lnTo>
                  <a:pt x="17895" y="1466"/>
                </a:lnTo>
                <a:lnTo>
                  <a:pt x="17922" y="1451"/>
                </a:lnTo>
                <a:lnTo>
                  <a:pt x="17950" y="1438"/>
                </a:lnTo>
                <a:lnTo>
                  <a:pt x="17978" y="1426"/>
                </a:lnTo>
                <a:lnTo>
                  <a:pt x="18009" y="1414"/>
                </a:lnTo>
                <a:lnTo>
                  <a:pt x="18040" y="1404"/>
                </a:lnTo>
                <a:lnTo>
                  <a:pt x="18072" y="1395"/>
                </a:lnTo>
                <a:lnTo>
                  <a:pt x="18105" y="1387"/>
                </a:lnTo>
                <a:lnTo>
                  <a:pt x="18140" y="1379"/>
                </a:lnTo>
                <a:lnTo>
                  <a:pt x="18174" y="1374"/>
                </a:lnTo>
                <a:lnTo>
                  <a:pt x="18210" y="1369"/>
                </a:lnTo>
                <a:lnTo>
                  <a:pt x="18246" y="1365"/>
                </a:lnTo>
                <a:lnTo>
                  <a:pt x="18282" y="1361"/>
                </a:lnTo>
                <a:lnTo>
                  <a:pt x="18318" y="1358"/>
                </a:lnTo>
                <a:lnTo>
                  <a:pt x="18356" y="1356"/>
                </a:lnTo>
                <a:lnTo>
                  <a:pt x="18392" y="1355"/>
                </a:lnTo>
                <a:lnTo>
                  <a:pt x="18429" y="1355"/>
                </a:lnTo>
                <a:lnTo>
                  <a:pt x="18873" y="1355"/>
                </a:lnTo>
                <a:lnTo>
                  <a:pt x="18871" y="1322"/>
                </a:lnTo>
                <a:lnTo>
                  <a:pt x="18870" y="1290"/>
                </a:lnTo>
                <a:lnTo>
                  <a:pt x="18867" y="1258"/>
                </a:lnTo>
                <a:lnTo>
                  <a:pt x="18863" y="1228"/>
                </a:lnTo>
                <a:lnTo>
                  <a:pt x="18857" y="1199"/>
                </a:lnTo>
                <a:lnTo>
                  <a:pt x="18850" y="1172"/>
                </a:lnTo>
                <a:lnTo>
                  <a:pt x="18841" y="1145"/>
                </a:lnTo>
                <a:lnTo>
                  <a:pt x="18831" y="1120"/>
                </a:lnTo>
                <a:lnTo>
                  <a:pt x="18819" y="1094"/>
                </a:lnTo>
                <a:lnTo>
                  <a:pt x="18808" y="1071"/>
                </a:lnTo>
                <a:lnTo>
                  <a:pt x="18793" y="1050"/>
                </a:lnTo>
                <a:lnTo>
                  <a:pt x="18779" y="1030"/>
                </a:lnTo>
                <a:lnTo>
                  <a:pt x="18762" y="1011"/>
                </a:lnTo>
                <a:lnTo>
                  <a:pt x="18743" y="992"/>
                </a:lnTo>
                <a:lnTo>
                  <a:pt x="18724" y="976"/>
                </a:lnTo>
                <a:lnTo>
                  <a:pt x="18703" y="962"/>
                </a:lnTo>
                <a:lnTo>
                  <a:pt x="18680" y="949"/>
                </a:lnTo>
                <a:lnTo>
                  <a:pt x="18655" y="937"/>
                </a:lnTo>
                <a:lnTo>
                  <a:pt x="18629" y="927"/>
                </a:lnTo>
                <a:lnTo>
                  <a:pt x="18600" y="919"/>
                </a:lnTo>
                <a:lnTo>
                  <a:pt x="18572" y="913"/>
                </a:lnTo>
                <a:lnTo>
                  <a:pt x="18540" y="909"/>
                </a:lnTo>
                <a:lnTo>
                  <a:pt x="18507" y="906"/>
                </a:lnTo>
                <a:lnTo>
                  <a:pt x="18471" y="906"/>
                </a:lnTo>
                <a:lnTo>
                  <a:pt x="18429" y="906"/>
                </a:lnTo>
                <a:lnTo>
                  <a:pt x="18387" y="910"/>
                </a:lnTo>
                <a:lnTo>
                  <a:pt x="18347" y="916"/>
                </a:lnTo>
                <a:lnTo>
                  <a:pt x="18308" y="924"/>
                </a:lnTo>
                <a:lnTo>
                  <a:pt x="18289" y="929"/>
                </a:lnTo>
                <a:lnTo>
                  <a:pt x="18271" y="935"/>
                </a:lnTo>
                <a:lnTo>
                  <a:pt x="18253" y="942"/>
                </a:lnTo>
                <a:lnTo>
                  <a:pt x="18236" y="949"/>
                </a:lnTo>
                <a:lnTo>
                  <a:pt x="18220" y="956"/>
                </a:lnTo>
                <a:lnTo>
                  <a:pt x="18204" y="965"/>
                </a:lnTo>
                <a:lnTo>
                  <a:pt x="18190" y="975"/>
                </a:lnTo>
                <a:lnTo>
                  <a:pt x="18176" y="983"/>
                </a:lnTo>
                <a:lnTo>
                  <a:pt x="18163" y="995"/>
                </a:lnTo>
                <a:lnTo>
                  <a:pt x="18151" y="1007"/>
                </a:lnTo>
                <a:lnTo>
                  <a:pt x="18140" y="1019"/>
                </a:lnTo>
                <a:lnTo>
                  <a:pt x="18130" y="1032"/>
                </a:lnTo>
                <a:lnTo>
                  <a:pt x="18121" y="1047"/>
                </a:lnTo>
                <a:lnTo>
                  <a:pt x="18112" y="1061"/>
                </a:lnTo>
                <a:lnTo>
                  <a:pt x="18107" y="1077"/>
                </a:lnTo>
                <a:lnTo>
                  <a:pt x="18101" y="1094"/>
                </a:lnTo>
                <a:lnTo>
                  <a:pt x="17731" y="1094"/>
                </a:lnTo>
                <a:lnTo>
                  <a:pt x="17736" y="1061"/>
                </a:lnTo>
                <a:lnTo>
                  <a:pt x="17744" y="1031"/>
                </a:lnTo>
                <a:lnTo>
                  <a:pt x="17752" y="1001"/>
                </a:lnTo>
                <a:lnTo>
                  <a:pt x="17764" y="972"/>
                </a:lnTo>
                <a:lnTo>
                  <a:pt x="17775" y="945"/>
                </a:lnTo>
                <a:lnTo>
                  <a:pt x="17790" y="919"/>
                </a:lnTo>
                <a:lnTo>
                  <a:pt x="17806" y="893"/>
                </a:lnTo>
                <a:lnTo>
                  <a:pt x="17823" y="870"/>
                </a:lnTo>
                <a:lnTo>
                  <a:pt x="17842" y="847"/>
                </a:lnTo>
                <a:lnTo>
                  <a:pt x="17860" y="824"/>
                </a:lnTo>
                <a:lnTo>
                  <a:pt x="17882" y="803"/>
                </a:lnTo>
                <a:lnTo>
                  <a:pt x="17904" y="783"/>
                </a:lnTo>
                <a:lnTo>
                  <a:pt x="17927" y="765"/>
                </a:lnTo>
                <a:lnTo>
                  <a:pt x="17950" y="746"/>
                </a:lnTo>
                <a:lnTo>
                  <a:pt x="17976" y="729"/>
                </a:lnTo>
                <a:lnTo>
                  <a:pt x="18001" y="713"/>
                </a:lnTo>
                <a:lnTo>
                  <a:pt x="18027" y="698"/>
                </a:lnTo>
                <a:lnTo>
                  <a:pt x="18055" y="684"/>
                </a:lnTo>
                <a:lnTo>
                  <a:pt x="18084" y="671"/>
                </a:lnTo>
                <a:lnTo>
                  <a:pt x="18111" y="659"/>
                </a:lnTo>
                <a:lnTo>
                  <a:pt x="18140" y="648"/>
                </a:lnTo>
                <a:lnTo>
                  <a:pt x="18170" y="639"/>
                </a:lnTo>
                <a:lnTo>
                  <a:pt x="18199" y="631"/>
                </a:lnTo>
                <a:lnTo>
                  <a:pt x="18229" y="622"/>
                </a:lnTo>
                <a:lnTo>
                  <a:pt x="18259" y="615"/>
                </a:lnTo>
                <a:lnTo>
                  <a:pt x="18291" y="609"/>
                </a:lnTo>
                <a:lnTo>
                  <a:pt x="18321" y="605"/>
                </a:lnTo>
                <a:lnTo>
                  <a:pt x="18353" y="600"/>
                </a:lnTo>
                <a:lnTo>
                  <a:pt x="18383" y="598"/>
                </a:lnTo>
                <a:lnTo>
                  <a:pt x="18415" y="595"/>
                </a:lnTo>
                <a:lnTo>
                  <a:pt x="18446" y="593"/>
                </a:lnTo>
                <a:lnTo>
                  <a:pt x="18478" y="593"/>
                </a:lnTo>
                <a:lnTo>
                  <a:pt x="18510" y="593"/>
                </a:lnTo>
                <a:lnTo>
                  <a:pt x="18541" y="595"/>
                </a:lnTo>
                <a:lnTo>
                  <a:pt x="18573" y="596"/>
                </a:lnTo>
                <a:lnTo>
                  <a:pt x="18602" y="599"/>
                </a:lnTo>
                <a:lnTo>
                  <a:pt x="18632" y="603"/>
                </a:lnTo>
                <a:lnTo>
                  <a:pt x="18660" y="608"/>
                </a:lnTo>
                <a:lnTo>
                  <a:pt x="18687" y="613"/>
                </a:lnTo>
                <a:lnTo>
                  <a:pt x="18714" y="619"/>
                </a:lnTo>
                <a:lnTo>
                  <a:pt x="18740" y="626"/>
                </a:lnTo>
                <a:lnTo>
                  <a:pt x="18766" y="634"/>
                </a:lnTo>
                <a:lnTo>
                  <a:pt x="18791" y="642"/>
                </a:lnTo>
                <a:lnTo>
                  <a:pt x="18814" y="651"/>
                </a:lnTo>
                <a:lnTo>
                  <a:pt x="18837" y="661"/>
                </a:lnTo>
                <a:lnTo>
                  <a:pt x="18860" y="672"/>
                </a:lnTo>
                <a:lnTo>
                  <a:pt x="18881" y="684"/>
                </a:lnTo>
                <a:lnTo>
                  <a:pt x="18901" y="695"/>
                </a:lnTo>
                <a:lnTo>
                  <a:pt x="18922" y="710"/>
                </a:lnTo>
                <a:lnTo>
                  <a:pt x="18942" y="723"/>
                </a:lnTo>
                <a:lnTo>
                  <a:pt x="18959" y="737"/>
                </a:lnTo>
                <a:lnTo>
                  <a:pt x="18978" y="753"/>
                </a:lnTo>
                <a:lnTo>
                  <a:pt x="18995" y="769"/>
                </a:lnTo>
                <a:lnTo>
                  <a:pt x="19011" y="786"/>
                </a:lnTo>
                <a:lnTo>
                  <a:pt x="19028" y="803"/>
                </a:lnTo>
                <a:lnTo>
                  <a:pt x="19043" y="821"/>
                </a:lnTo>
                <a:lnTo>
                  <a:pt x="19057" y="839"/>
                </a:lnTo>
                <a:lnTo>
                  <a:pt x="19071" y="860"/>
                </a:lnTo>
                <a:lnTo>
                  <a:pt x="19084" y="880"/>
                </a:lnTo>
                <a:lnTo>
                  <a:pt x="19097" y="900"/>
                </a:lnTo>
                <a:lnTo>
                  <a:pt x="19109" y="922"/>
                </a:lnTo>
                <a:lnTo>
                  <a:pt x="19120" y="945"/>
                </a:lnTo>
                <a:lnTo>
                  <a:pt x="19130" y="968"/>
                </a:lnTo>
                <a:lnTo>
                  <a:pt x="19140" y="991"/>
                </a:lnTo>
                <a:lnTo>
                  <a:pt x="19149" y="1015"/>
                </a:lnTo>
                <a:lnTo>
                  <a:pt x="19158" y="1040"/>
                </a:lnTo>
                <a:lnTo>
                  <a:pt x="19166" y="1066"/>
                </a:lnTo>
                <a:lnTo>
                  <a:pt x="19174" y="1091"/>
                </a:lnTo>
                <a:lnTo>
                  <a:pt x="19187" y="1145"/>
                </a:lnTo>
                <a:lnTo>
                  <a:pt x="19197" y="1201"/>
                </a:lnTo>
                <a:lnTo>
                  <a:pt x="19205" y="1260"/>
                </a:lnTo>
                <a:lnTo>
                  <a:pt x="19211" y="1319"/>
                </a:lnTo>
                <a:lnTo>
                  <a:pt x="19214" y="1382"/>
                </a:lnTo>
                <a:lnTo>
                  <a:pt x="19215" y="1447"/>
                </a:lnTo>
                <a:lnTo>
                  <a:pt x="19215" y="2425"/>
                </a:lnTo>
                <a:lnTo>
                  <a:pt x="18910" y="2425"/>
                </a:lnTo>
                <a:lnTo>
                  <a:pt x="18897" y="2202"/>
                </a:lnTo>
                <a:lnTo>
                  <a:pt x="18877" y="2226"/>
                </a:lnTo>
                <a:lnTo>
                  <a:pt x="18855" y="2249"/>
                </a:lnTo>
                <a:lnTo>
                  <a:pt x="18834" y="2269"/>
                </a:lnTo>
                <a:lnTo>
                  <a:pt x="18812" y="2289"/>
                </a:lnTo>
                <a:lnTo>
                  <a:pt x="18789" y="2308"/>
                </a:lnTo>
                <a:lnTo>
                  <a:pt x="18766" y="2325"/>
                </a:lnTo>
                <a:lnTo>
                  <a:pt x="18742" y="2340"/>
                </a:lnTo>
                <a:lnTo>
                  <a:pt x="18717" y="2354"/>
                </a:lnTo>
                <a:lnTo>
                  <a:pt x="18691" y="2367"/>
                </a:lnTo>
                <a:lnTo>
                  <a:pt x="18665" y="2379"/>
                </a:lnTo>
                <a:lnTo>
                  <a:pt x="18639" y="2389"/>
                </a:lnTo>
                <a:lnTo>
                  <a:pt x="18613" y="2399"/>
                </a:lnTo>
                <a:lnTo>
                  <a:pt x="18586" y="2408"/>
                </a:lnTo>
                <a:lnTo>
                  <a:pt x="18560" y="2415"/>
                </a:lnTo>
                <a:lnTo>
                  <a:pt x="18533" y="2421"/>
                </a:lnTo>
                <a:lnTo>
                  <a:pt x="18505" y="2426"/>
                </a:lnTo>
                <a:lnTo>
                  <a:pt x="18451" y="2435"/>
                </a:lnTo>
                <a:lnTo>
                  <a:pt x="18397" y="2441"/>
                </a:lnTo>
                <a:lnTo>
                  <a:pt x="18344" y="2444"/>
                </a:lnTo>
                <a:lnTo>
                  <a:pt x="18292" y="2445"/>
                </a:lnTo>
                <a:lnTo>
                  <a:pt x="18292" y="2445"/>
                </a:lnTo>
                <a:close/>
                <a:moveTo>
                  <a:pt x="18354" y="2147"/>
                </a:moveTo>
                <a:lnTo>
                  <a:pt x="18393" y="2145"/>
                </a:lnTo>
                <a:lnTo>
                  <a:pt x="18431" y="2144"/>
                </a:lnTo>
                <a:lnTo>
                  <a:pt x="18467" y="2140"/>
                </a:lnTo>
                <a:lnTo>
                  <a:pt x="18501" y="2134"/>
                </a:lnTo>
                <a:lnTo>
                  <a:pt x="18536" y="2125"/>
                </a:lnTo>
                <a:lnTo>
                  <a:pt x="18567" y="2117"/>
                </a:lnTo>
                <a:lnTo>
                  <a:pt x="18599" y="2107"/>
                </a:lnTo>
                <a:lnTo>
                  <a:pt x="18628" y="2094"/>
                </a:lnTo>
                <a:lnTo>
                  <a:pt x="18657" y="2079"/>
                </a:lnTo>
                <a:lnTo>
                  <a:pt x="18684" y="2065"/>
                </a:lnTo>
                <a:lnTo>
                  <a:pt x="18708" y="2048"/>
                </a:lnTo>
                <a:lnTo>
                  <a:pt x="18732" y="2029"/>
                </a:lnTo>
                <a:lnTo>
                  <a:pt x="18753" y="2009"/>
                </a:lnTo>
                <a:lnTo>
                  <a:pt x="18773" y="1987"/>
                </a:lnTo>
                <a:lnTo>
                  <a:pt x="18792" y="1964"/>
                </a:lnTo>
                <a:lnTo>
                  <a:pt x="18808" y="1940"/>
                </a:lnTo>
                <a:lnTo>
                  <a:pt x="18824" y="1914"/>
                </a:lnTo>
                <a:lnTo>
                  <a:pt x="18837" y="1886"/>
                </a:lnTo>
                <a:lnTo>
                  <a:pt x="18847" y="1858"/>
                </a:lnTo>
                <a:lnTo>
                  <a:pt x="18857" y="1829"/>
                </a:lnTo>
                <a:lnTo>
                  <a:pt x="18863" y="1797"/>
                </a:lnTo>
                <a:lnTo>
                  <a:pt x="18868" y="1765"/>
                </a:lnTo>
                <a:lnTo>
                  <a:pt x="18871" y="1732"/>
                </a:lnTo>
                <a:lnTo>
                  <a:pt x="18873" y="1698"/>
                </a:lnTo>
                <a:lnTo>
                  <a:pt x="18873" y="1626"/>
                </a:lnTo>
                <a:lnTo>
                  <a:pt x="18550" y="1626"/>
                </a:lnTo>
                <a:lnTo>
                  <a:pt x="18500" y="1626"/>
                </a:lnTo>
                <a:lnTo>
                  <a:pt x="18451" y="1627"/>
                </a:lnTo>
                <a:lnTo>
                  <a:pt x="18402" y="1629"/>
                </a:lnTo>
                <a:lnTo>
                  <a:pt x="18354" y="1631"/>
                </a:lnTo>
                <a:lnTo>
                  <a:pt x="18307" y="1634"/>
                </a:lnTo>
                <a:lnTo>
                  <a:pt x="18262" y="1640"/>
                </a:lnTo>
                <a:lnTo>
                  <a:pt x="18220" y="1649"/>
                </a:lnTo>
                <a:lnTo>
                  <a:pt x="18180" y="1659"/>
                </a:lnTo>
                <a:lnTo>
                  <a:pt x="18161" y="1665"/>
                </a:lnTo>
                <a:lnTo>
                  <a:pt x="18144" y="1672"/>
                </a:lnTo>
                <a:lnTo>
                  <a:pt x="18127" y="1679"/>
                </a:lnTo>
                <a:lnTo>
                  <a:pt x="18111" y="1688"/>
                </a:lnTo>
                <a:lnTo>
                  <a:pt x="18096" y="1698"/>
                </a:lnTo>
                <a:lnTo>
                  <a:pt x="18084" y="1708"/>
                </a:lnTo>
                <a:lnTo>
                  <a:pt x="18071" y="1719"/>
                </a:lnTo>
                <a:lnTo>
                  <a:pt x="18059" y="1732"/>
                </a:lnTo>
                <a:lnTo>
                  <a:pt x="18049" y="1745"/>
                </a:lnTo>
                <a:lnTo>
                  <a:pt x="18039" y="1761"/>
                </a:lnTo>
                <a:lnTo>
                  <a:pt x="18032" y="1777"/>
                </a:lnTo>
                <a:lnTo>
                  <a:pt x="18026" y="1794"/>
                </a:lnTo>
                <a:lnTo>
                  <a:pt x="18020" y="1814"/>
                </a:lnTo>
                <a:lnTo>
                  <a:pt x="18017" y="1834"/>
                </a:lnTo>
                <a:lnTo>
                  <a:pt x="18014" y="1856"/>
                </a:lnTo>
                <a:lnTo>
                  <a:pt x="18014" y="1879"/>
                </a:lnTo>
                <a:lnTo>
                  <a:pt x="18014" y="1902"/>
                </a:lnTo>
                <a:lnTo>
                  <a:pt x="18017" y="1925"/>
                </a:lnTo>
                <a:lnTo>
                  <a:pt x="18022" y="1945"/>
                </a:lnTo>
                <a:lnTo>
                  <a:pt x="18026" y="1964"/>
                </a:lnTo>
                <a:lnTo>
                  <a:pt x="18033" y="1983"/>
                </a:lnTo>
                <a:lnTo>
                  <a:pt x="18042" y="2000"/>
                </a:lnTo>
                <a:lnTo>
                  <a:pt x="18050" y="2016"/>
                </a:lnTo>
                <a:lnTo>
                  <a:pt x="18062" y="2030"/>
                </a:lnTo>
                <a:lnTo>
                  <a:pt x="18075" y="2045"/>
                </a:lnTo>
                <a:lnTo>
                  <a:pt x="18088" y="2058"/>
                </a:lnTo>
                <a:lnTo>
                  <a:pt x="18102" y="2071"/>
                </a:lnTo>
                <a:lnTo>
                  <a:pt x="18118" y="2082"/>
                </a:lnTo>
                <a:lnTo>
                  <a:pt x="18134" y="2092"/>
                </a:lnTo>
                <a:lnTo>
                  <a:pt x="18151" y="2101"/>
                </a:lnTo>
                <a:lnTo>
                  <a:pt x="18170" y="2109"/>
                </a:lnTo>
                <a:lnTo>
                  <a:pt x="18189" y="2118"/>
                </a:lnTo>
                <a:lnTo>
                  <a:pt x="18209" y="2125"/>
                </a:lnTo>
                <a:lnTo>
                  <a:pt x="18229" y="2131"/>
                </a:lnTo>
                <a:lnTo>
                  <a:pt x="18249" y="2135"/>
                </a:lnTo>
                <a:lnTo>
                  <a:pt x="18269" y="2140"/>
                </a:lnTo>
                <a:lnTo>
                  <a:pt x="18291" y="2143"/>
                </a:lnTo>
                <a:lnTo>
                  <a:pt x="18311" y="2145"/>
                </a:lnTo>
                <a:lnTo>
                  <a:pt x="18333" y="2147"/>
                </a:lnTo>
                <a:lnTo>
                  <a:pt x="18354" y="2147"/>
                </a:lnTo>
                <a:lnTo>
                  <a:pt x="18354" y="2147"/>
                </a:lnTo>
                <a:close/>
                <a:moveTo>
                  <a:pt x="19555" y="2425"/>
                </a:moveTo>
                <a:lnTo>
                  <a:pt x="19555" y="618"/>
                </a:lnTo>
                <a:lnTo>
                  <a:pt x="19908" y="618"/>
                </a:lnTo>
                <a:lnTo>
                  <a:pt x="19908" y="1378"/>
                </a:lnTo>
                <a:lnTo>
                  <a:pt x="20742" y="1378"/>
                </a:lnTo>
                <a:lnTo>
                  <a:pt x="20742" y="618"/>
                </a:lnTo>
                <a:lnTo>
                  <a:pt x="21095" y="618"/>
                </a:lnTo>
                <a:lnTo>
                  <a:pt x="21095" y="2425"/>
                </a:lnTo>
                <a:lnTo>
                  <a:pt x="20742" y="2425"/>
                </a:lnTo>
                <a:lnTo>
                  <a:pt x="20742" y="1690"/>
                </a:lnTo>
                <a:lnTo>
                  <a:pt x="19908" y="1690"/>
                </a:lnTo>
                <a:lnTo>
                  <a:pt x="19908" y="2425"/>
                </a:lnTo>
                <a:lnTo>
                  <a:pt x="19555" y="2425"/>
                </a:lnTo>
                <a:close/>
                <a:moveTo>
                  <a:pt x="21442" y="2425"/>
                </a:moveTo>
                <a:lnTo>
                  <a:pt x="21442" y="618"/>
                </a:lnTo>
                <a:lnTo>
                  <a:pt x="21794" y="618"/>
                </a:lnTo>
                <a:lnTo>
                  <a:pt x="21794" y="1368"/>
                </a:lnTo>
                <a:lnTo>
                  <a:pt x="22097" y="1368"/>
                </a:lnTo>
                <a:lnTo>
                  <a:pt x="22601" y="618"/>
                </a:lnTo>
                <a:lnTo>
                  <a:pt x="23005" y="618"/>
                </a:lnTo>
                <a:lnTo>
                  <a:pt x="22412" y="1474"/>
                </a:lnTo>
                <a:lnTo>
                  <a:pt x="23040" y="2425"/>
                </a:lnTo>
                <a:lnTo>
                  <a:pt x="22628" y="2425"/>
                </a:lnTo>
                <a:lnTo>
                  <a:pt x="22131" y="1680"/>
                </a:lnTo>
                <a:lnTo>
                  <a:pt x="21794" y="1680"/>
                </a:lnTo>
                <a:lnTo>
                  <a:pt x="21794" y="2425"/>
                </a:lnTo>
                <a:lnTo>
                  <a:pt x="21442" y="2425"/>
                </a:lnTo>
                <a:lnTo>
                  <a:pt x="21442" y="2425"/>
                </a:lnTo>
                <a:close/>
                <a:moveTo>
                  <a:pt x="10964" y="2425"/>
                </a:moveTo>
                <a:lnTo>
                  <a:pt x="11648" y="2425"/>
                </a:lnTo>
                <a:lnTo>
                  <a:pt x="11648" y="691"/>
                </a:lnTo>
                <a:lnTo>
                  <a:pt x="10964" y="691"/>
                </a:lnTo>
                <a:lnTo>
                  <a:pt x="10964" y="2425"/>
                </a:lnTo>
                <a:close/>
                <a:moveTo>
                  <a:pt x="14391" y="0"/>
                </a:moveTo>
                <a:lnTo>
                  <a:pt x="11648" y="0"/>
                </a:lnTo>
                <a:lnTo>
                  <a:pt x="11648" y="691"/>
                </a:lnTo>
                <a:lnTo>
                  <a:pt x="13700" y="691"/>
                </a:lnTo>
                <a:lnTo>
                  <a:pt x="13700" y="2425"/>
                </a:lnTo>
                <a:lnTo>
                  <a:pt x="14391" y="2425"/>
                </a:lnTo>
                <a:lnTo>
                  <a:pt x="14393" y="2425"/>
                </a:lnTo>
                <a:lnTo>
                  <a:pt x="14393" y="0"/>
                </a:lnTo>
                <a:lnTo>
                  <a:pt x="14391" y="0"/>
                </a:lnTo>
                <a:close/>
                <a:moveTo>
                  <a:pt x="8751" y="691"/>
                </a:moveTo>
                <a:lnTo>
                  <a:pt x="10531" y="691"/>
                </a:lnTo>
                <a:lnTo>
                  <a:pt x="10531" y="0"/>
                </a:lnTo>
                <a:lnTo>
                  <a:pt x="8626" y="0"/>
                </a:lnTo>
                <a:lnTo>
                  <a:pt x="8559" y="1"/>
                </a:lnTo>
                <a:lnTo>
                  <a:pt x="8496" y="7"/>
                </a:lnTo>
                <a:lnTo>
                  <a:pt x="8436" y="16"/>
                </a:lnTo>
                <a:lnTo>
                  <a:pt x="8378" y="27"/>
                </a:lnTo>
                <a:lnTo>
                  <a:pt x="8325" y="42"/>
                </a:lnTo>
                <a:lnTo>
                  <a:pt x="8274" y="60"/>
                </a:lnTo>
                <a:lnTo>
                  <a:pt x="8225" y="81"/>
                </a:lnTo>
                <a:lnTo>
                  <a:pt x="8181" y="105"/>
                </a:lnTo>
                <a:lnTo>
                  <a:pt x="8139" y="131"/>
                </a:lnTo>
                <a:lnTo>
                  <a:pt x="8100" y="160"/>
                </a:lnTo>
                <a:lnTo>
                  <a:pt x="8064" y="192"/>
                </a:lnTo>
                <a:lnTo>
                  <a:pt x="8029" y="225"/>
                </a:lnTo>
                <a:lnTo>
                  <a:pt x="7998" y="261"/>
                </a:lnTo>
                <a:lnTo>
                  <a:pt x="7969" y="298"/>
                </a:lnTo>
                <a:lnTo>
                  <a:pt x="7942" y="338"/>
                </a:lnTo>
                <a:lnTo>
                  <a:pt x="7917" y="380"/>
                </a:lnTo>
                <a:lnTo>
                  <a:pt x="7896" y="423"/>
                </a:lnTo>
                <a:lnTo>
                  <a:pt x="7875" y="468"/>
                </a:lnTo>
                <a:lnTo>
                  <a:pt x="7857" y="515"/>
                </a:lnTo>
                <a:lnTo>
                  <a:pt x="7841" y="563"/>
                </a:lnTo>
                <a:lnTo>
                  <a:pt x="7825" y="613"/>
                </a:lnTo>
                <a:lnTo>
                  <a:pt x="7812" y="664"/>
                </a:lnTo>
                <a:lnTo>
                  <a:pt x="7802" y="716"/>
                </a:lnTo>
                <a:lnTo>
                  <a:pt x="7792" y="767"/>
                </a:lnTo>
                <a:lnTo>
                  <a:pt x="7783" y="821"/>
                </a:lnTo>
                <a:lnTo>
                  <a:pt x="7776" y="875"/>
                </a:lnTo>
                <a:lnTo>
                  <a:pt x="7772" y="930"/>
                </a:lnTo>
                <a:lnTo>
                  <a:pt x="7766" y="986"/>
                </a:lnTo>
                <a:lnTo>
                  <a:pt x="7763" y="1043"/>
                </a:lnTo>
                <a:lnTo>
                  <a:pt x="7762" y="1099"/>
                </a:lnTo>
                <a:lnTo>
                  <a:pt x="7760" y="1155"/>
                </a:lnTo>
                <a:lnTo>
                  <a:pt x="7760" y="1211"/>
                </a:lnTo>
                <a:lnTo>
                  <a:pt x="7760" y="1267"/>
                </a:lnTo>
                <a:lnTo>
                  <a:pt x="7762" y="1323"/>
                </a:lnTo>
                <a:lnTo>
                  <a:pt x="7763" y="1379"/>
                </a:lnTo>
                <a:lnTo>
                  <a:pt x="7766" y="1436"/>
                </a:lnTo>
                <a:lnTo>
                  <a:pt x="7770" y="1490"/>
                </a:lnTo>
                <a:lnTo>
                  <a:pt x="7776" y="1546"/>
                </a:lnTo>
                <a:lnTo>
                  <a:pt x="7783" y="1600"/>
                </a:lnTo>
                <a:lnTo>
                  <a:pt x="7792" y="1654"/>
                </a:lnTo>
                <a:lnTo>
                  <a:pt x="7800" y="1706"/>
                </a:lnTo>
                <a:lnTo>
                  <a:pt x="7812" y="1758"/>
                </a:lnTo>
                <a:lnTo>
                  <a:pt x="7825" y="1810"/>
                </a:lnTo>
                <a:lnTo>
                  <a:pt x="7839" y="1859"/>
                </a:lnTo>
                <a:lnTo>
                  <a:pt x="7857" y="1908"/>
                </a:lnTo>
                <a:lnTo>
                  <a:pt x="7874" y="1954"/>
                </a:lnTo>
                <a:lnTo>
                  <a:pt x="7894" y="2000"/>
                </a:lnTo>
                <a:lnTo>
                  <a:pt x="7917" y="2043"/>
                </a:lnTo>
                <a:lnTo>
                  <a:pt x="7942" y="2085"/>
                </a:lnTo>
                <a:lnTo>
                  <a:pt x="7968" y="2125"/>
                </a:lnTo>
                <a:lnTo>
                  <a:pt x="7998" y="2163"/>
                </a:lnTo>
                <a:lnTo>
                  <a:pt x="8028" y="2199"/>
                </a:lnTo>
                <a:lnTo>
                  <a:pt x="8063" y="2233"/>
                </a:lnTo>
                <a:lnTo>
                  <a:pt x="8099" y="2264"/>
                </a:lnTo>
                <a:lnTo>
                  <a:pt x="8139" y="2292"/>
                </a:lnTo>
                <a:lnTo>
                  <a:pt x="8181" y="2320"/>
                </a:lnTo>
                <a:lnTo>
                  <a:pt x="8225" y="2343"/>
                </a:lnTo>
                <a:lnTo>
                  <a:pt x="8273" y="2364"/>
                </a:lnTo>
                <a:lnTo>
                  <a:pt x="8323" y="2382"/>
                </a:lnTo>
                <a:lnTo>
                  <a:pt x="8378" y="2397"/>
                </a:lnTo>
                <a:lnTo>
                  <a:pt x="8434" y="2409"/>
                </a:lnTo>
                <a:lnTo>
                  <a:pt x="8495" y="2418"/>
                </a:lnTo>
                <a:lnTo>
                  <a:pt x="8559" y="2423"/>
                </a:lnTo>
                <a:lnTo>
                  <a:pt x="8626" y="2425"/>
                </a:lnTo>
                <a:lnTo>
                  <a:pt x="10532" y="2425"/>
                </a:lnTo>
                <a:lnTo>
                  <a:pt x="10532" y="1731"/>
                </a:lnTo>
                <a:lnTo>
                  <a:pt x="8751" y="1731"/>
                </a:lnTo>
                <a:lnTo>
                  <a:pt x="8734" y="1731"/>
                </a:lnTo>
                <a:lnTo>
                  <a:pt x="8716" y="1729"/>
                </a:lnTo>
                <a:lnTo>
                  <a:pt x="8700" y="1726"/>
                </a:lnTo>
                <a:lnTo>
                  <a:pt x="8685" y="1722"/>
                </a:lnTo>
                <a:lnTo>
                  <a:pt x="8669" y="1718"/>
                </a:lnTo>
                <a:lnTo>
                  <a:pt x="8654" y="1712"/>
                </a:lnTo>
                <a:lnTo>
                  <a:pt x="8640" y="1706"/>
                </a:lnTo>
                <a:lnTo>
                  <a:pt x="8626" y="1698"/>
                </a:lnTo>
                <a:lnTo>
                  <a:pt x="8613" y="1690"/>
                </a:lnTo>
                <a:lnTo>
                  <a:pt x="8600" y="1680"/>
                </a:lnTo>
                <a:lnTo>
                  <a:pt x="8587" y="1672"/>
                </a:lnTo>
                <a:lnTo>
                  <a:pt x="8575" y="1660"/>
                </a:lnTo>
                <a:lnTo>
                  <a:pt x="8564" y="1650"/>
                </a:lnTo>
                <a:lnTo>
                  <a:pt x="8552" y="1637"/>
                </a:lnTo>
                <a:lnTo>
                  <a:pt x="8542" y="1626"/>
                </a:lnTo>
                <a:lnTo>
                  <a:pt x="8532" y="1613"/>
                </a:lnTo>
                <a:lnTo>
                  <a:pt x="8523" y="1598"/>
                </a:lnTo>
                <a:lnTo>
                  <a:pt x="8515" y="1584"/>
                </a:lnTo>
                <a:lnTo>
                  <a:pt x="8506" y="1570"/>
                </a:lnTo>
                <a:lnTo>
                  <a:pt x="8499" y="1555"/>
                </a:lnTo>
                <a:lnTo>
                  <a:pt x="8484" y="1523"/>
                </a:lnTo>
                <a:lnTo>
                  <a:pt x="8473" y="1490"/>
                </a:lnTo>
                <a:lnTo>
                  <a:pt x="8464" y="1457"/>
                </a:lnTo>
                <a:lnTo>
                  <a:pt x="8459" y="1421"/>
                </a:lnTo>
                <a:lnTo>
                  <a:pt x="8454" y="1387"/>
                </a:lnTo>
                <a:lnTo>
                  <a:pt x="8453" y="1351"/>
                </a:lnTo>
                <a:lnTo>
                  <a:pt x="8453" y="1328"/>
                </a:lnTo>
                <a:lnTo>
                  <a:pt x="8453" y="1293"/>
                </a:lnTo>
                <a:lnTo>
                  <a:pt x="8451" y="1254"/>
                </a:lnTo>
                <a:lnTo>
                  <a:pt x="8451" y="1212"/>
                </a:lnTo>
                <a:lnTo>
                  <a:pt x="8451" y="1169"/>
                </a:lnTo>
                <a:lnTo>
                  <a:pt x="8453" y="1129"/>
                </a:lnTo>
                <a:lnTo>
                  <a:pt x="8453" y="1096"/>
                </a:lnTo>
                <a:lnTo>
                  <a:pt x="8453" y="1070"/>
                </a:lnTo>
                <a:lnTo>
                  <a:pt x="8454" y="1035"/>
                </a:lnTo>
                <a:lnTo>
                  <a:pt x="8459" y="1001"/>
                </a:lnTo>
                <a:lnTo>
                  <a:pt x="8464" y="968"/>
                </a:lnTo>
                <a:lnTo>
                  <a:pt x="8473" y="935"/>
                </a:lnTo>
                <a:lnTo>
                  <a:pt x="8484" y="901"/>
                </a:lnTo>
                <a:lnTo>
                  <a:pt x="8497" y="870"/>
                </a:lnTo>
                <a:lnTo>
                  <a:pt x="8513" y="841"/>
                </a:lnTo>
                <a:lnTo>
                  <a:pt x="8531" y="812"/>
                </a:lnTo>
                <a:lnTo>
                  <a:pt x="8541" y="799"/>
                </a:lnTo>
                <a:lnTo>
                  <a:pt x="8551" y="786"/>
                </a:lnTo>
                <a:lnTo>
                  <a:pt x="8562" y="775"/>
                </a:lnTo>
                <a:lnTo>
                  <a:pt x="8574" y="763"/>
                </a:lnTo>
                <a:lnTo>
                  <a:pt x="8585" y="753"/>
                </a:lnTo>
                <a:lnTo>
                  <a:pt x="8598" y="743"/>
                </a:lnTo>
                <a:lnTo>
                  <a:pt x="8611" y="733"/>
                </a:lnTo>
                <a:lnTo>
                  <a:pt x="8624" y="726"/>
                </a:lnTo>
                <a:lnTo>
                  <a:pt x="8639" y="717"/>
                </a:lnTo>
                <a:lnTo>
                  <a:pt x="8653" y="711"/>
                </a:lnTo>
                <a:lnTo>
                  <a:pt x="8667" y="706"/>
                </a:lnTo>
                <a:lnTo>
                  <a:pt x="8683" y="701"/>
                </a:lnTo>
                <a:lnTo>
                  <a:pt x="8699" y="697"/>
                </a:lnTo>
                <a:lnTo>
                  <a:pt x="8716" y="694"/>
                </a:lnTo>
                <a:lnTo>
                  <a:pt x="8734" y="693"/>
                </a:lnTo>
                <a:lnTo>
                  <a:pt x="8751" y="691"/>
                </a:lnTo>
                <a:close/>
                <a:moveTo>
                  <a:pt x="7328" y="0"/>
                </a:moveTo>
                <a:lnTo>
                  <a:pt x="6290" y="0"/>
                </a:lnTo>
                <a:lnTo>
                  <a:pt x="5596" y="1038"/>
                </a:lnTo>
                <a:lnTo>
                  <a:pt x="4903" y="0"/>
                </a:lnTo>
                <a:lnTo>
                  <a:pt x="3865" y="0"/>
                </a:lnTo>
                <a:lnTo>
                  <a:pt x="3865" y="2425"/>
                </a:lnTo>
                <a:lnTo>
                  <a:pt x="4556" y="2425"/>
                </a:lnTo>
                <a:lnTo>
                  <a:pt x="4556" y="684"/>
                </a:lnTo>
                <a:lnTo>
                  <a:pt x="5249" y="1731"/>
                </a:lnTo>
                <a:lnTo>
                  <a:pt x="5944" y="1731"/>
                </a:lnTo>
                <a:lnTo>
                  <a:pt x="6634" y="684"/>
                </a:lnTo>
                <a:lnTo>
                  <a:pt x="6634" y="2425"/>
                </a:lnTo>
                <a:lnTo>
                  <a:pt x="7328" y="2425"/>
                </a:lnTo>
                <a:lnTo>
                  <a:pt x="73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nes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98EC8E7-FFC7-4E3C-BE16-08921F368BC8}"/>
              </a:ext>
            </a:extLst>
          </p:cNvPr>
          <p:cNvSpPr txBox="1"/>
          <p:nvPr/>
        </p:nvSpPr>
        <p:spPr>
          <a:xfrm>
            <a:off x="375801" y="876283"/>
            <a:ext cx="110033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Производство и распределение электроэнергии, газа и воды</a:t>
            </a:r>
          </a:p>
          <a:p>
            <a:r>
              <a:rPr lang="ru-RU" sz="1000" b="1" dirty="0">
                <a:solidFill>
                  <a:srgbClr val="01C4E0"/>
                </a:solidFill>
              </a:rPr>
              <a:t>РАЗДЕЛ D. ОБЕСПЕЧЕНИЕ ЭЛЕКТРИЧЕСКОЙ ЭНЕРГИЕЙ, ГАЗОМ И ПАРОМ; КОНДИЦИОНИРОВАНИЕ</a:t>
            </a:r>
            <a:r>
              <a:rPr lang="en-US" sz="1000" b="1" dirty="0">
                <a:solidFill>
                  <a:srgbClr val="01C4E0"/>
                </a:solidFill>
              </a:rPr>
              <a:t> </a:t>
            </a:r>
            <a:r>
              <a:rPr lang="ru-RU" sz="1000" b="1" dirty="0">
                <a:solidFill>
                  <a:srgbClr val="01C4E0"/>
                </a:solidFill>
              </a:rPr>
              <a:t>ВОЗДУХА</a:t>
            </a:r>
          </a:p>
          <a:p>
            <a:pPr marL="92075"/>
            <a:r>
              <a:rPr lang="ru-RU" sz="1000" dirty="0"/>
              <a:t>35. Обеспечение электрической энергией, газом и паром; кондиционирование воздуха (за исключением подклассов 35.2, 35.23, 35.23.1)</a:t>
            </a:r>
          </a:p>
          <a:p>
            <a:r>
              <a:rPr lang="ru-RU" sz="1000" b="1" dirty="0">
                <a:solidFill>
                  <a:srgbClr val="01C4E0"/>
                </a:solidFill>
              </a:rPr>
              <a:t>РАЗДЕЛ E. ВОДОСНАБЖЕНИЕ; ВОДООТВЕДЕНИЕ, ОРГАНИЗАЦИЯ СБОРА И УТИЛИЗАЦИИ ОТХОДОВ, ДЕЯТЕЛЬНОСТЬ ПО ЛИКВИДАЦИИ ЗАГРЯЗНЕНИЙ</a:t>
            </a:r>
          </a:p>
          <a:p>
            <a:pPr marL="92075"/>
            <a:r>
              <a:rPr lang="ru-RU" sz="1000" dirty="0"/>
              <a:t>36. Забор, очистка и распределение воды</a:t>
            </a:r>
          </a:p>
          <a:p>
            <a:pPr marL="92075"/>
            <a:r>
              <a:rPr lang="ru-RU" sz="1000" dirty="0"/>
              <a:t>37. Сбор и обработка сточных вод</a:t>
            </a:r>
          </a:p>
          <a:p>
            <a:pPr marL="92075"/>
            <a:r>
              <a:rPr lang="ru-RU" sz="1000" dirty="0"/>
              <a:t>38. Сбор, обработка и утилизация отходов; обработка вторичного сырья</a:t>
            </a:r>
          </a:p>
          <a:p>
            <a:pPr marL="92075"/>
            <a:r>
              <a:rPr lang="ru-RU" sz="1000" dirty="0"/>
              <a:t>39. Предоставление услуг в области ликвидации последствий загрязнений и прочих услуг, связанных с удалением отходов</a:t>
            </a:r>
          </a:p>
          <a:p>
            <a:r>
              <a:rPr lang="ru-RU" sz="1000" b="1" dirty="0">
                <a:solidFill>
                  <a:srgbClr val="01C4E0"/>
                </a:solidFill>
              </a:rPr>
              <a:t>РАЗДЕЛ H.</a:t>
            </a:r>
            <a:r>
              <a:rPr lang="en-US" sz="1000" b="1" dirty="0">
                <a:solidFill>
                  <a:srgbClr val="01C4E0"/>
                </a:solidFill>
              </a:rPr>
              <a:t> </a:t>
            </a:r>
            <a:r>
              <a:rPr lang="ru-RU" sz="1000" b="1" dirty="0">
                <a:solidFill>
                  <a:srgbClr val="01C4E0"/>
                </a:solidFill>
              </a:rPr>
              <a:t>ТРАНСПОРТИРОВКА И ХРАНЕНИЕ</a:t>
            </a:r>
          </a:p>
          <a:p>
            <a:pPr marL="92075"/>
            <a:r>
              <a:rPr lang="ru-RU" sz="1000" dirty="0"/>
              <a:t>49. Деятельность сухопутного и трубопроводного транспорта</a:t>
            </a:r>
          </a:p>
          <a:p>
            <a:pPr marL="92075"/>
            <a:r>
              <a:rPr lang="ru-RU" sz="1000" dirty="0"/>
              <a:t>50. Деятельность водного транспорта</a:t>
            </a:r>
          </a:p>
          <a:p>
            <a:pPr marL="92075"/>
            <a:r>
              <a:rPr lang="ru-RU" sz="1000" dirty="0"/>
              <a:t>51. Деятельность воздушного и космического транспорта</a:t>
            </a:r>
          </a:p>
          <a:p>
            <a:pPr marL="92075"/>
            <a:r>
              <a:rPr lang="ru-RU" sz="1000" dirty="0"/>
              <a:t>52. Складское хозяйство и вспомогательная транспортная деятельность</a:t>
            </a:r>
          </a:p>
          <a:p>
            <a:pPr marL="92075"/>
            <a:r>
              <a:rPr lang="ru-RU" sz="1000" dirty="0"/>
              <a:t>53. Деятельность почтовой связи и курьерская деятельность</a:t>
            </a:r>
            <a:endParaRPr lang="en-US" sz="1000" dirty="0"/>
          </a:p>
          <a:p>
            <a:pPr marL="92075"/>
            <a:endParaRPr lang="en-US" sz="1000" dirty="0"/>
          </a:p>
          <a:p>
            <a:r>
              <a:rPr lang="ru-RU" sz="1100" b="1" dirty="0"/>
              <a:t>Деятельность в области информации и связи</a:t>
            </a:r>
          </a:p>
          <a:p>
            <a:r>
              <a:rPr lang="ru-RU" sz="1000" b="1" dirty="0">
                <a:solidFill>
                  <a:srgbClr val="01C4E0"/>
                </a:solidFill>
              </a:rPr>
              <a:t>РАЗДЕЛ J.</a:t>
            </a:r>
            <a:r>
              <a:rPr lang="en-US" sz="1000" b="1" dirty="0">
                <a:solidFill>
                  <a:srgbClr val="01C4E0"/>
                </a:solidFill>
              </a:rPr>
              <a:t> </a:t>
            </a:r>
            <a:r>
              <a:rPr lang="ru-RU" sz="1000" b="1" dirty="0">
                <a:solidFill>
                  <a:srgbClr val="01C4E0"/>
                </a:solidFill>
              </a:rPr>
              <a:t>ДЕЯТЕЛЬНОСТЬ В ОБЛАСТИ ИНФОРМАЦИИ И СВЯЗИ</a:t>
            </a:r>
          </a:p>
          <a:p>
            <a:pPr marL="92075"/>
            <a:r>
              <a:rPr lang="ru-RU" sz="1000" dirty="0"/>
              <a:t>58. Деятельность издательская</a:t>
            </a:r>
          </a:p>
          <a:p>
            <a:pPr marL="92075"/>
            <a:r>
              <a:rPr lang="ru-RU" sz="1000" dirty="0"/>
              <a:t>59. Производство кинофильмов, видеофильмов и телевизионных программ, издание звукозаписей и нот</a:t>
            </a:r>
          </a:p>
          <a:p>
            <a:pPr marL="92075"/>
            <a:r>
              <a:rPr lang="ru-RU" sz="1000" dirty="0"/>
              <a:t>61. Деятельность в сфере телекоммуникаций</a:t>
            </a:r>
          </a:p>
          <a:p>
            <a:pPr marL="92075"/>
            <a:r>
              <a:rPr lang="ru-RU" sz="1000" dirty="0"/>
              <a:t>62. Разработка компьютерного программного обеспечения, консультационные услуги в данной области и другие сопутствующие услуги</a:t>
            </a:r>
          </a:p>
          <a:p>
            <a:pPr marL="92075"/>
            <a:r>
              <a:rPr lang="ru-RU" sz="1000" dirty="0"/>
              <a:t>63. Деятельность в области информационных технологий</a:t>
            </a:r>
            <a:endParaRPr lang="en-US" sz="1000" dirty="0"/>
          </a:p>
          <a:p>
            <a:endParaRPr lang="en-US" sz="1100" b="1" dirty="0"/>
          </a:p>
          <a:p>
            <a:r>
              <a:rPr lang="ru-RU" sz="1100" b="1" dirty="0"/>
              <a:t>Деятельность профессиональная, научная и техническая</a:t>
            </a:r>
          </a:p>
          <a:p>
            <a:r>
              <a:rPr lang="ru-RU" sz="1000" b="1" dirty="0">
                <a:solidFill>
                  <a:srgbClr val="01C4E0"/>
                </a:solidFill>
              </a:rPr>
              <a:t>РАЗДЕЛ M.</a:t>
            </a:r>
            <a:r>
              <a:rPr lang="en-US" sz="1000" b="1" dirty="0">
                <a:solidFill>
                  <a:srgbClr val="01C4E0"/>
                </a:solidFill>
              </a:rPr>
              <a:t> </a:t>
            </a:r>
            <a:r>
              <a:rPr lang="ru-RU" sz="1000" b="1" dirty="0">
                <a:solidFill>
                  <a:srgbClr val="01C4E0"/>
                </a:solidFill>
              </a:rPr>
              <a:t>ДЕЯТЕЛЬНОСТЬ ПРОФЕССИОНАЛЬНАЯ, НАУЧНАЯ И ТЕХНИЧЕСКАЯ</a:t>
            </a:r>
          </a:p>
          <a:p>
            <a:pPr marL="92075"/>
            <a:r>
              <a:rPr lang="ru-RU" sz="1000" dirty="0"/>
              <a:t>69. Деятельность в области права и бухгалтерского учета</a:t>
            </a:r>
          </a:p>
          <a:p>
            <a:pPr marL="92075"/>
            <a:r>
              <a:rPr lang="ru-RU" sz="1000" dirty="0"/>
              <a:t>70. Деятельность головных офисов, консультирование по вопросам управления</a:t>
            </a:r>
          </a:p>
          <a:p>
            <a:pPr marL="92075"/>
            <a:r>
              <a:rPr lang="ru-RU" sz="1000" dirty="0"/>
              <a:t>71. Деятельность в области архитектуры и инженерно-технического проектирования; технических испытаний, исследований и анализа</a:t>
            </a:r>
          </a:p>
          <a:p>
            <a:pPr marL="92075"/>
            <a:r>
              <a:rPr lang="ru-RU" sz="1000" dirty="0"/>
              <a:t>72. Научные исследования и разработки</a:t>
            </a:r>
          </a:p>
          <a:p>
            <a:pPr marL="92075"/>
            <a:r>
              <a:rPr lang="ru-RU" sz="1000" dirty="0"/>
              <a:t>73. Деятельность рекламная</a:t>
            </a:r>
          </a:p>
          <a:p>
            <a:pPr marL="92075"/>
            <a:r>
              <a:rPr lang="ru-RU" sz="1000" dirty="0"/>
              <a:t>и исследование конъюнктуры рынка</a:t>
            </a:r>
          </a:p>
          <a:p>
            <a:pPr marL="92075"/>
            <a:r>
              <a:rPr lang="ru-RU" sz="1000" dirty="0"/>
              <a:t>74. Деятельность профессиональная научная</a:t>
            </a:r>
          </a:p>
          <a:p>
            <a:pPr marL="92075"/>
            <a:r>
              <a:rPr lang="ru-RU" sz="1000" dirty="0"/>
              <a:t>и техническая прочая</a:t>
            </a:r>
          </a:p>
          <a:p>
            <a:pPr marL="92075"/>
            <a:r>
              <a:rPr lang="ru-RU" sz="1000" dirty="0"/>
              <a:t>75. Деятельность ветеринарная</a:t>
            </a:r>
            <a:endParaRPr lang="en-US" sz="1000" dirty="0"/>
          </a:p>
          <a:p>
            <a:endParaRPr lang="en-US" sz="1000" dirty="0"/>
          </a:p>
          <a:p>
            <a:pPr marL="92075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09767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80C9E32D-E419-4808-831F-C08F61A5364C}"/>
              </a:ext>
            </a:extLst>
          </p:cNvPr>
          <p:cNvSpPr txBox="1"/>
          <p:nvPr/>
        </p:nvSpPr>
        <p:spPr>
          <a:xfrm>
            <a:off x="409574" y="249296"/>
            <a:ext cx="9488021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3000">
                <a:latin typeface="+mj-lt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 Medium"/>
                <a:ea typeface="+mn-ea"/>
                <a:cs typeface="Calibri" panose="020F0502020204030204" pitchFamily="34" charset="0"/>
              </a:rPr>
              <a:t>Перечень ОКВЭД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nest Medium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3EA737BC-80AB-4159-AC96-004251BDBC28}"/>
              </a:ext>
            </a:extLst>
          </p:cNvPr>
          <p:cNvGrpSpPr/>
          <p:nvPr/>
        </p:nvGrpSpPr>
        <p:grpSpPr>
          <a:xfrm>
            <a:off x="10428727" y="414782"/>
            <a:ext cx="1353696" cy="427875"/>
            <a:chOff x="10428727" y="414782"/>
            <a:chExt cx="1353696" cy="427875"/>
          </a:xfrm>
        </p:grpSpPr>
        <p:sp>
          <p:nvSpPr>
            <p:cNvPr id="108" name="Logo">
              <a:extLst>
                <a:ext uri="{FF2B5EF4-FFF2-40B4-BE49-F238E27FC236}">
                  <a16:creationId xmlns:a16="http://schemas.microsoft.com/office/drawing/2014/main" id="{BDA143F4-C454-4CD6-8A77-B05A8D3A4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4625" y="414782"/>
              <a:ext cx="547798" cy="427875"/>
            </a:xfrm>
            <a:custGeom>
              <a:avLst/>
              <a:gdLst>
                <a:gd name="T0" fmla="*/ 1981 w 2067"/>
                <a:gd name="T1" fmla="*/ 1614 h 1614"/>
                <a:gd name="T2" fmla="*/ 1482 w 2067"/>
                <a:gd name="T3" fmla="*/ 1614 h 1614"/>
                <a:gd name="T4" fmla="*/ 1425 w 2067"/>
                <a:gd name="T5" fmla="*/ 1590 h 1614"/>
                <a:gd name="T6" fmla="*/ 1227 w 2067"/>
                <a:gd name="T7" fmla="*/ 1391 h 1614"/>
                <a:gd name="T8" fmla="*/ 1227 w 2067"/>
                <a:gd name="T9" fmla="*/ 1278 h 1614"/>
                <a:gd name="T10" fmla="*/ 1340 w 2067"/>
                <a:gd name="T11" fmla="*/ 1278 h 1614"/>
                <a:gd name="T12" fmla="*/ 1515 w 2067"/>
                <a:gd name="T13" fmla="*/ 1454 h 1614"/>
                <a:gd name="T14" fmla="*/ 1787 w 2067"/>
                <a:gd name="T15" fmla="*/ 1454 h 1614"/>
                <a:gd name="T16" fmla="*/ 1477 w 2067"/>
                <a:gd name="T17" fmla="*/ 1144 h 1614"/>
                <a:gd name="T18" fmla="*/ 1293 w 2067"/>
                <a:gd name="T19" fmla="*/ 1055 h 1614"/>
                <a:gd name="T20" fmla="*/ 1292 w 2067"/>
                <a:gd name="T21" fmla="*/ 1055 h 1614"/>
                <a:gd name="T22" fmla="*/ 1094 w 2067"/>
                <a:gd name="T23" fmla="*/ 1143 h 1614"/>
                <a:gd name="T24" fmla="*/ 1094 w 2067"/>
                <a:gd name="T25" fmla="*/ 1144 h 1614"/>
                <a:gd name="T26" fmla="*/ 649 w 2067"/>
                <a:gd name="T27" fmla="*/ 1589 h 1614"/>
                <a:gd name="T28" fmla="*/ 592 w 2067"/>
                <a:gd name="T29" fmla="*/ 1612 h 1614"/>
                <a:gd name="T30" fmla="*/ 86 w 2067"/>
                <a:gd name="T31" fmla="*/ 1612 h 1614"/>
                <a:gd name="T32" fmla="*/ 12 w 2067"/>
                <a:gd name="T33" fmla="*/ 1563 h 1614"/>
                <a:gd name="T34" fmla="*/ 29 w 2067"/>
                <a:gd name="T35" fmla="*/ 1475 h 1614"/>
                <a:gd name="T36" fmla="*/ 698 w 2067"/>
                <a:gd name="T37" fmla="*/ 807 h 1614"/>
                <a:gd name="T38" fmla="*/ 29 w 2067"/>
                <a:gd name="T39" fmla="*/ 138 h 1614"/>
                <a:gd name="T40" fmla="*/ 12 w 2067"/>
                <a:gd name="T41" fmla="*/ 51 h 1614"/>
                <a:gd name="T42" fmla="*/ 86 w 2067"/>
                <a:gd name="T43" fmla="*/ 2 h 1614"/>
                <a:gd name="T44" fmla="*/ 592 w 2067"/>
                <a:gd name="T45" fmla="*/ 2 h 1614"/>
                <a:gd name="T46" fmla="*/ 649 w 2067"/>
                <a:gd name="T47" fmla="*/ 25 h 1614"/>
                <a:gd name="T48" fmla="*/ 1094 w 2067"/>
                <a:gd name="T49" fmla="*/ 470 h 1614"/>
                <a:gd name="T50" fmla="*/ 1094 w 2067"/>
                <a:gd name="T51" fmla="*/ 471 h 1614"/>
                <a:gd name="T52" fmla="*/ 1292 w 2067"/>
                <a:gd name="T53" fmla="*/ 559 h 1614"/>
                <a:gd name="T54" fmla="*/ 1293 w 2067"/>
                <a:gd name="T55" fmla="*/ 559 h 1614"/>
                <a:gd name="T56" fmla="*/ 1477 w 2067"/>
                <a:gd name="T57" fmla="*/ 470 h 1614"/>
                <a:gd name="T58" fmla="*/ 1787 w 2067"/>
                <a:gd name="T59" fmla="*/ 160 h 1614"/>
                <a:gd name="T60" fmla="*/ 1515 w 2067"/>
                <a:gd name="T61" fmla="*/ 160 h 1614"/>
                <a:gd name="T62" fmla="*/ 1341 w 2067"/>
                <a:gd name="T63" fmla="*/ 335 h 1614"/>
                <a:gd name="T64" fmla="*/ 1227 w 2067"/>
                <a:gd name="T65" fmla="*/ 335 h 1614"/>
                <a:gd name="T66" fmla="*/ 1227 w 2067"/>
                <a:gd name="T67" fmla="*/ 221 h 1614"/>
                <a:gd name="T68" fmla="*/ 1425 w 2067"/>
                <a:gd name="T69" fmla="*/ 23 h 1614"/>
                <a:gd name="T70" fmla="*/ 1482 w 2067"/>
                <a:gd name="T71" fmla="*/ 0 h 1614"/>
                <a:gd name="T72" fmla="*/ 1981 w 2067"/>
                <a:gd name="T73" fmla="*/ 0 h 1614"/>
                <a:gd name="T74" fmla="*/ 2054 w 2067"/>
                <a:gd name="T75" fmla="*/ 49 h 1614"/>
                <a:gd name="T76" fmla="*/ 2037 w 2067"/>
                <a:gd name="T77" fmla="*/ 137 h 1614"/>
                <a:gd name="T78" fmla="*/ 1591 w 2067"/>
                <a:gd name="T79" fmla="*/ 583 h 1614"/>
                <a:gd name="T80" fmla="*/ 1293 w 2067"/>
                <a:gd name="T81" fmla="*/ 719 h 1614"/>
                <a:gd name="T82" fmla="*/ 1290 w 2067"/>
                <a:gd name="T83" fmla="*/ 719 h 1614"/>
                <a:gd name="T84" fmla="*/ 980 w 2067"/>
                <a:gd name="T85" fmla="*/ 583 h 1614"/>
                <a:gd name="T86" fmla="*/ 559 w 2067"/>
                <a:gd name="T87" fmla="*/ 162 h 1614"/>
                <a:gd name="T88" fmla="*/ 279 w 2067"/>
                <a:gd name="T89" fmla="*/ 162 h 1614"/>
                <a:gd name="T90" fmla="*/ 867 w 2067"/>
                <a:gd name="T91" fmla="*/ 749 h 1614"/>
                <a:gd name="T92" fmla="*/ 890 w 2067"/>
                <a:gd name="T93" fmla="*/ 806 h 1614"/>
                <a:gd name="T94" fmla="*/ 890 w 2067"/>
                <a:gd name="T95" fmla="*/ 808 h 1614"/>
                <a:gd name="T96" fmla="*/ 867 w 2067"/>
                <a:gd name="T97" fmla="*/ 865 h 1614"/>
                <a:gd name="T98" fmla="*/ 279 w 2067"/>
                <a:gd name="T99" fmla="*/ 1452 h 1614"/>
                <a:gd name="T100" fmla="*/ 559 w 2067"/>
                <a:gd name="T101" fmla="*/ 1452 h 1614"/>
                <a:gd name="T102" fmla="*/ 980 w 2067"/>
                <a:gd name="T103" fmla="*/ 1031 h 1614"/>
                <a:gd name="T104" fmla="*/ 1290 w 2067"/>
                <a:gd name="T105" fmla="*/ 895 h 1614"/>
                <a:gd name="T106" fmla="*/ 1293 w 2067"/>
                <a:gd name="T107" fmla="*/ 895 h 1614"/>
                <a:gd name="T108" fmla="*/ 1591 w 2067"/>
                <a:gd name="T109" fmla="*/ 1030 h 1614"/>
                <a:gd name="T110" fmla="*/ 2037 w 2067"/>
                <a:gd name="T111" fmla="*/ 1477 h 1614"/>
                <a:gd name="T112" fmla="*/ 2054 w 2067"/>
                <a:gd name="T113" fmla="*/ 1564 h 1614"/>
                <a:gd name="T114" fmla="*/ 1981 w 2067"/>
                <a:gd name="T115" fmla="*/ 1614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7" h="1614">
                  <a:moveTo>
                    <a:pt x="1981" y="1614"/>
                  </a:moveTo>
                  <a:cubicBezTo>
                    <a:pt x="1482" y="1614"/>
                    <a:pt x="1482" y="1614"/>
                    <a:pt x="1482" y="1614"/>
                  </a:cubicBezTo>
                  <a:cubicBezTo>
                    <a:pt x="1461" y="1614"/>
                    <a:pt x="1440" y="1605"/>
                    <a:pt x="1425" y="1590"/>
                  </a:cubicBezTo>
                  <a:cubicBezTo>
                    <a:pt x="1227" y="1391"/>
                    <a:pt x="1227" y="1391"/>
                    <a:pt x="1227" y="1391"/>
                  </a:cubicBezTo>
                  <a:cubicBezTo>
                    <a:pt x="1195" y="1360"/>
                    <a:pt x="1195" y="1309"/>
                    <a:pt x="1227" y="1278"/>
                  </a:cubicBezTo>
                  <a:cubicBezTo>
                    <a:pt x="1258" y="1247"/>
                    <a:pt x="1309" y="1247"/>
                    <a:pt x="1340" y="1278"/>
                  </a:cubicBezTo>
                  <a:cubicBezTo>
                    <a:pt x="1515" y="1454"/>
                    <a:pt x="1515" y="1454"/>
                    <a:pt x="1515" y="1454"/>
                  </a:cubicBezTo>
                  <a:cubicBezTo>
                    <a:pt x="1787" y="1454"/>
                    <a:pt x="1787" y="1454"/>
                    <a:pt x="1787" y="1454"/>
                  </a:cubicBezTo>
                  <a:cubicBezTo>
                    <a:pt x="1477" y="1144"/>
                    <a:pt x="1477" y="1144"/>
                    <a:pt x="1477" y="1144"/>
                  </a:cubicBezTo>
                  <a:cubicBezTo>
                    <a:pt x="1419" y="1085"/>
                    <a:pt x="1356" y="1055"/>
                    <a:pt x="1293" y="1055"/>
                  </a:cubicBezTo>
                  <a:cubicBezTo>
                    <a:pt x="1293" y="1055"/>
                    <a:pt x="1293" y="1055"/>
                    <a:pt x="1292" y="1055"/>
                  </a:cubicBezTo>
                  <a:cubicBezTo>
                    <a:pt x="1184" y="1055"/>
                    <a:pt x="1098" y="1139"/>
                    <a:pt x="1094" y="1143"/>
                  </a:cubicBezTo>
                  <a:cubicBezTo>
                    <a:pt x="1094" y="1143"/>
                    <a:pt x="1094" y="1143"/>
                    <a:pt x="1094" y="1144"/>
                  </a:cubicBezTo>
                  <a:cubicBezTo>
                    <a:pt x="649" y="1589"/>
                    <a:pt x="649" y="1589"/>
                    <a:pt x="649" y="1589"/>
                  </a:cubicBezTo>
                  <a:cubicBezTo>
                    <a:pt x="634" y="1604"/>
                    <a:pt x="613" y="1612"/>
                    <a:pt x="592" y="1612"/>
                  </a:cubicBezTo>
                  <a:cubicBezTo>
                    <a:pt x="86" y="1612"/>
                    <a:pt x="86" y="1612"/>
                    <a:pt x="86" y="1612"/>
                  </a:cubicBezTo>
                  <a:cubicBezTo>
                    <a:pt x="54" y="1612"/>
                    <a:pt x="24" y="1593"/>
                    <a:pt x="12" y="1563"/>
                  </a:cubicBezTo>
                  <a:cubicBezTo>
                    <a:pt x="0" y="1533"/>
                    <a:pt x="7" y="1498"/>
                    <a:pt x="29" y="1475"/>
                  </a:cubicBezTo>
                  <a:cubicBezTo>
                    <a:pt x="698" y="807"/>
                    <a:pt x="698" y="807"/>
                    <a:pt x="698" y="807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7" y="115"/>
                    <a:pt x="0" y="81"/>
                    <a:pt x="12" y="51"/>
                  </a:cubicBezTo>
                  <a:cubicBezTo>
                    <a:pt x="24" y="21"/>
                    <a:pt x="54" y="2"/>
                    <a:pt x="86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613" y="2"/>
                    <a:pt x="634" y="10"/>
                    <a:pt x="649" y="25"/>
                  </a:cubicBezTo>
                  <a:cubicBezTo>
                    <a:pt x="1094" y="470"/>
                    <a:pt x="1094" y="470"/>
                    <a:pt x="1094" y="470"/>
                  </a:cubicBezTo>
                  <a:cubicBezTo>
                    <a:pt x="1094" y="470"/>
                    <a:pt x="1094" y="470"/>
                    <a:pt x="1094" y="471"/>
                  </a:cubicBezTo>
                  <a:cubicBezTo>
                    <a:pt x="1098" y="475"/>
                    <a:pt x="1184" y="558"/>
                    <a:pt x="1292" y="559"/>
                  </a:cubicBezTo>
                  <a:cubicBezTo>
                    <a:pt x="1293" y="559"/>
                    <a:pt x="1293" y="559"/>
                    <a:pt x="1293" y="559"/>
                  </a:cubicBezTo>
                  <a:cubicBezTo>
                    <a:pt x="1356" y="559"/>
                    <a:pt x="1419" y="529"/>
                    <a:pt x="1477" y="470"/>
                  </a:cubicBezTo>
                  <a:cubicBezTo>
                    <a:pt x="1787" y="160"/>
                    <a:pt x="1787" y="160"/>
                    <a:pt x="1787" y="160"/>
                  </a:cubicBezTo>
                  <a:cubicBezTo>
                    <a:pt x="1515" y="160"/>
                    <a:pt x="1515" y="160"/>
                    <a:pt x="1515" y="160"/>
                  </a:cubicBezTo>
                  <a:cubicBezTo>
                    <a:pt x="1341" y="335"/>
                    <a:pt x="1341" y="335"/>
                    <a:pt x="1341" y="335"/>
                  </a:cubicBezTo>
                  <a:cubicBezTo>
                    <a:pt x="1309" y="366"/>
                    <a:pt x="1259" y="366"/>
                    <a:pt x="1227" y="335"/>
                  </a:cubicBezTo>
                  <a:cubicBezTo>
                    <a:pt x="1196" y="303"/>
                    <a:pt x="1196" y="253"/>
                    <a:pt x="1227" y="221"/>
                  </a:cubicBezTo>
                  <a:cubicBezTo>
                    <a:pt x="1425" y="23"/>
                    <a:pt x="1425" y="23"/>
                    <a:pt x="1425" y="23"/>
                  </a:cubicBezTo>
                  <a:cubicBezTo>
                    <a:pt x="1440" y="8"/>
                    <a:pt x="1461" y="0"/>
                    <a:pt x="1482" y="0"/>
                  </a:cubicBezTo>
                  <a:cubicBezTo>
                    <a:pt x="1981" y="0"/>
                    <a:pt x="1981" y="0"/>
                    <a:pt x="1981" y="0"/>
                  </a:cubicBezTo>
                  <a:cubicBezTo>
                    <a:pt x="2013" y="0"/>
                    <a:pt x="2042" y="19"/>
                    <a:pt x="2054" y="49"/>
                  </a:cubicBezTo>
                  <a:cubicBezTo>
                    <a:pt x="2067" y="79"/>
                    <a:pt x="2060" y="114"/>
                    <a:pt x="2037" y="137"/>
                  </a:cubicBezTo>
                  <a:cubicBezTo>
                    <a:pt x="1591" y="583"/>
                    <a:pt x="1591" y="583"/>
                    <a:pt x="1591" y="583"/>
                  </a:cubicBezTo>
                  <a:cubicBezTo>
                    <a:pt x="1501" y="673"/>
                    <a:pt x="1400" y="719"/>
                    <a:pt x="1293" y="719"/>
                  </a:cubicBezTo>
                  <a:cubicBezTo>
                    <a:pt x="1292" y="719"/>
                    <a:pt x="1291" y="719"/>
                    <a:pt x="1290" y="719"/>
                  </a:cubicBezTo>
                  <a:cubicBezTo>
                    <a:pt x="1117" y="717"/>
                    <a:pt x="992" y="595"/>
                    <a:pt x="980" y="583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867" y="749"/>
                    <a:pt x="867" y="749"/>
                    <a:pt x="867" y="749"/>
                  </a:cubicBezTo>
                  <a:cubicBezTo>
                    <a:pt x="882" y="764"/>
                    <a:pt x="890" y="784"/>
                    <a:pt x="890" y="806"/>
                  </a:cubicBezTo>
                  <a:cubicBezTo>
                    <a:pt x="890" y="808"/>
                    <a:pt x="890" y="808"/>
                    <a:pt x="890" y="808"/>
                  </a:cubicBezTo>
                  <a:cubicBezTo>
                    <a:pt x="890" y="829"/>
                    <a:pt x="882" y="850"/>
                    <a:pt x="867" y="865"/>
                  </a:cubicBezTo>
                  <a:cubicBezTo>
                    <a:pt x="279" y="1452"/>
                    <a:pt x="279" y="1452"/>
                    <a:pt x="279" y="1452"/>
                  </a:cubicBezTo>
                  <a:cubicBezTo>
                    <a:pt x="559" y="1452"/>
                    <a:pt x="559" y="1452"/>
                    <a:pt x="559" y="1452"/>
                  </a:cubicBezTo>
                  <a:cubicBezTo>
                    <a:pt x="980" y="1031"/>
                    <a:pt x="980" y="1031"/>
                    <a:pt x="980" y="1031"/>
                  </a:cubicBezTo>
                  <a:cubicBezTo>
                    <a:pt x="992" y="1019"/>
                    <a:pt x="1117" y="896"/>
                    <a:pt x="1290" y="895"/>
                  </a:cubicBezTo>
                  <a:cubicBezTo>
                    <a:pt x="1291" y="895"/>
                    <a:pt x="1292" y="895"/>
                    <a:pt x="1293" y="895"/>
                  </a:cubicBezTo>
                  <a:cubicBezTo>
                    <a:pt x="1400" y="895"/>
                    <a:pt x="1501" y="940"/>
                    <a:pt x="1591" y="1030"/>
                  </a:cubicBezTo>
                  <a:cubicBezTo>
                    <a:pt x="2037" y="1477"/>
                    <a:pt x="2037" y="1477"/>
                    <a:pt x="2037" y="1477"/>
                  </a:cubicBezTo>
                  <a:cubicBezTo>
                    <a:pt x="2060" y="1500"/>
                    <a:pt x="2067" y="1534"/>
                    <a:pt x="2054" y="1564"/>
                  </a:cubicBezTo>
                  <a:cubicBezTo>
                    <a:pt x="2042" y="1594"/>
                    <a:pt x="2013" y="1614"/>
                    <a:pt x="1981" y="1614"/>
                  </a:cubicBezTo>
                  <a:close/>
                </a:path>
              </a:pathLst>
            </a:custGeom>
            <a:solidFill>
              <a:srgbClr val="01C4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109" name="Полилиния 30">
              <a:extLst>
                <a:ext uri="{FF2B5EF4-FFF2-40B4-BE49-F238E27FC236}">
                  <a16:creationId xmlns:a16="http://schemas.microsoft.com/office/drawing/2014/main" id="{6483E46B-7A32-4A99-82E7-D4DDA8426596}"/>
                </a:ext>
              </a:extLst>
            </p:cNvPr>
            <p:cNvSpPr/>
            <p:nvPr/>
          </p:nvSpPr>
          <p:spPr>
            <a:xfrm>
              <a:off x="10428727" y="542697"/>
              <a:ext cx="822564" cy="143310"/>
            </a:xfrm>
            <a:custGeom>
              <a:avLst/>
              <a:gdLst/>
              <a:ahLst/>
              <a:cxnLst/>
              <a:rect l="l" t="t" r="r" b="b"/>
              <a:pathLst>
                <a:path w="1664119" h="289928">
                  <a:moveTo>
                    <a:pt x="259372" y="188353"/>
                  </a:moveTo>
                  <a:lnTo>
                    <a:pt x="259372" y="257213"/>
                  </a:lnTo>
                  <a:lnTo>
                    <a:pt x="309369" y="257213"/>
                  </a:lnTo>
                  <a:cubicBezTo>
                    <a:pt x="321049" y="257239"/>
                    <a:pt x="330474" y="254421"/>
                    <a:pt x="337646" y="248759"/>
                  </a:cubicBezTo>
                  <a:cubicBezTo>
                    <a:pt x="344817" y="243098"/>
                    <a:pt x="348505" y="234439"/>
                    <a:pt x="348710" y="222783"/>
                  </a:cubicBezTo>
                  <a:cubicBezTo>
                    <a:pt x="348531" y="211127"/>
                    <a:pt x="344894" y="202469"/>
                    <a:pt x="337799" y="196807"/>
                  </a:cubicBezTo>
                  <a:cubicBezTo>
                    <a:pt x="330705" y="191146"/>
                    <a:pt x="321228" y="188328"/>
                    <a:pt x="309369" y="188353"/>
                  </a:cubicBezTo>
                  <a:close/>
                  <a:moveTo>
                    <a:pt x="29848" y="147396"/>
                  </a:moveTo>
                  <a:lnTo>
                    <a:pt x="29848" y="256803"/>
                  </a:lnTo>
                  <a:lnTo>
                    <a:pt x="106058" y="257213"/>
                  </a:lnTo>
                  <a:cubicBezTo>
                    <a:pt x="126297" y="256769"/>
                    <a:pt x="141337" y="251306"/>
                    <a:pt x="151179" y="240822"/>
                  </a:cubicBezTo>
                  <a:cubicBezTo>
                    <a:pt x="161021" y="230339"/>
                    <a:pt x="165921" y="217500"/>
                    <a:pt x="165878" y="202304"/>
                  </a:cubicBezTo>
                  <a:cubicBezTo>
                    <a:pt x="165980" y="187109"/>
                    <a:pt x="161064" y="174269"/>
                    <a:pt x="151128" y="163786"/>
                  </a:cubicBezTo>
                  <a:cubicBezTo>
                    <a:pt x="141192" y="153303"/>
                    <a:pt x="125623" y="147840"/>
                    <a:pt x="104419" y="147396"/>
                  </a:cubicBezTo>
                  <a:close/>
                  <a:moveTo>
                    <a:pt x="1574832" y="115040"/>
                  </a:moveTo>
                  <a:cubicBezTo>
                    <a:pt x="1557945" y="115347"/>
                    <a:pt x="1544207" y="120472"/>
                    <a:pt x="1533618" y="130413"/>
                  </a:cubicBezTo>
                  <a:cubicBezTo>
                    <a:pt x="1523029" y="140355"/>
                    <a:pt x="1516151" y="153269"/>
                    <a:pt x="1512986" y="169155"/>
                  </a:cubicBezTo>
                  <a:lnTo>
                    <a:pt x="1633810" y="169155"/>
                  </a:lnTo>
                  <a:cubicBezTo>
                    <a:pt x="1630969" y="153269"/>
                    <a:pt x="1624672" y="140355"/>
                    <a:pt x="1614919" y="130413"/>
                  </a:cubicBezTo>
                  <a:cubicBezTo>
                    <a:pt x="1605166" y="120472"/>
                    <a:pt x="1591803" y="115347"/>
                    <a:pt x="1574832" y="115040"/>
                  </a:cubicBezTo>
                  <a:close/>
                  <a:moveTo>
                    <a:pt x="1178084" y="115040"/>
                  </a:moveTo>
                  <a:cubicBezTo>
                    <a:pt x="1157623" y="115560"/>
                    <a:pt x="1141694" y="122713"/>
                    <a:pt x="1130298" y="136499"/>
                  </a:cubicBezTo>
                  <a:cubicBezTo>
                    <a:pt x="1118903" y="150284"/>
                    <a:pt x="1113115" y="167577"/>
                    <a:pt x="1112936" y="188379"/>
                  </a:cubicBezTo>
                  <a:cubicBezTo>
                    <a:pt x="1113115" y="209147"/>
                    <a:pt x="1118903" y="226304"/>
                    <a:pt x="1130298" y="239850"/>
                  </a:cubicBezTo>
                  <a:cubicBezTo>
                    <a:pt x="1141694" y="253396"/>
                    <a:pt x="1157623" y="260413"/>
                    <a:pt x="1178084" y="260899"/>
                  </a:cubicBezTo>
                  <a:cubicBezTo>
                    <a:pt x="1198596" y="260413"/>
                    <a:pt x="1214730" y="253396"/>
                    <a:pt x="1226484" y="239850"/>
                  </a:cubicBezTo>
                  <a:cubicBezTo>
                    <a:pt x="1238238" y="226304"/>
                    <a:pt x="1244230" y="209147"/>
                    <a:pt x="1244461" y="188379"/>
                  </a:cubicBezTo>
                  <a:cubicBezTo>
                    <a:pt x="1244230" y="167577"/>
                    <a:pt x="1238238" y="150284"/>
                    <a:pt x="1226484" y="136499"/>
                  </a:cubicBezTo>
                  <a:cubicBezTo>
                    <a:pt x="1214730" y="122713"/>
                    <a:pt x="1198596" y="115560"/>
                    <a:pt x="1178084" y="115040"/>
                  </a:cubicBezTo>
                  <a:close/>
                  <a:moveTo>
                    <a:pt x="768509" y="115040"/>
                  </a:moveTo>
                  <a:cubicBezTo>
                    <a:pt x="748048" y="115560"/>
                    <a:pt x="732119" y="122713"/>
                    <a:pt x="720723" y="136499"/>
                  </a:cubicBezTo>
                  <a:cubicBezTo>
                    <a:pt x="709328" y="150284"/>
                    <a:pt x="703540" y="167577"/>
                    <a:pt x="703361" y="188379"/>
                  </a:cubicBezTo>
                  <a:cubicBezTo>
                    <a:pt x="703540" y="209147"/>
                    <a:pt x="709328" y="226304"/>
                    <a:pt x="720723" y="239850"/>
                  </a:cubicBezTo>
                  <a:cubicBezTo>
                    <a:pt x="732119" y="253396"/>
                    <a:pt x="748048" y="260413"/>
                    <a:pt x="768509" y="260899"/>
                  </a:cubicBezTo>
                  <a:cubicBezTo>
                    <a:pt x="789021" y="260413"/>
                    <a:pt x="805155" y="253396"/>
                    <a:pt x="816909" y="239850"/>
                  </a:cubicBezTo>
                  <a:cubicBezTo>
                    <a:pt x="828663" y="226304"/>
                    <a:pt x="834655" y="209147"/>
                    <a:pt x="834885" y="188379"/>
                  </a:cubicBezTo>
                  <a:cubicBezTo>
                    <a:pt x="834655" y="167577"/>
                    <a:pt x="828663" y="150284"/>
                    <a:pt x="816909" y="136499"/>
                  </a:cubicBezTo>
                  <a:cubicBezTo>
                    <a:pt x="805155" y="122713"/>
                    <a:pt x="789021" y="115560"/>
                    <a:pt x="768509" y="115040"/>
                  </a:cubicBezTo>
                  <a:close/>
                  <a:moveTo>
                    <a:pt x="1300115" y="89287"/>
                  </a:moveTo>
                  <a:lnTo>
                    <a:pt x="1456931" y="89287"/>
                  </a:lnTo>
                  <a:lnTo>
                    <a:pt x="1456931" y="118726"/>
                  </a:lnTo>
                  <a:lnTo>
                    <a:pt x="1393037" y="118726"/>
                  </a:lnTo>
                  <a:lnTo>
                    <a:pt x="1393037" y="286651"/>
                  </a:lnTo>
                  <a:lnTo>
                    <a:pt x="1363599" y="286651"/>
                  </a:lnTo>
                  <a:lnTo>
                    <a:pt x="1363599" y="118726"/>
                  </a:lnTo>
                  <a:lnTo>
                    <a:pt x="1300115" y="118726"/>
                  </a:lnTo>
                  <a:close/>
                  <a:moveTo>
                    <a:pt x="900779" y="89287"/>
                  </a:moveTo>
                  <a:lnTo>
                    <a:pt x="930627" y="89287"/>
                  </a:lnTo>
                  <a:lnTo>
                    <a:pt x="930627" y="173250"/>
                  </a:lnTo>
                  <a:lnTo>
                    <a:pt x="961345" y="173250"/>
                  </a:lnTo>
                  <a:lnTo>
                    <a:pt x="1016638" y="89287"/>
                  </a:lnTo>
                  <a:lnTo>
                    <a:pt x="1053909" y="89287"/>
                  </a:lnTo>
                  <a:lnTo>
                    <a:pt x="990016" y="183472"/>
                  </a:lnTo>
                  <a:lnTo>
                    <a:pt x="1066196" y="286651"/>
                  </a:lnTo>
                  <a:lnTo>
                    <a:pt x="1028925" y="286651"/>
                  </a:lnTo>
                  <a:lnTo>
                    <a:pt x="967079" y="202689"/>
                  </a:lnTo>
                  <a:lnTo>
                    <a:pt x="930627" y="202689"/>
                  </a:lnTo>
                  <a:lnTo>
                    <a:pt x="930627" y="286651"/>
                  </a:lnTo>
                  <a:lnTo>
                    <a:pt x="900779" y="286651"/>
                  </a:lnTo>
                  <a:close/>
                  <a:moveTo>
                    <a:pt x="410147" y="89287"/>
                  </a:moveTo>
                  <a:lnTo>
                    <a:pt x="439994" y="89287"/>
                  </a:lnTo>
                  <a:lnTo>
                    <a:pt x="439994" y="286651"/>
                  </a:lnTo>
                  <a:lnTo>
                    <a:pt x="410147" y="286651"/>
                  </a:lnTo>
                  <a:close/>
                  <a:moveTo>
                    <a:pt x="229934" y="89287"/>
                  </a:moveTo>
                  <a:lnTo>
                    <a:pt x="259372" y="89287"/>
                  </a:lnTo>
                  <a:lnTo>
                    <a:pt x="259372" y="158915"/>
                  </a:lnTo>
                  <a:lnTo>
                    <a:pt x="309369" y="158915"/>
                  </a:lnTo>
                  <a:cubicBezTo>
                    <a:pt x="330213" y="159067"/>
                    <a:pt x="347004" y="164692"/>
                    <a:pt x="359740" y="175792"/>
                  </a:cubicBezTo>
                  <a:cubicBezTo>
                    <a:pt x="372475" y="186891"/>
                    <a:pt x="379021" y="202555"/>
                    <a:pt x="379377" y="222783"/>
                  </a:cubicBezTo>
                  <a:cubicBezTo>
                    <a:pt x="378842" y="243012"/>
                    <a:pt x="371938" y="258676"/>
                    <a:pt x="358665" y="269775"/>
                  </a:cubicBezTo>
                  <a:cubicBezTo>
                    <a:pt x="345392" y="280874"/>
                    <a:pt x="328960" y="286500"/>
                    <a:pt x="309369" y="286651"/>
                  </a:cubicBezTo>
                  <a:lnTo>
                    <a:pt x="229934" y="286651"/>
                  </a:lnTo>
                  <a:close/>
                  <a:moveTo>
                    <a:pt x="1574832" y="86420"/>
                  </a:moveTo>
                  <a:cubicBezTo>
                    <a:pt x="1593728" y="86632"/>
                    <a:pt x="1609817" y="91256"/>
                    <a:pt x="1623101" y="100291"/>
                  </a:cubicBezTo>
                  <a:cubicBezTo>
                    <a:pt x="1636384" y="109327"/>
                    <a:pt x="1646527" y="121502"/>
                    <a:pt x="1653531" y="136818"/>
                  </a:cubicBezTo>
                  <a:cubicBezTo>
                    <a:pt x="1660534" y="152134"/>
                    <a:pt x="1664063" y="169318"/>
                    <a:pt x="1664119" y="188371"/>
                  </a:cubicBezTo>
                  <a:cubicBezTo>
                    <a:pt x="1664102" y="190024"/>
                    <a:pt x="1664034" y="191727"/>
                    <a:pt x="1663914" y="193482"/>
                  </a:cubicBezTo>
                  <a:cubicBezTo>
                    <a:pt x="1663795" y="195237"/>
                    <a:pt x="1663727" y="196940"/>
                    <a:pt x="1663709" y="198593"/>
                  </a:cubicBezTo>
                  <a:lnTo>
                    <a:pt x="1511757" y="198593"/>
                  </a:lnTo>
                  <a:cubicBezTo>
                    <a:pt x="1513976" y="216791"/>
                    <a:pt x="1520802" y="231633"/>
                    <a:pt x="1532236" y="243119"/>
                  </a:cubicBezTo>
                  <a:cubicBezTo>
                    <a:pt x="1543670" y="254606"/>
                    <a:pt x="1558687" y="260532"/>
                    <a:pt x="1577289" y="260899"/>
                  </a:cubicBezTo>
                  <a:cubicBezTo>
                    <a:pt x="1589568" y="260823"/>
                    <a:pt x="1600234" y="258209"/>
                    <a:pt x="1609287" y="253060"/>
                  </a:cubicBezTo>
                  <a:cubicBezTo>
                    <a:pt x="1618340" y="247910"/>
                    <a:pt x="1625832" y="240686"/>
                    <a:pt x="1631763" y="231386"/>
                  </a:cubicBezTo>
                  <a:lnTo>
                    <a:pt x="1657566" y="244093"/>
                  </a:lnTo>
                  <a:cubicBezTo>
                    <a:pt x="1649306" y="258168"/>
                    <a:pt x="1638384" y="269220"/>
                    <a:pt x="1624800" y="277248"/>
                  </a:cubicBezTo>
                  <a:cubicBezTo>
                    <a:pt x="1611215" y="285276"/>
                    <a:pt x="1595379" y="289366"/>
                    <a:pt x="1577289" y="289518"/>
                  </a:cubicBezTo>
                  <a:cubicBezTo>
                    <a:pt x="1558437" y="289309"/>
                    <a:pt x="1541810" y="284726"/>
                    <a:pt x="1527410" y="275769"/>
                  </a:cubicBezTo>
                  <a:cubicBezTo>
                    <a:pt x="1513010" y="266812"/>
                    <a:pt x="1501727" y="254736"/>
                    <a:pt x="1493561" y="239542"/>
                  </a:cubicBezTo>
                  <a:cubicBezTo>
                    <a:pt x="1485396" y="224348"/>
                    <a:pt x="1481239" y="207291"/>
                    <a:pt x="1481090" y="188371"/>
                  </a:cubicBezTo>
                  <a:cubicBezTo>
                    <a:pt x="1481208" y="169318"/>
                    <a:pt x="1485153" y="152134"/>
                    <a:pt x="1492924" y="136818"/>
                  </a:cubicBezTo>
                  <a:cubicBezTo>
                    <a:pt x="1500695" y="121502"/>
                    <a:pt x="1511584" y="109327"/>
                    <a:pt x="1525590" y="100291"/>
                  </a:cubicBezTo>
                  <a:cubicBezTo>
                    <a:pt x="1539595" y="91256"/>
                    <a:pt x="1556009" y="86632"/>
                    <a:pt x="1574832" y="86420"/>
                  </a:cubicBezTo>
                  <a:close/>
                  <a:moveTo>
                    <a:pt x="1178084" y="86420"/>
                  </a:moveTo>
                  <a:cubicBezTo>
                    <a:pt x="1197073" y="86632"/>
                    <a:pt x="1213765" y="91255"/>
                    <a:pt x="1228162" y="100289"/>
                  </a:cubicBezTo>
                  <a:cubicBezTo>
                    <a:pt x="1242558" y="109324"/>
                    <a:pt x="1253813" y="121499"/>
                    <a:pt x="1261926" y="136816"/>
                  </a:cubicBezTo>
                  <a:cubicBezTo>
                    <a:pt x="1270040" y="152133"/>
                    <a:pt x="1274167" y="169320"/>
                    <a:pt x="1274308" y="188379"/>
                  </a:cubicBezTo>
                  <a:cubicBezTo>
                    <a:pt x="1274167" y="207433"/>
                    <a:pt x="1270040" y="224585"/>
                    <a:pt x="1261926" y="239836"/>
                  </a:cubicBezTo>
                  <a:cubicBezTo>
                    <a:pt x="1253813" y="255087"/>
                    <a:pt x="1242558" y="267197"/>
                    <a:pt x="1228162" y="276165"/>
                  </a:cubicBezTo>
                  <a:cubicBezTo>
                    <a:pt x="1213765" y="285134"/>
                    <a:pt x="1197073" y="289721"/>
                    <a:pt x="1178084" y="289928"/>
                  </a:cubicBezTo>
                  <a:cubicBezTo>
                    <a:pt x="1159239" y="289721"/>
                    <a:pt x="1142714" y="285134"/>
                    <a:pt x="1128507" y="276165"/>
                  </a:cubicBezTo>
                  <a:cubicBezTo>
                    <a:pt x="1114300" y="267197"/>
                    <a:pt x="1103212" y="255087"/>
                    <a:pt x="1095242" y="239836"/>
                  </a:cubicBezTo>
                  <a:cubicBezTo>
                    <a:pt x="1087273" y="224585"/>
                    <a:pt x="1083221" y="207433"/>
                    <a:pt x="1083088" y="188379"/>
                  </a:cubicBezTo>
                  <a:cubicBezTo>
                    <a:pt x="1083221" y="169320"/>
                    <a:pt x="1087273" y="152133"/>
                    <a:pt x="1095242" y="136816"/>
                  </a:cubicBezTo>
                  <a:cubicBezTo>
                    <a:pt x="1103212" y="121499"/>
                    <a:pt x="1114300" y="109324"/>
                    <a:pt x="1128507" y="100289"/>
                  </a:cubicBezTo>
                  <a:cubicBezTo>
                    <a:pt x="1142714" y="91255"/>
                    <a:pt x="1159239" y="86632"/>
                    <a:pt x="1178084" y="86420"/>
                  </a:cubicBezTo>
                  <a:close/>
                  <a:moveTo>
                    <a:pt x="768509" y="86420"/>
                  </a:moveTo>
                  <a:cubicBezTo>
                    <a:pt x="787498" y="86632"/>
                    <a:pt x="804190" y="91255"/>
                    <a:pt x="818586" y="100289"/>
                  </a:cubicBezTo>
                  <a:cubicBezTo>
                    <a:pt x="832983" y="109324"/>
                    <a:pt x="844238" y="121499"/>
                    <a:pt x="852351" y="136816"/>
                  </a:cubicBezTo>
                  <a:cubicBezTo>
                    <a:pt x="860465" y="152133"/>
                    <a:pt x="864592" y="169320"/>
                    <a:pt x="864733" y="188379"/>
                  </a:cubicBezTo>
                  <a:cubicBezTo>
                    <a:pt x="864592" y="207433"/>
                    <a:pt x="860465" y="224585"/>
                    <a:pt x="852351" y="239836"/>
                  </a:cubicBezTo>
                  <a:cubicBezTo>
                    <a:pt x="844238" y="255087"/>
                    <a:pt x="832983" y="267197"/>
                    <a:pt x="818587" y="276165"/>
                  </a:cubicBezTo>
                  <a:cubicBezTo>
                    <a:pt x="804190" y="285134"/>
                    <a:pt x="787498" y="289721"/>
                    <a:pt x="768509" y="289928"/>
                  </a:cubicBezTo>
                  <a:cubicBezTo>
                    <a:pt x="749664" y="289721"/>
                    <a:pt x="733139" y="285134"/>
                    <a:pt x="718932" y="276165"/>
                  </a:cubicBezTo>
                  <a:cubicBezTo>
                    <a:pt x="704725" y="267197"/>
                    <a:pt x="693637" y="255087"/>
                    <a:pt x="685667" y="239836"/>
                  </a:cubicBezTo>
                  <a:cubicBezTo>
                    <a:pt x="677698" y="224585"/>
                    <a:pt x="673646" y="207433"/>
                    <a:pt x="673513" y="188379"/>
                  </a:cubicBezTo>
                  <a:cubicBezTo>
                    <a:pt x="673646" y="169320"/>
                    <a:pt x="677698" y="152133"/>
                    <a:pt x="685667" y="136816"/>
                  </a:cubicBezTo>
                  <a:cubicBezTo>
                    <a:pt x="693637" y="121499"/>
                    <a:pt x="704725" y="109324"/>
                    <a:pt x="718932" y="100289"/>
                  </a:cubicBezTo>
                  <a:cubicBezTo>
                    <a:pt x="733139" y="91255"/>
                    <a:pt x="749664" y="86632"/>
                    <a:pt x="768509" y="86420"/>
                  </a:cubicBezTo>
                  <a:close/>
                  <a:moveTo>
                    <a:pt x="566001" y="86420"/>
                  </a:moveTo>
                  <a:cubicBezTo>
                    <a:pt x="584141" y="86607"/>
                    <a:pt x="600183" y="90833"/>
                    <a:pt x="614126" y="99099"/>
                  </a:cubicBezTo>
                  <a:cubicBezTo>
                    <a:pt x="628068" y="107365"/>
                    <a:pt x="639195" y="118551"/>
                    <a:pt x="647506" y="132657"/>
                  </a:cubicBezTo>
                  <a:lnTo>
                    <a:pt x="621703" y="144949"/>
                  </a:lnTo>
                  <a:cubicBezTo>
                    <a:pt x="615721" y="135816"/>
                    <a:pt x="608025" y="128577"/>
                    <a:pt x="598613" y="123234"/>
                  </a:cubicBezTo>
                  <a:cubicBezTo>
                    <a:pt x="589201" y="117890"/>
                    <a:pt x="578331" y="115159"/>
                    <a:pt x="566001" y="115040"/>
                  </a:cubicBezTo>
                  <a:cubicBezTo>
                    <a:pt x="545744" y="115560"/>
                    <a:pt x="529941" y="122713"/>
                    <a:pt x="518592" y="136499"/>
                  </a:cubicBezTo>
                  <a:cubicBezTo>
                    <a:pt x="507244" y="150284"/>
                    <a:pt x="501476" y="167577"/>
                    <a:pt x="501288" y="188379"/>
                  </a:cubicBezTo>
                  <a:cubicBezTo>
                    <a:pt x="501467" y="209147"/>
                    <a:pt x="507252" y="226304"/>
                    <a:pt x="518644" y="239850"/>
                  </a:cubicBezTo>
                  <a:cubicBezTo>
                    <a:pt x="530035" y="253396"/>
                    <a:pt x="545957" y="260413"/>
                    <a:pt x="566410" y="260899"/>
                  </a:cubicBezTo>
                  <a:cubicBezTo>
                    <a:pt x="578544" y="260823"/>
                    <a:pt x="589295" y="258211"/>
                    <a:pt x="598664" y="253064"/>
                  </a:cubicBezTo>
                  <a:cubicBezTo>
                    <a:pt x="608033" y="247916"/>
                    <a:pt x="615713" y="240695"/>
                    <a:pt x="621703" y="231400"/>
                  </a:cubicBezTo>
                  <a:lnTo>
                    <a:pt x="647506" y="244101"/>
                  </a:lnTo>
                  <a:cubicBezTo>
                    <a:pt x="639187" y="258172"/>
                    <a:pt x="628077" y="269221"/>
                    <a:pt x="614177" y="277249"/>
                  </a:cubicBezTo>
                  <a:cubicBezTo>
                    <a:pt x="600277" y="285276"/>
                    <a:pt x="584355" y="289366"/>
                    <a:pt x="566410" y="289518"/>
                  </a:cubicBezTo>
                  <a:cubicBezTo>
                    <a:pt x="547444" y="289309"/>
                    <a:pt x="530863" y="284727"/>
                    <a:pt x="516668" y="275771"/>
                  </a:cubicBezTo>
                  <a:cubicBezTo>
                    <a:pt x="502472" y="266815"/>
                    <a:pt x="491417" y="254741"/>
                    <a:pt x="483502" y="239548"/>
                  </a:cubicBezTo>
                  <a:cubicBezTo>
                    <a:pt x="475586" y="224355"/>
                    <a:pt x="471566" y="207299"/>
                    <a:pt x="471440" y="188379"/>
                  </a:cubicBezTo>
                  <a:cubicBezTo>
                    <a:pt x="471568" y="169320"/>
                    <a:pt x="475584" y="152133"/>
                    <a:pt x="483486" y="136816"/>
                  </a:cubicBezTo>
                  <a:cubicBezTo>
                    <a:pt x="491389" y="121499"/>
                    <a:pt x="502409" y="109324"/>
                    <a:pt x="516546" y="100289"/>
                  </a:cubicBezTo>
                  <a:cubicBezTo>
                    <a:pt x="530684" y="91255"/>
                    <a:pt x="547168" y="86632"/>
                    <a:pt x="566001" y="86420"/>
                  </a:cubicBezTo>
                  <a:close/>
                  <a:moveTo>
                    <a:pt x="0" y="0"/>
                  </a:moveTo>
                  <a:lnTo>
                    <a:pt x="99915" y="0"/>
                  </a:lnTo>
                  <a:cubicBezTo>
                    <a:pt x="128400" y="535"/>
                    <a:pt x="149148" y="7849"/>
                    <a:pt x="162159" y="21942"/>
                  </a:cubicBezTo>
                  <a:cubicBezTo>
                    <a:pt x="175170" y="36035"/>
                    <a:pt x="181580" y="53696"/>
                    <a:pt x="181391" y="74927"/>
                  </a:cubicBezTo>
                  <a:cubicBezTo>
                    <a:pt x="181331" y="86709"/>
                    <a:pt x="178690" y="97465"/>
                    <a:pt x="173468" y="107196"/>
                  </a:cubicBezTo>
                  <a:cubicBezTo>
                    <a:pt x="168245" y="116926"/>
                    <a:pt x="160799" y="125011"/>
                    <a:pt x="151128" y="131453"/>
                  </a:cubicBezTo>
                  <a:cubicBezTo>
                    <a:pt x="165965" y="138335"/>
                    <a:pt x="177423" y="147886"/>
                    <a:pt x="185503" y="160105"/>
                  </a:cubicBezTo>
                  <a:cubicBezTo>
                    <a:pt x="193582" y="172325"/>
                    <a:pt x="197672" y="186391"/>
                    <a:pt x="197774" y="202304"/>
                  </a:cubicBezTo>
                  <a:cubicBezTo>
                    <a:pt x="197904" y="225897"/>
                    <a:pt x="190590" y="245692"/>
                    <a:pt x="175831" y="261688"/>
                  </a:cubicBezTo>
                  <a:cubicBezTo>
                    <a:pt x="161073" y="277684"/>
                    <a:pt x="138089" y="286005"/>
                    <a:pt x="106881" y="286651"/>
                  </a:cubicBezTo>
                  <a:lnTo>
                    <a:pt x="0" y="286651"/>
                  </a:lnTo>
                  <a:lnTo>
                    <a:pt x="0" y="120415"/>
                  </a:lnTo>
                  <a:lnTo>
                    <a:pt x="94998" y="120415"/>
                  </a:lnTo>
                  <a:cubicBezTo>
                    <a:pt x="115016" y="120082"/>
                    <a:pt x="129170" y="115626"/>
                    <a:pt x="137459" y="107045"/>
                  </a:cubicBezTo>
                  <a:cubicBezTo>
                    <a:pt x="145748" y="98465"/>
                    <a:pt x="149760" y="87759"/>
                    <a:pt x="149495" y="74927"/>
                  </a:cubicBezTo>
                  <a:cubicBezTo>
                    <a:pt x="149879" y="62095"/>
                    <a:pt x="146345" y="51388"/>
                    <a:pt x="138893" y="42808"/>
                  </a:cubicBezTo>
                  <a:cubicBezTo>
                    <a:pt x="131440" y="34228"/>
                    <a:pt x="117765" y="29771"/>
                    <a:pt x="97866" y="29438"/>
                  </a:cubicBezTo>
                  <a:lnTo>
                    <a:pt x="0" y="29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</p:grpSp>
      <p:sp>
        <p:nvSpPr>
          <p:cNvPr id="111" name="Rectangle 10">
            <a:extLst>
              <a:ext uri="{FF2B5EF4-FFF2-40B4-BE49-F238E27FC236}">
                <a16:creationId xmlns:a16="http://schemas.microsoft.com/office/drawing/2014/main" id="{3CA38424-C99F-46EC-935B-C239C0D2720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48425"/>
            <a:ext cx="12192000" cy="409575"/>
          </a:xfrm>
          <a:prstGeom prst="rect">
            <a:avLst/>
          </a:prstGeom>
          <a:solidFill>
            <a:srgbClr val="01C4E0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nes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2" name="Номер слайда 17">
            <a:extLst>
              <a:ext uri="{FF2B5EF4-FFF2-40B4-BE49-F238E27FC236}">
                <a16:creationId xmlns:a16="http://schemas.microsoft.com/office/drawing/2014/main" id="{5BD28E68-8252-4626-84D1-3A77254E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2424" y="6448425"/>
            <a:ext cx="409576" cy="409575"/>
          </a:xfrm>
          <a:prstGeom prst="rect">
            <a:avLst/>
          </a:prstGeom>
          <a:solidFill>
            <a:srgbClr val="443D8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B10D2-C511-4838-996D-E457D5B62D9F}" type="slidenum">
              <a:rPr kumimoji="0" lang="ru" sz="13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Ones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" sz="13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Ones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87D26890-1E6C-48D8-88C9-72A803BBE5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9575" y="6570149"/>
            <a:ext cx="1647825" cy="174867"/>
          </a:xfrm>
          <a:custGeom>
            <a:avLst/>
            <a:gdLst>
              <a:gd name="T0" fmla="*/ 1391 w 23040"/>
              <a:gd name="T1" fmla="*/ 0 h 2445"/>
              <a:gd name="T2" fmla="*/ 17339 w 23040"/>
              <a:gd name="T3" fmla="*/ 333 h 2445"/>
              <a:gd name="T4" fmla="*/ 16851 w 23040"/>
              <a:gd name="T5" fmla="*/ 1002 h 2445"/>
              <a:gd name="T6" fmla="*/ 17212 w 23040"/>
              <a:gd name="T7" fmla="*/ 1126 h 2445"/>
              <a:gd name="T8" fmla="*/ 17407 w 23040"/>
              <a:gd name="T9" fmla="*/ 1366 h 2445"/>
              <a:gd name="T10" fmla="*/ 17454 w 23040"/>
              <a:gd name="T11" fmla="*/ 1712 h 2445"/>
              <a:gd name="T12" fmla="*/ 17362 w 23040"/>
              <a:gd name="T13" fmla="*/ 2063 h 2445"/>
              <a:gd name="T14" fmla="*/ 17077 w 23040"/>
              <a:gd name="T15" fmla="*/ 2320 h 2445"/>
              <a:gd name="T16" fmla="*/ 16656 w 23040"/>
              <a:gd name="T17" fmla="*/ 2419 h 2445"/>
              <a:gd name="T18" fmla="*/ 16573 w 23040"/>
              <a:gd name="T19" fmla="*/ 2089 h 2445"/>
              <a:gd name="T20" fmla="*/ 16835 w 23040"/>
              <a:gd name="T21" fmla="*/ 2048 h 2445"/>
              <a:gd name="T22" fmla="*/ 17025 w 23040"/>
              <a:gd name="T23" fmla="*/ 1918 h 2445"/>
              <a:gd name="T24" fmla="*/ 17087 w 23040"/>
              <a:gd name="T25" fmla="*/ 1652 h 2445"/>
              <a:gd name="T26" fmla="*/ 17002 w 23040"/>
              <a:gd name="T27" fmla="*/ 1424 h 2445"/>
              <a:gd name="T28" fmla="*/ 16799 w 23040"/>
              <a:gd name="T29" fmla="*/ 1328 h 2445"/>
              <a:gd name="T30" fmla="*/ 16537 w 23040"/>
              <a:gd name="T31" fmla="*/ 1303 h 2445"/>
              <a:gd name="T32" fmla="*/ 18145 w 23040"/>
              <a:gd name="T33" fmla="*/ 2432 h 2445"/>
              <a:gd name="T34" fmla="*/ 17879 w 23040"/>
              <a:gd name="T35" fmla="*/ 2330 h 2445"/>
              <a:gd name="T36" fmla="*/ 17702 w 23040"/>
              <a:gd name="T37" fmla="*/ 2120 h 2445"/>
              <a:gd name="T38" fmla="*/ 17670 w 23040"/>
              <a:gd name="T39" fmla="*/ 1791 h 2445"/>
              <a:gd name="T40" fmla="*/ 17821 w 23040"/>
              <a:gd name="T41" fmla="*/ 1518 h 2445"/>
              <a:gd name="T42" fmla="*/ 18105 w 23040"/>
              <a:gd name="T43" fmla="*/ 1387 h 2445"/>
              <a:gd name="T44" fmla="*/ 18873 w 23040"/>
              <a:gd name="T45" fmla="*/ 1355 h 2445"/>
              <a:gd name="T46" fmla="*/ 18808 w 23040"/>
              <a:gd name="T47" fmla="*/ 1071 h 2445"/>
              <a:gd name="T48" fmla="*/ 18600 w 23040"/>
              <a:gd name="T49" fmla="*/ 919 h 2445"/>
              <a:gd name="T50" fmla="*/ 18271 w 23040"/>
              <a:gd name="T51" fmla="*/ 935 h 2445"/>
              <a:gd name="T52" fmla="*/ 18130 w 23040"/>
              <a:gd name="T53" fmla="*/ 1032 h 2445"/>
              <a:gd name="T54" fmla="*/ 17775 w 23040"/>
              <a:gd name="T55" fmla="*/ 945 h 2445"/>
              <a:gd name="T56" fmla="*/ 17976 w 23040"/>
              <a:gd name="T57" fmla="*/ 729 h 2445"/>
              <a:gd name="T58" fmla="*/ 18259 w 23040"/>
              <a:gd name="T59" fmla="*/ 615 h 2445"/>
              <a:gd name="T60" fmla="*/ 18573 w 23040"/>
              <a:gd name="T61" fmla="*/ 596 h 2445"/>
              <a:gd name="T62" fmla="*/ 18837 w 23040"/>
              <a:gd name="T63" fmla="*/ 661 h 2445"/>
              <a:gd name="T64" fmla="*/ 19028 w 23040"/>
              <a:gd name="T65" fmla="*/ 803 h 2445"/>
              <a:gd name="T66" fmla="*/ 19149 w 23040"/>
              <a:gd name="T67" fmla="*/ 1015 h 2445"/>
              <a:gd name="T68" fmla="*/ 19215 w 23040"/>
              <a:gd name="T69" fmla="*/ 2425 h 2445"/>
              <a:gd name="T70" fmla="*/ 18717 w 23040"/>
              <a:gd name="T71" fmla="*/ 2354 h 2445"/>
              <a:gd name="T72" fmla="*/ 18397 w 23040"/>
              <a:gd name="T73" fmla="*/ 2441 h 2445"/>
              <a:gd name="T74" fmla="*/ 18567 w 23040"/>
              <a:gd name="T75" fmla="*/ 2117 h 2445"/>
              <a:gd name="T76" fmla="*/ 18808 w 23040"/>
              <a:gd name="T77" fmla="*/ 1940 h 2445"/>
              <a:gd name="T78" fmla="*/ 18550 w 23040"/>
              <a:gd name="T79" fmla="*/ 1626 h 2445"/>
              <a:gd name="T80" fmla="*/ 18144 w 23040"/>
              <a:gd name="T81" fmla="*/ 1672 h 2445"/>
              <a:gd name="T82" fmla="*/ 18026 w 23040"/>
              <a:gd name="T83" fmla="*/ 1794 h 2445"/>
              <a:gd name="T84" fmla="*/ 18042 w 23040"/>
              <a:gd name="T85" fmla="*/ 2000 h 2445"/>
              <a:gd name="T86" fmla="*/ 18189 w 23040"/>
              <a:gd name="T87" fmla="*/ 2118 h 2445"/>
              <a:gd name="T88" fmla="*/ 19555 w 23040"/>
              <a:gd name="T89" fmla="*/ 2425 h 2445"/>
              <a:gd name="T90" fmla="*/ 19908 w 23040"/>
              <a:gd name="T91" fmla="*/ 1690 h 2445"/>
              <a:gd name="T92" fmla="*/ 22412 w 23040"/>
              <a:gd name="T93" fmla="*/ 1474 h 2445"/>
              <a:gd name="T94" fmla="*/ 11648 w 23040"/>
              <a:gd name="T95" fmla="*/ 691 h 2445"/>
              <a:gd name="T96" fmla="*/ 14393 w 23040"/>
              <a:gd name="T97" fmla="*/ 0 h 2445"/>
              <a:gd name="T98" fmla="*/ 8325 w 23040"/>
              <a:gd name="T99" fmla="*/ 42 h 2445"/>
              <a:gd name="T100" fmla="*/ 7942 w 23040"/>
              <a:gd name="T101" fmla="*/ 338 h 2445"/>
              <a:gd name="T102" fmla="*/ 7783 w 23040"/>
              <a:gd name="T103" fmla="*/ 821 h 2445"/>
              <a:gd name="T104" fmla="*/ 7763 w 23040"/>
              <a:gd name="T105" fmla="*/ 1379 h 2445"/>
              <a:gd name="T106" fmla="*/ 7857 w 23040"/>
              <a:gd name="T107" fmla="*/ 1908 h 2445"/>
              <a:gd name="T108" fmla="*/ 8139 w 23040"/>
              <a:gd name="T109" fmla="*/ 2292 h 2445"/>
              <a:gd name="T110" fmla="*/ 10532 w 23040"/>
              <a:gd name="T111" fmla="*/ 2425 h 2445"/>
              <a:gd name="T112" fmla="*/ 8626 w 23040"/>
              <a:gd name="T113" fmla="*/ 1698 h 2445"/>
              <a:gd name="T114" fmla="*/ 8515 w 23040"/>
              <a:gd name="T115" fmla="*/ 1584 h 2445"/>
              <a:gd name="T116" fmla="*/ 8453 w 23040"/>
              <a:gd name="T117" fmla="*/ 1293 h 2445"/>
              <a:gd name="T118" fmla="*/ 8473 w 23040"/>
              <a:gd name="T119" fmla="*/ 935 h 2445"/>
              <a:gd name="T120" fmla="*/ 8598 w 23040"/>
              <a:gd name="T121" fmla="*/ 743 h 2445"/>
              <a:gd name="T122" fmla="*/ 8751 w 23040"/>
              <a:gd name="T123" fmla="*/ 691 h 2445"/>
              <a:gd name="T124" fmla="*/ 5944 w 23040"/>
              <a:gd name="T125" fmla="*/ 1731 h 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040" h="2445">
                <a:moveTo>
                  <a:pt x="1617" y="808"/>
                </a:moveTo>
                <a:lnTo>
                  <a:pt x="2425" y="808"/>
                </a:lnTo>
                <a:lnTo>
                  <a:pt x="2425" y="0"/>
                </a:lnTo>
                <a:lnTo>
                  <a:pt x="1617" y="0"/>
                </a:lnTo>
                <a:lnTo>
                  <a:pt x="1617" y="808"/>
                </a:lnTo>
                <a:close/>
                <a:moveTo>
                  <a:pt x="1617" y="1617"/>
                </a:moveTo>
                <a:lnTo>
                  <a:pt x="808" y="1617"/>
                </a:lnTo>
                <a:lnTo>
                  <a:pt x="808" y="808"/>
                </a:lnTo>
                <a:lnTo>
                  <a:pt x="1391" y="808"/>
                </a:lnTo>
                <a:lnTo>
                  <a:pt x="1391" y="0"/>
                </a:lnTo>
                <a:lnTo>
                  <a:pt x="0" y="0"/>
                </a:lnTo>
                <a:lnTo>
                  <a:pt x="0" y="2425"/>
                </a:lnTo>
                <a:lnTo>
                  <a:pt x="2425" y="2425"/>
                </a:lnTo>
                <a:lnTo>
                  <a:pt x="2425" y="1034"/>
                </a:lnTo>
                <a:lnTo>
                  <a:pt x="1617" y="1034"/>
                </a:lnTo>
                <a:lnTo>
                  <a:pt x="1617" y="1617"/>
                </a:lnTo>
                <a:close/>
                <a:moveTo>
                  <a:pt x="15644" y="2425"/>
                </a:moveTo>
                <a:lnTo>
                  <a:pt x="15644" y="0"/>
                </a:lnTo>
                <a:lnTo>
                  <a:pt x="17339" y="0"/>
                </a:lnTo>
                <a:lnTo>
                  <a:pt x="17339" y="333"/>
                </a:lnTo>
                <a:lnTo>
                  <a:pt x="16008" y="333"/>
                </a:lnTo>
                <a:lnTo>
                  <a:pt x="16008" y="981"/>
                </a:lnTo>
                <a:lnTo>
                  <a:pt x="16550" y="981"/>
                </a:lnTo>
                <a:lnTo>
                  <a:pt x="16595" y="981"/>
                </a:lnTo>
                <a:lnTo>
                  <a:pt x="16638" y="982"/>
                </a:lnTo>
                <a:lnTo>
                  <a:pt x="16681" y="985"/>
                </a:lnTo>
                <a:lnTo>
                  <a:pt x="16724" y="988"/>
                </a:lnTo>
                <a:lnTo>
                  <a:pt x="16767" y="992"/>
                </a:lnTo>
                <a:lnTo>
                  <a:pt x="16809" y="996"/>
                </a:lnTo>
                <a:lnTo>
                  <a:pt x="16851" y="1002"/>
                </a:lnTo>
                <a:lnTo>
                  <a:pt x="16891" y="1008"/>
                </a:lnTo>
                <a:lnTo>
                  <a:pt x="16932" y="1017"/>
                </a:lnTo>
                <a:lnTo>
                  <a:pt x="16970" y="1025"/>
                </a:lnTo>
                <a:lnTo>
                  <a:pt x="17009" y="1035"/>
                </a:lnTo>
                <a:lnTo>
                  <a:pt x="17045" y="1047"/>
                </a:lnTo>
                <a:lnTo>
                  <a:pt x="17081" y="1060"/>
                </a:lnTo>
                <a:lnTo>
                  <a:pt x="17116" y="1074"/>
                </a:lnTo>
                <a:lnTo>
                  <a:pt x="17149" y="1090"/>
                </a:lnTo>
                <a:lnTo>
                  <a:pt x="17182" y="1107"/>
                </a:lnTo>
                <a:lnTo>
                  <a:pt x="17212" y="1126"/>
                </a:lnTo>
                <a:lnTo>
                  <a:pt x="17241" y="1148"/>
                </a:lnTo>
                <a:lnTo>
                  <a:pt x="17268" y="1171"/>
                </a:lnTo>
                <a:lnTo>
                  <a:pt x="17294" y="1195"/>
                </a:lnTo>
                <a:lnTo>
                  <a:pt x="17319" y="1223"/>
                </a:lnTo>
                <a:lnTo>
                  <a:pt x="17342" y="1250"/>
                </a:lnTo>
                <a:lnTo>
                  <a:pt x="17364" y="1282"/>
                </a:lnTo>
                <a:lnTo>
                  <a:pt x="17382" y="1313"/>
                </a:lnTo>
                <a:lnTo>
                  <a:pt x="17391" y="1330"/>
                </a:lnTo>
                <a:lnTo>
                  <a:pt x="17400" y="1348"/>
                </a:lnTo>
                <a:lnTo>
                  <a:pt x="17407" y="1366"/>
                </a:lnTo>
                <a:lnTo>
                  <a:pt x="17414" y="1385"/>
                </a:lnTo>
                <a:lnTo>
                  <a:pt x="17421" y="1405"/>
                </a:lnTo>
                <a:lnTo>
                  <a:pt x="17427" y="1426"/>
                </a:lnTo>
                <a:lnTo>
                  <a:pt x="17433" y="1446"/>
                </a:lnTo>
                <a:lnTo>
                  <a:pt x="17437" y="1467"/>
                </a:lnTo>
                <a:lnTo>
                  <a:pt x="17446" y="1512"/>
                </a:lnTo>
                <a:lnTo>
                  <a:pt x="17451" y="1558"/>
                </a:lnTo>
                <a:lnTo>
                  <a:pt x="17454" y="1608"/>
                </a:lnTo>
                <a:lnTo>
                  <a:pt x="17456" y="1660"/>
                </a:lnTo>
                <a:lnTo>
                  <a:pt x="17454" y="1712"/>
                </a:lnTo>
                <a:lnTo>
                  <a:pt x="17451" y="1764"/>
                </a:lnTo>
                <a:lnTo>
                  <a:pt x="17446" y="1813"/>
                </a:lnTo>
                <a:lnTo>
                  <a:pt x="17437" y="1860"/>
                </a:lnTo>
                <a:lnTo>
                  <a:pt x="17427" y="1905"/>
                </a:lnTo>
                <a:lnTo>
                  <a:pt x="17414" y="1948"/>
                </a:lnTo>
                <a:lnTo>
                  <a:pt x="17407" y="1968"/>
                </a:lnTo>
                <a:lnTo>
                  <a:pt x="17400" y="1989"/>
                </a:lnTo>
                <a:lnTo>
                  <a:pt x="17391" y="2009"/>
                </a:lnTo>
                <a:lnTo>
                  <a:pt x="17382" y="2027"/>
                </a:lnTo>
                <a:lnTo>
                  <a:pt x="17362" y="2063"/>
                </a:lnTo>
                <a:lnTo>
                  <a:pt x="17342" y="2097"/>
                </a:lnTo>
                <a:lnTo>
                  <a:pt x="17319" y="2130"/>
                </a:lnTo>
                <a:lnTo>
                  <a:pt x="17294" y="2160"/>
                </a:lnTo>
                <a:lnTo>
                  <a:pt x="17268" y="2187"/>
                </a:lnTo>
                <a:lnTo>
                  <a:pt x="17241" y="2215"/>
                </a:lnTo>
                <a:lnTo>
                  <a:pt x="17211" y="2239"/>
                </a:lnTo>
                <a:lnTo>
                  <a:pt x="17179" y="2262"/>
                </a:lnTo>
                <a:lnTo>
                  <a:pt x="17148" y="2282"/>
                </a:lnTo>
                <a:lnTo>
                  <a:pt x="17113" y="2302"/>
                </a:lnTo>
                <a:lnTo>
                  <a:pt x="17077" y="2320"/>
                </a:lnTo>
                <a:lnTo>
                  <a:pt x="17041" y="2337"/>
                </a:lnTo>
                <a:lnTo>
                  <a:pt x="17002" y="2351"/>
                </a:lnTo>
                <a:lnTo>
                  <a:pt x="16963" y="2364"/>
                </a:lnTo>
                <a:lnTo>
                  <a:pt x="16921" y="2377"/>
                </a:lnTo>
                <a:lnTo>
                  <a:pt x="16880" y="2387"/>
                </a:lnTo>
                <a:lnTo>
                  <a:pt x="16836" y="2396"/>
                </a:lnTo>
                <a:lnTo>
                  <a:pt x="16792" y="2403"/>
                </a:lnTo>
                <a:lnTo>
                  <a:pt x="16747" y="2410"/>
                </a:lnTo>
                <a:lnTo>
                  <a:pt x="16703" y="2415"/>
                </a:lnTo>
                <a:lnTo>
                  <a:pt x="16656" y="2419"/>
                </a:lnTo>
                <a:lnTo>
                  <a:pt x="16609" y="2422"/>
                </a:lnTo>
                <a:lnTo>
                  <a:pt x="16561" y="2425"/>
                </a:lnTo>
                <a:lnTo>
                  <a:pt x="16512" y="2425"/>
                </a:lnTo>
                <a:lnTo>
                  <a:pt x="15644" y="2425"/>
                </a:lnTo>
                <a:lnTo>
                  <a:pt x="15644" y="2425"/>
                </a:lnTo>
                <a:close/>
                <a:moveTo>
                  <a:pt x="16008" y="2092"/>
                </a:moveTo>
                <a:lnTo>
                  <a:pt x="16491" y="2092"/>
                </a:lnTo>
                <a:lnTo>
                  <a:pt x="16518" y="2092"/>
                </a:lnTo>
                <a:lnTo>
                  <a:pt x="16546" y="2091"/>
                </a:lnTo>
                <a:lnTo>
                  <a:pt x="16573" y="2089"/>
                </a:lnTo>
                <a:lnTo>
                  <a:pt x="16600" y="2088"/>
                </a:lnTo>
                <a:lnTo>
                  <a:pt x="16628" y="2086"/>
                </a:lnTo>
                <a:lnTo>
                  <a:pt x="16655" y="2084"/>
                </a:lnTo>
                <a:lnTo>
                  <a:pt x="16682" y="2081"/>
                </a:lnTo>
                <a:lnTo>
                  <a:pt x="16710" y="2076"/>
                </a:lnTo>
                <a:lnTo>
                  <a:pt x="16736" y="2072"/>
                </a:lnTo>
                <a:lnTo>
                  <a:pt x="16762" y="2068"/>
                </a:lnTo>
                <a:lnTo>
                  <a:pt x="16788" y="2062"/>
                </a:lnTo>
                <a:lnTo>
                  <a:pt x="16812" y="2055"/>
                </a:lnTo>
                <a:lnTo>
                  <a:pt x="16835" y="2048"/>
                </a:lnTo>
                <a:lnTo>
                  <a:pt x="16858" y="2039"/>
                </a:lnTo>
                <a:lnTo>
                  <a:pt x="16881" y="2030"/>
                </a:lnTo>
                <a:lnTo>
                  <a:pt x="16903" y="2020"/>
                </a:lnTo>
                <a:lnTo>
                  <a:pt x="16924" y="2009"/>
                </a:lnTo>
                <a:lnTo>
                  <a:pt x="16943" y="1997"/>
                </a:lnTo>
                <a:lnTo>
                  <a:pt x="16962" y="1984"/>
                </a:lnTo>
                <a:lnTo>
                  <a:pt x="16980" y="1968"/>
                </a:lnTo>
                <a:lnTo>
                  <a:pt x="16996" y="1953"/>
                </a:lnTo>
                <a:lnTo>
                  <a:pt x="17011" y="1937"/>
                </a:lnTo>
                <a:lnTo>
                  <a:pt x="17025" y="1918"/>
                </a:lnTo>
                <a:lnTo>
                  <a:pt x="17038" y="1898"/>
                </a:lnTo>
                <a:lnTo>
                  <a:pt x="17050" y="1878"/>
                </a:lnTo>
                <a:lnTo>
                  <a:pt x="17060" y="1855"/>
                </a:lnTo>
                <a:lnTo>
                  <a:pt x="17068" y="1830"/>
                </a:lnTo>
                <a:lnTo>
                  <a:pt x="17076" y="1804"/>
                </a:lnTo>
                <a:lnTo>
                  <a:pt x="17081" y="1777"/>
                </a:lnTo>
                <a:lnTo>
                  <a:pt x="17086" y="1747"/>
                </a:lnTo>
                <a:lnTo>
                  <a:pt x="17087" y="1716"/>
                </a:lnTo>
                <a:lnTo>
                  <a:pt x="17088" y="1683"/>
                </a:lnTo>
                <a:lnTo>
                  <a:pt x="17087" y="1652"/>
                </a:lnTo>
                <a:lnTo>
                  <a:pt x="17086" y="1621"/>
                </a:lnTo>
                <a:lnTo>
                  <a:pt x="17081" y="1593"/>
                </a:lnTo>
                <a:lnTo>
                  <a:pt x="17077" y="1565"/>
                </a:lnTo>
                <a:lnTo>
                  <a:pt x="17070" y="1541"/>
                </a:lnTo>
                <a:lnTo>
                  <a:pt x="17063" y="1518"/>
                </a:lnTo>
                <a:lnTo>
                  <a:pt x="17052" y="1496"/>
                </a:lnTo>
                <a:lnTo>
                  <a:pt x="17042" y="1476"/>
                </a:lnTo>
                <a:lnTo>
                  <a:pt x="17029" y="1457"/>
                </a:lnTo>
                <a:lnTo>
                  <a:pt x="17016" y="1440"/>
                </a:lnTo>
                <a:lnTo>
                  <a:pt x="17002" y="1424"/>
                </a:lnTo>
                <a:lnTo>
                  <a:pt x="16986" y="1410"/>
                </a:lnTo>
                <a:lnTo>
                  <a:pt x="16969" y="1395"/>
                </a:lnTo>
                <a:lnTo>
                  <a:pt x="16952" y="1384"/>
                </a:lnTo>
                <a:lnTo>
                  <a:pt x="16932" y="1372"/>
                </a:lnTo>
                <a:lnTo>
                  <a:pt x="16911" y="1364"/>
                </a:lnTo>
                <a:lnTo>
                  <a:pt x="16890" y="1355"/>
                </a:lnTo>
                <a:lnTo>
                  <a:pt x="16868" y="1346"/>
                </a:lnTo>
                <a:lnTo>
                  <a:pt x="16847" y="1339"/>
                </a:lnTo>
                <a:lnTo>
                  <a:pt x="16824" y="1333"/>
                </a:lnTo>
                <a:lnTo>
                  <a:pt x="16799" y="1328"/>
                </a:lnTo>
                <a:lnTo>
                  <a:pt x="16775" y="1323"/>
                </a:lnTo>
                <a:lnTo>
                  <a:pt x="16750" y="1319"/>
                </a:lnTo>
                <a:lnTo>
                  <a:pt x="16724" y="1315"/>
                </a:lnTo>
                <a:lnTo>
                  <a:pt x="16698" y="1312"/>
                </a:lnTo>
                <a:lnTo>
                  <a:pt x="16672" y="1310"/>
                </a:lnTo>
                <a:lnTo>
                  <a:pt x="16646" y="1307"/>
                </a:lnTo>
                <a:lnTo>
                  <a:pt x="16619" y="1306"/>
                </a:lnTo>
                <a:lnTo>
                  <a:pt x="16592" y="1305"/>
                </a:lnTo>
                <a:lnTo>
                  <a:pt x="16564" y="1303"/>
                </a:lnTo>
                <a:lnTo>
                  <a:pt x="16537" y="1303"/>
                </a:lnTo>
                <a:lnTo>
                  <a:pt x="16508" y="1303"/>
                </a:lnTo>
                <a:lnTo>
                  <a:pt x="16007" y="1303"/>
                </a:lnTo>
                <a:lnTo>
                  <a:pt x="16007" y="2092"/>
                </a:lnTo>
                <a:lnTo>
                  <a:pt x="16008" y="2092"/>
                </a:lnTo>
                <a:close/>
                <a:moveTo>
                  <a:pt x="18292" y="2445"/>
                </a:moveTo>
                <a:lnTo>
                  <a:pt x="18262" y="2445"/>
                </a:lnTo>
                <a:lnTo>
                  <a:pt x="18233" y="2444"/>
                </a:lnTo>
                <a:lnTo>
                  <a:pt x="18203" y="2441"/>
                </a:lnTo>
                <a:lnTo>
                  <a:pt x="18174" y="2436"/>
                </a:lnTo>
                <a:lnTo>
                  <a:pt x="18145" y="2432"/>
                </a:lnTo>
                <a:lnTo>
                  <a:pt x="18117" y="2426"/>
                </a:lnTo>
                <a:lnTo>
                  <a:pt x="18088" y="2421"/>
                </a:lnTo>
                <a:lnTo>
                  <a:pt x="18059" y="2412"/>
                </a:lnTo>
                <a:lnTo>
                  <a:pt x="18032" y="2403"/>
                </a:lnTo>
                <a:lnTo>
                  <a:pt x="18004" y="2395"/>
                </a:lnTo>
                <a:lnTo>
                  <a:pt x="17977" y="2383"/>
                </a:lnTo>
                <a:lnTo>
                  <a:pt x="17952" y="2372"/>
                </a:lnTo>
                <a:lnTo>
                  <a:pt x="17927" y="2359"/>
                </a:lnTo>
                <a:lnTo>
                  <a:pt x="17904" y="2344"/>
                </a:lnTo>
                <a:lnTo>
                  <a:pt x="17879" y="2330"/>
                </a:lnTo>
                <a:lnTo>
                  <a:pt x="17856" y="2313"/>
                </a:lnTo>
                <a:lnTo>
                  <a:pt x="17834" y="2295"/>
                </a:lnTo>
                <a:lnTo>
                  <a:pt x="17814" y="2278"/>
                </a:lnTo>
                <a:lnTo>
                  <a:pt x="17794" y="2258"/>
                </a:lnTo>
                <a:lnTo>
                  <a:pt x="17777" y="2238"/>
                </a:lnTo>
                <a:lnTo>
                  <a:pt x="17760" y="2216"/>
                </a:lnTo>
                <a:lnTo>
                  <a:pt x="17744" y="2193"/>
                </a:lnTo>
                <a:lnTo>
                  <a:pt x="17728" y="2170"/>
                </a:lnTo>
                <a:lnTo>
                  <a:pt x="17715" y="2145"/>
                </a:lnTo>
                <a:lnTo>
                  <a:pt x="17702" y="2120"/>
                </a:lnTo>
                <a:lnTo>
                  <a:pt x="17690" y="2092"/>
                </a:lnTo>
                <a:lnTo>
                  <a:pt x="17682" y="2063"/>
                </a:lnTo>
                <a:lnTo>
                  <a:pt x="17675" y="2035"/>
                </a:lnTo>
                <a:lnTo>
                  <a:pt x="17669" y="2004"/>
                </a:lnTo>
                <a:lnTo>
                  <a:pt x="17664" y="1973"/>
                </a:lnTo>
                <a:lnTo>
                  <a:pt x="17662" y="1940"/>
                </a:lnTo>
                <a:lnTo>
                  <a:pt x="17662" y="1906"/>
                </a:lnTo>
                <a:lnTo>
                  <a:pt x="17662" y="1866"/>
                </a:lnTo>
                <a:lnTo>
                  <a:pt x="17666" y="1827"/>
                </a:lnTo>
                <a:lnTo>
                  <a:pt x="17670" y="1791"/>
                </a:lnTo>
                <a:lnTo>
                  <a:pt x="17677" y="1757"/>
                </a:lnTo>
                <a:lnTo>
                  <a:pt x="17686" y="1722"/>
                </a:lnTo>
                <a:lnTo>
                  <a:pt x="17698" y="1692"/>
                </a:lnTo>
                <a:lnTo>
                  <a:pt x="17711" y="1662"/>
                </a:lnTo>
                <a:lnTo>
                  <a:pt x="17725" y="1634"/>
                </a:lnTo>
                <a:lnTo>
                  <a:pt x="17741" y="1607"/>
                </a:lnTo>
                <a:lnTo>
                  <a:pt x="17760" y="1582"/>
                </a:lnTo>
                <a:lnTo>
                  <a:pt x="17778" y="1559"/>
                </a:lnTo>
                <a:lnTo>
                  <a:pt x="17798" y="1538"/>
                </a:lnTo>
                <a:lnTo>
                  <a:pt x="17821" y="1518"/>
                </a:lnTo>
                <a:lnTo>
                  <a:pt x="17844" y="1499"/>
                </a:lnTo>
                <a:lnTo>
                  <a:pt x="17869" y="1482"/>
                </a:lnTo>
                <a:lnTo>
                  <a:pt x="17895" y="1466"/>
                </a:lnTo>
                <a:lnTo>
                  <a:pt x="17922" y="1451"/>
                </a:lnTo>
                <a:lnTo>
                  <a:pt x="17950" y="1438"/>
                </a:lnTo>
                <a:lnTo>
                  <a:pt x="17978" y="1426"/>
                </a:lnTo>
                <a:lnTo>
                  <a:pt x="18009" y="1414"/>
                </a:lnTo>
                <a:lnTo>
                  <a:pt x="18040" y="1404"/>
                </a:lnTo>
                <a:lnTo>
                  <a:pt x="18072" y="1395"/>
                </a:lnTo>
                <a:lnTo>
                  <a:pt x="18105" y="1387"/>
                </a:lnTo>
                <a:lnTo>
                  <a:pt x="18140" y="1379"/>
                </a:lnTo>
                <a:lnTo>
                  <a:pt x="18174" y="1374"/>
                </a:lnTo>
                <a:lnTo>
                  <a:pt x="18210" y="1369"/>
                </a:lnTo>
                <a:lnTo>
                  <a:pt x="18246" y="1365"/>
                </a:lnTo>
                <a:lnTo>
                  <a:pt x="18282" y="1361"/>
                </a:lnTo>
                <a:lnTo>
                  <a:pt x="18318" y="1358"/>
                </a:lnTo>
                <a:lnTo>
                  <a:pt x="18356" y="1356"/>
                </a:lnTo>
                <a:lnTo>
                  <a:pt x="18392" y="1355"/>
                </a:lnTo>
                <a:lnTo>
                  <a:pt x="18429" y="1355"/>
                </a:lnTo>
                <a:lnTo>
                  <a:pt x="18873" y="1355"/>
                </a:lnTo>
                <a:lnTo>
                  <a:pt x="18871" y="1322"/>
                </a:lnTo>
                <a:lnTo>
                  <a:pt x="18870" y="1290"/>
                </a:lnTo>
                <a:lnTo>
                  <a:pt x="18867" y="1258"/>
                </a:lnTo>
                <a:lnTo>
                  <a:pt x="18863" y="1228"/>
                </a:lnTo>
                <a:lnTo>
                  <a:pt x="18857" y="1199"/>
                </a:lnTo>
                <a:lnTo>
                  <a:pt x="18850" y="1172"/>
                </a:lnTo>
                <a:lnTo>
                  <a:pt x="18841" y="1145"/>
                </a:lnTo>
                <a:lnTo>
                  <a:pt x="18831" y="1120"/>
                </a:lnTo>
                <a:lnTo>
                  <a:pt x="18819" y="1094"/>
                </a:lnTo>
                <a:lnTo>
                  <a:pt x="18808" y="1071"/>
                </a:lnTo>
                <a:lnTo>
                  <a:pt x="18793" y="1050"/>
                </a:lnTo>
                <a:lnTo>
                  <a:pt x="18779" y="1030"/>
                </a:lnTo>
                <a:lnTo>
                  <a:pt x="18762" y="1011"/>
                </a:lnTo>
                <a:lnTo>
                  <a:pt x="18743" y="992"/>
                </a:lnTo>
                <a:lnTo>
                  <a:pt x="18724" y="976"/>
                </a:lnTo>
                <a:lnTo>
                  <a:pt x="18703" y="962"/>
                </a:lnTo>
                <a:lnTo>
                  <a:pt x="18680" y="949"/>
                </a:lnTo>
                <a:lnTo>
                  <a:pt x="18655" y="937"/>
                </a:lnTo>
                <a:lnTo>
                  <a:pt x="18629" y="927"/>
                </a:lnTo>
                <a:lnTo>
                  <a:pt x="18600" y="919"/>
                </a:lnTo>
                <a:lnTo>
                  <a:pt x="18572" y="913"/>
                </a:lnTo>
                <a:lnTo>
                  <a:pt x="18540" y="909"/>
                </a:lnTo>
                <a:lnTo>
                  <a:pt x="18507" y="906"/>
                </a:lnTo>
                <a:lnTo>
                  <a:pt x="18471" y="906"/>
                </a:lnTo>
                <a:lnTo>
                  <a:pt x="18429" y="906"/>
                </a:lnTo>
                <a:lnTo>
                  <a:pt x="18387" y="910"/>
                </a:lnTo>
                <a:lnTo>
                  <a:pt x="18347" y="916"/>
                </a:lnTo>
                <a:lnTo>
                  <a:pt x="18308" y="924"/>
                </a:lnTo>
                <a:lnTo>
                  <a:pt x="18289" y="929"/>
                </a:lnTo>
                <a:lnTo>
                  <a:pt x="18271" y="935"/>
                </a:lnTo>
                <a:lnTo>
                  <a:pt x="18253" y="942"/>
                </a:lnTo>
                <a:lnTo>
                  <a:pt x="18236" y="949"/>
                </a:lnTo>
                <a:lnTo>
                  <a:pt x="18220" y="956"/>
                </a:lnTo>
                <a:lnTo>
                  <a:pt x="18204" y="965"/>
                </a:lnTo>
                <a:lnTo>
                  <a:pt x="18190" y="975"/>
                </a:lnTo>
                <a:lnTo>
                  <a:pt x="18176" y="983"/>
                </a:lnTo>
                <a:lnTo>
                  <a:pt x="18163" y="995"/>
                </a:lnTo>
                <a:lnTo>
                  <a:pt x="18151" y="1007"/>
                </a:lnTo>
                <a:lnTo>
                  <a:pt x="18140" y="1019"/>
                </a:lnTo>
                <a:lnTo>
                  <a:pt x="18130" y="1032"/>
                </a:lnTo>
                <a:lnTo>
                  <a:pt x="18121" y="1047"/>
                </a:lnTo>
                <a:lnTo>
                  <a:pt x="18112" y="1061"/>
                </a:lnTo>
                <a:lnTo>
                  <a:pt x="18107" y="1077"/>
                </a:lnTo>
                <a:lnTo>
                  <a:pt x="18101" y="1094"/>
                </a:lnTo>
                <a:lnTo>
                  <a:pt x="17731" y="1094"/>
                </a:lnTo>
                <a:lnTo>
                  <a:pt x="17736" y="1061"/>
                </a:lnTo>
                <a:lnTo>
                  <a:pt x="17744" y="1031"/>
                </a:lnTo>
                <a:lnTo>
                  <a:pt x="17752" y="1001"/>
                </a:lnTo>
                <a:lnTo>
                  <a:pt x="17764" y="972"/>
                </a:lnTo>
                <a:lnTo>
                  <a:pt x="17775" y="945"/>
                </a:lnTo>
                <a:lnTo>
                  <a:pt x="17790" y="919"/>
                </a:lnTo>
                <a:lnTo>
                  <a:pt x="17806" y="893"/>
                </a:lnTo>
                <a:lnTo>
                  <a:pt x="17823" y="870"/>
                </a:lnTo>
                <a:lnTo>
                  <a:pt x="17842" y="847"/>
                </a:lnTo>
                <a:lnTo>
                  <a:pt x="17860" y="824"/>
                </a:lnTo>
                <a:lnTo>
                  <a:pt x="17882" y="803"/>
                </a:lnTo>
                <a:lnTo>
                  <a:pt x="17904" y="783"/>
                </a:lnTo>
                <a:lnTo>
                  <a:pt x="17927" y="765"/>
                </a:lnTo>
                <a:lnTo>
                  <a:pt x="17950" y="746"/>
                </a:lnTo>
                <a:lnTo>
                  <a:pt x="17976" y="729"/>
                </a:lnTo>
                <a:lnTo>
                  <a:pt x="18001" y="713"/>
                </a:lnTo>
                <a:lnTo>
                  <a:pt x="18027" y="698"/>
                </a:lnTo>
                <a:lnTo>
                  <a:pt x="18055" y="684"/>
                </a:lnTo>
                <a:lnTo>
                  <a:pt x="18084" y="671"/>
                </a:lnTo>
                <a:lnTo>
                  <a:pt x="18111" y="659"/>
                </a:lnTo>
                <a:lnTo>
                  <a:pt x="18140" y="648"/>
                </a:lnTo>
                <a:lnTo>
                  <a:pt x="18170" y="639"/>
                </a:lnTo>
                <a:lnTo>
                  <a:pt x="18199" y="631"/>
                </a:lnTo>
                <a:lnTo>
                  <a:pt x="18229" y="622"/>
                </a:lnTo>
                <a:lnTo>
                  <a:pt x="18259" y="615"/>
                </a:lnTo>
                <a:lnTo>
                  <a:pt x="18291" y="609"/>
                </a:lnTo>
                <a:lnTo>
                  <a:pt x="18321" y="605"/>
                </a:lnTo>
                <a:lnTo>
                  <a:pt x="18353" y="600"/>
                </a:lnTo>
                <a:lnTo>
                  <a:pt x="18383" y="598"/>
                </a:lnTo>
                <a:lnTo>
                  <a:pt x="18415" y="595"/>
                </a:lnTo>
                <a:lnTo>
                  <a:pt x="18446" y="593"/>
                </a:lnTo>
                <a:lnTo>
                  <a:pt x="18478" y="593"/>
                </a:lnTo>
                <a:lnTo>
                  <a:pt x="18510" y="593"/>
                </a:lnTo>
                <a:lnTo>
                  <a:pt x="18541" y="595"/>
                </a:lnTo>
                <a:lnTo>
                  <a:pt x="18573" y="596"/>
                </a:lnTo>
                <a:lnTo>
                  <a:pt x="18602" y="599"/>
                </a:lnTo>
                <a:lnTo>
                  <a:pt x="18632" y="603"/>
                </a:lnTo>
                <a:lnTo>
                  <a:pt x="18660" y="608"/>
                </a:lnTo>
                <a:lnTo>
                  <a:pt x="18687" y="613"/>
                </a:lnTo>
                <a:lnTo>
                  <a:pt x="18714" y="619"/>
                </a:lnTo>
                <a:lnTo>
                  <a:pt x="18740" y="626"/>
                </a:lnTo>
                <a:lnTo>
                  <a:pt x="18766" y="634"/>
                </a:lnTo>
                <a:lnTo>
                  <a:pt x="18791" y="642"/>
                </a:lnTo>
                <a:lnTo>
                  <a:pt x="18814" y="651"/>
                </a:lnTo>
                <a:lnTo>
                  <a:pt x="18837" y="661"/>
                </a:lnTo>
                <a:lnTo>
                  <a:pt x="18860" y="672"/>
                </a:lnTo>
                <a:lnTo>
                  <a:pt x="18881" y="684"/>
                </a:lnTo>
                <a:lnTo>
                  <a:pt x="18901" y="695"/>
                </a:lnTo>
                <a:lnTo>
                  <a:pt x="18922" y="710"/>
                </a:lnTo>
                <a:lnTo>
                  <a:pt x="18942" y="723"/>
                </a:lnTo>
                <a:lnTo>
                  <a:pt x="18959" y="737"/>
                </a:lnTo>
                <a:lnTo>
                  <a:pt x="18978" y="753"/>
                </a:lnTo>
                <a:lnTo>
                  <a:pt x="18995" y="769"/>
                </a:lnTo>
                <a:lnTo>
                  <a:pt x="19011" y="786"/>
                </a:lnTo>
                <a:lnTo>
                  <a:pt x="19028" y="803"/>
                </a:lnTo>
                <a:lnTo>
                  <a:pt x="19043" y="821"/>
                </a:lnTo>
                <a:lnTo>
                  <a:pt x="19057" y="839"/>
                </a:lnTo>
                <a:lnTo>
                  <a:pt x="19071" y="860"/>
                </a:lnTo>
                <a:lnTo>
                  <a:pt x="19084" y="880"/>
                </a:lnTo>
                <a:lnTo>
                  <a:pt x="19097" y="900"/>
                </a:lnTo>
                <a:lnTo>
                  <a:pt x="19109" y="922"/>
                </a:lnTo>
                <a:lnTo>
                  <a:pt x="19120" y="945"/>
                </a:lnTo>
                <a:lnTo>
                  <a:pt x="19130" y="968"/>
                </a:lnTo>
                <a:lnTo>
                  <a:pt x="19140" y="991"/>
                </a:lnTo>
                <a:lnTo>
                  <a:pt x="19149" y="1015"/>
                </a:lnTo>
                <a:lnTo>
                  <a:pt x="19158" y="1040"/>
                </a:lnTo>
                <a:lnTo>
                  <a:pt x="19166" y="1066"/>
                </a:lnTo>
                <a:lnTo>
                  <a:pt x="19174" y="1091"/>
                </a:lnTo>
                <a:lnTo>
                  <a:pt x="19187" y="1145"/>
                </a:lnTo>
                <a:lnTo>
                  <a:pt x="19197" y="1201"/>
                </a:lnTo>
                <a:lnTo>
                  <a:pt x="19205" y="1260"/>
                </a:lnTo>
                <a:lnTo>
                  <a:pt x="19211" y="1319"/>
                </a:lnTo>
                <a:lnTo>
                  <a:pt x="19214" y="1382"/>
                </a:lnTo>
                <a:lnTo>
                  <a:pt x="19215" y="1447"/>
                </a:lnTo>
                <a:lnTo>
                  <a:pt x="19215" y="2425"/>
                </a:lnTo>
                <a:lnTo>
                  <a:pt x="18910" y="2425"/>
                </a:lnTo>
                <a:lnTo>
                  <a:pt x="18897" y="2202"/>
                </a:lnTo>
                <a:lnTo>
                  <a:pt x="18877" y="2226"/>
                </a:lnTo>
                <a:lnTo>
                  <a:pt x="18855" y="2249"/>
                </a:lnTo>
                <a:lnTo>
                  <a:pt x="18834" y="2269"/>
                </a:lnTo>
                <a:lnTo>
                  <a:pt x="18812" y="2289"/>
                </a:lnTo>
                <a:lnTo>
                  <a:pt x="18789" y="2308"/>
                </a:lnTo>
                <a:lnTo>
                  <a:pt x="18766" y="2325"/>
                </a:lnTo>
                <a:lnTo>
                  <a:pt x="18742" y="2340"/>
                </a:lnTo>
                <a:lnTo>
                  <a:pt x="18717" y="2354"/>
                </a:lnTo>
                <a:lnTo>
                  <a:pt x="18691" y="2367"/>
                </a:lnTo>
                <a:lnTo>
                  <a:pt x="18665" y="2379"/>
                </a:lnTo>
                <a:lnTo>
                  <a:pt x="18639" y="2389"/>
                </a:lnTo>
                <a:lnTo>
                  <a:pt x="18613" y="2399"/>
                </a:lnTo>
                <a:lnTo>
                  <a:pt x="18586" y="2408"/>
                </a:lnTo>
                <a:lnTo>
                  <a:pt x="18560" y="2415"/>
                </a:lnTo>
                <a:lnTo>
                  <a:pt x="18533" y="2421"/>
                </a:lnTo>
                <a:lnTo>
                  <a:pt x="18505" y="2426"/>
                </a:lnTo>
                <a:lnTo>
                  <a:pt x="18451" y="2435"/>
                </a:lnTo>
                <a:lnTo>
                  <a:pt x="18397" y="2441"/>
                </a:lnTo>
                <a:lnTo>
                  <a:pt x="18344" y="2444"/>
                </a:lnTo>
                <a:lnTo>
                  <a:pt x="18292" y="2445"/>
                </a:lnTo>
                <a:lnTo>
                  <a:pt x="18292" y="2445"/>
                </a:lnTo>
                <a:close/>
                <a:moveTo>
                  <a:pt x="18354" y="2147"/>
                </a:moveTo>
                <a:lnTo>
                  <a:pt x="18393" y="2145"/>
                </a:lnTo>
                <a:lnTo>
                  <a:pt x="18431" y="2144"/>
                </a:lnTo>
                <a:lnTo>
                  <a:pt x="18467" y="2140"/>
                </a:lnTo>
                <a:lnTo>
                  <a:pt x="18501" y="2134"/>
                </a:lnTo>
                <a:lnTo>
                  <a:pt x="18536" y="2125"/>
                </a:lnTo>
                <a:lnTo>
                  <a:pt x="18567" y="2117"/>
                </a:lnTo>
                <a:lnTo>
                  <a:pt x="18599" y="2107"/>
                </a:lnTo>
                <a:lnTo>
                  <a:pt x="18628" y="2094"/>
                </a:lnTo>
                <a:lnTo>
                  <a:pt x="18657" y="2079"/>
                </a:lnTo>
                <a:lnTo>
                  <a:pt x="18684" y="2065"/>
                </a:lnTo>
                <a:lnTo>
                  <a:pt x="18708" y="2048"/>
                </a:lnTo>
                <a:lnTo>
                  <a:pt x="18732" y="2029"/>
                </a:lnTo>
                <a:lnTo>
                  <a:pt x="18753" y="2009"/>
                </a:lnTo>
                <a:lnTo>
                  <a:pt x="18773" y="1987"/>
                </a:lnTo>
                <a:lnTo>
                  <a:pt x="18792" y="1964"/>
                </a:lnTo>
                <a:lnTo>
                  <a:pt x="18808" y="1940"/>
                </a:lnTo>
                <a:lnTo>
                  <a:pt x="18824" y="1914"/>
                </a:lnTo>
                <a:lnTo>
                  <a:pt x="18837" y="1886"/>
                </a:lnTo>
                <a:lnTo>
                  <a:pt x="18847" y="1858"/>
                </a:lnTo>
                <a:lnTo>
                  <a:pt x="18857" y="1829"/>
                </a:lnTo>
                <a:lnTo>
                  <a:pt x="18863" y="1797"/>
                </a:lnTo>
                <a:lnTo>
                  <a:pt x="18868" y="1765"/>
                </a:lnTo>
                <a:lnTo>
                  <a:pt x="18871" y="1732"/>
                </a:lnTo>
                <a:lnTo>
                  <a:pt x="18873" y="1698"/>
                </a:lnTo>
                <a:lnTo>
                  <a:pt x="18873" y="1626"/>
                </a:lnTo>
                <a:lnTo>
                  <a:pt x="18550" y="1626"/>
                </a:lnTo>
                <a:lnTo>
                  <a:pt x="18500" y="1626"/>
                </a:lnTo>
                <a:lnTo>
                  <a:pt x="18451" y="1627"/>
                </a:lnTo>
                <a:lnTo>
                  <a:pt x="18402" y="1629"/>
                </a:lnTo>
                <a:lnTo>
                  <a:pt x="18354" y="1631"/>
                </a:lnTo>
                <a:lnTo>
                  <a:pt x="18307" y="1634"/>
                </a:lnTo>
                <a:lnTo>
                  <a:pt x="18262" y="1640"/>
                </a:lnTo>
                <a:lnTo>
                  <a:pt x="18220" y="1649"/>
                </a:lnTo>
                <a:lnTo>
                  <a:pt x="18180" y="1659"/>
                </a:lnTo>
                <a:lnTo>
                  <a:pt x="18161" y="1665"/>
                </a:lnTo>
                <a:lnTo>
                  <a:pt x="18144" y="1672"/>
                </a:lnTo>
                <a:lnTo>
                  <a:pt x="18127" y="1679"/>
                </a:lnTo>
                <a:lnTo>
                  <a:pt x="18111" y="1688"/>
                </a:lnTo>
                <a:lnTo>
                  <a:pt x="18096" y="1698"/>
                </a:lnTo>
                <a:lnTo>
                  <a:pt x="18084" y="1708"/>
                </a:lnTo>
                <a:lnTo>
                  <a:pt x="18071" y="1719"/>
                </a:lnTo>
                <a:lnTo>
                  <a:pt x="18059" y="1732"/>
                </a:lnTo>
                <a:lnTo>
                  <a:pt x="18049" y="1745"/>
                </a:lnTo>
                <a:lnTo>
                  <a:pt x="18039" y="1761"/>
                </a:lnTo>
                <a:lnTo>
                  <a:pt x="18032" y="1777"/>
                </a:lnTo>
                <a:lnTo>
                  <a:pt x="18026" y="1794"/>
                </a:lnTo>
                <a:lnTo>
                  <a:pt x="18020" y="1814"/>
                </a:lnTo>
                <a:lnTo>
                  <a:pt x="18017" y="1834"/>
                </a:lnTo>
                <a:lnTo>
                  <a:pt x="18014" y="1856"/>
                </a:lnTo>
                <a:lnTo>
                  <a:pt x="18014" y="1879"/>
                </a:lnTo>
                <a:lnTo>
                  <a:pt x="18014" y="1902"/>
                </a:lnTo>
                <a:lnTo>
                  <a:pt x="18017" y="1925"/>
                </a:lnTo>
                <a:lnTo>
                  <a:pt x="18022" y="1945"/>
                </a:lnTo>
                <a:lnTo>
                  <a:pt x="18026" y="1964"/>
                </a:lnTo>
                <a:lnTo>
                  <a:pt x="18033" y="1983"/>
                </a:lnTo>
                <a:lnTo>
                  <a:pt x="18042" y="2000"/>
                </a:lnTo>
                <a:lnTo>
                  <a:pt x="18050" y="2016"/>
                </a:lnTo>
                <a:lnTo>
                  <a:pt x="18062" y="2030"/>
                </a:lnTo>
                <a:lnTo>
                  <a:pt x="18075" y="2045"/>
                </a:lnTo>
                <a:lnTo>
                  <a:pt x="18088" y="2058"/>
                </a:lnTo>
                <a:lnTo>
                  <a:pt x="18102" y="2071"/>
                </a:lnTo>
                <a:lnTo>
                  <a:pt x="18118" y="2082"/>
                </a:lnTo>
                <a:lnTo>
                  <a:pt x="18134" y="2092"/>
                </a:lnTo>
                <a:lnTo>
                  <a:pt x="18151" y="2101"/>
                </a:lnTo>
                <a:lnTo>
                  <a:pt x="18170" y="2109"/>
                </a:lnTo>
                <a:lnTo>
                  <a:pt x="18189" y="2118"/>
                </a:lnTo>
                <a:lnTo>
                  <a:pt x="18209" y="2125"/>
                </a:lnTo>
                <a:lnTo>
                  <a:pt x="18229" y="2131"/>
                </a:lnTo>
                <a:lnTo>
                  <a:pt x="18249" y="2135"/>
                </a:lnTo>
                <a:lnTo>
                  <a:pt x="18269" y="2140"/>
                </a:lnTo>
                <a:lnTo>
                  <a:pt x="18291" y="2143"/>
                </a:lnTo>
                <a:lnTo>
                  <a:pt x="18311" y="2145"/>
                </a:lnTo>
                <a:lnTo>
                  <a:pt x="18333" y="2147"/>
                </a:lnTo>
                <a:lnTo>
                  <a:pt x="18354" y="2147"/>
                </a:lnTo>
                <a:lnTo>
                  <a:pt x="18354" y="2147"/>
                </a:lnTo>
                <a:close/>
                <a:moveTo>
                  <a:pt x="19555" y="2425"/>
                </a:moveTo>
                <a:lnTo>
                  <a:pt x="19555" y="618"/>
                </a:lnTo>
                <a:lnTo>
                  <a:pt x="19908" y="618"/>
                </a:lnTo>
                <a:lnTo>
                  <a:pt x="19908" y="1378"/>
                </a:lnTo>
                <a:lnTo>
                  <a:pt x="20742" y="1378"/>
                </a:lnTo>
                <a:lnTo>
                  <a:pt x="20742" y="618"/>
                </a:lnTo>
                <a:lnTo>
                  <a:pt x="21095" y="618"/>
                </a:lnTo>
                <a:lnTo>
                  <a:pt x="21095" y="2425"/>
                </a:lnTo>
                <a:lnTo>
                  <a:pt x="20742" y="2425"/>
                </a:lnTo>
                <a:lnTo>
                  <a:pt x="20742" y="1690"/>
                </a:lnTo>
                <a:lnTo>
                  <a:pt x="19908" y="1690"/>
                </a:lnTo>
                <a:lnTo>
                  <a:pt x="19908" y="2425"/>
                </a:lnTo>
                <a:lnTo>
                  <a:pt x="19555" y="2425"/>
                </a:lnTo>
                <a:close/>
                <a:moveTo>
                  <a:pt x="21442" y="2425"/>
                </a:moveTo>
                <a:lnTo>
                  <a:pt x="21442" y="618"/>
                </a:lnTo>
                <a:lnTo>
                  <a:pt x="21794" y="618"/>
                </a:lnTo>
                <a:lnTo>
                  <a:pt x="21794" y="1368"/>
                </a:lnTo>
                <a:lnTo>
                  <a:pt x="22097" y="1368"/>
                </a:lnTo>
                <a:lnTo>
                  <a:pt x="22601" y="618"/>
                </a:lnTo>
                <a:lnTo>
                  <a:pt x="23005" y="618"/>
                </a:lnTo>
                <a:lnTo>
                  <a:pt x="22412" y="1474"/>
                </a:lnTo>
                <a:lnTo>
                  <a:pt x="23040" y="2425"/>
                </a:lnTo>
                <a:lnTo>
                  <a:pt x="22628" y="2425"/>
                </a:lnTo>
                <a:lnTo>
                  <a:pt x="22131" y="1680"/>
                </a:lnTo>
                <a:lnTo>
                  <a:pt x="21794" y="1680"/>
                </a:lnTo>
                <a:lnTo>
                  <a:pt x="21794" y="2425"/>
                </a:lnTo>
                <a:lnTo>
                  <a:pt x="21442" y="2425"/>
                </a:lnTo>
                <a:lnTo>
                  <a:pt x="21442" y="2425"/>
                </a:lnTo>
                <a:close/>
                <a:moveTo>
                  <a:pt x="10964" y="2425"/>
                </a:moveTo>
                <a:lnTo>
                  <a:pt x="11648" y="2425"/>
                </a:lnTo>
                <a:lnTo>
                  <a:pt x="11648" y="691"/>
                </a:lnTo>
                <a:lnTo>
                  <a:pt x="10964" y="691"/>
                </a:lnTo>
                <a:lnTo>
                  <a:pt x="10964" y="2425"/>
                </a:lnTo>
                <a:close/>
                <a:moveTo>
                  <a:pt x="14391" y="0"/>
                </a:moveTo>
                <a:lnTo>
                  <a:pt x="11648" y="0"/>
                </a:lnTo>
                <a:lnTo>
                  <a:pt x="11648" y="691"/>
                </a:lnTo>
                <a:lnTo>
                  <a:pt x="13700" y="691"/>
                </a:lnTo>
                <a:lnTo>
                  <a:pt x="13700" y="2425"/>
                </a:lnTo>
                <a:lnTo>
                  <a:pt x="14391" y="2425"/>
                </a:lnTo>
                <a:lnTo>
                  <a:pt x="14393" y="2425"/>
                </a:lnTo>
                <a:lnTo>
                  <a:pt x="14393" y="0"/>
                </a:lnTo>
                <a:lnTo>
                  <a:pt x="14391" y="0"/>
                </a:lnTo>
                <a:close/>
                <a:moveTo>
                  <a:pt x="8751" y="691"/>
                </a:moveTo>
                <a:lnTo>
                  <a:pt x="10531" y="691"/>
                </a:lnTo>
                <a:lnTo>
                  <a:pt x="10531" y="0"/>
                </a:lnTo>
                <a:lnTo>
                  <a:pt x="8626" y="0"/>
                </a:lnTo>
                <a:lnTo>
                  <a:pt x="8559" y="1"/>
                </a:lnTo>
                <a:lnTo>
                  <a:pt x="8496" y="7"/>
                </a:lnTo>
                <a:lnTo>
                  <a:pt x="8436" y="16"/>
                </a:lnTo>
                <a:lnTo>
                  <a:pt x="8378" y="27"/>
                </a:lnTo>
                <a:lnTo>
                  <a:pt x="8325" y="42"/>
                </a:lnTo>
                <a:lnTo>
                  <a:pt x="8274" y="60"/>
                </a:lnTo>
                <a:lnTo>
                  <a:pt x="8225" y="81"/>
                </a:lnTo>
                <a:lnTo>
                  <a:pt x="8181" y="105"/>
                </a:lnTo>
                <a:lnTo>
                  <a:pt x="8139" y="131"/>
                </a:lnTo>
                <a:lnTo>
                  <a:pt x="8100" y="160"/>
                </a:lnTo>
                <a:lnTo>
                  <a:pt x="8064" y="192"/>
                </a:lnTo>
                <a:lnTo>
                  <a:pt x="8029" y="225"/>
                </a:lnTo>
                <a:lnTo>
                  <a:pt x="7998" y="261"/>
                </a:lnTo>
                <a:lnTo>
                  <a:pt x="7969" y="298"/>
                </a:lnTo>
                <a:lnTo>
                  <a:pt x="7942" y="338"/>
                </a:lnTo>
                <a:lnTo>
                  <a:pt x="7917" y="380"/>
                </a:lnTo>
                <a:lnTo>
                  <a:pt x="7896" y="423"/>
                </a:lnTo>
                <a:lnTo>
                  <a:pt x="7875" y="468"/>
                </a:lnTo>
                <a:lnTo>
                  <a:pt x="7857" y="515"/>
                </a:lnTo>
                <a:lnTo>
                  <a:pt x="7841" y="563"/>
                </a:lnTo>
                <a:lnTo>
                  <a:pt x="7825" y="613"/>
                </a:lnTo>
                <a:lnTo>
                  <a:pt x="7812" y="664"/>
                </a:lnTo>
                <a:lnTo>
                  <a:pt x="7802" y="716"/>
                </a:lnTo>
                <a:lnTo>
                  <a:pt x="7792" y="767"/>
                </a:lnTo>
                <a:lnTo>
                  <a:pt x="7783" y="821"/>
                </a:lnTo>
                <a:lnTo>
                  <a:pt x="7776" y="875"/>
                </a:lnTo>
                <a:lnTo>
                  <a:pt x="7772" y="930"/>
                </a:lnTo>
                <a:lnTo>
                  <a:pt x="7766" y="986"/>
                </a:lnTo>
                <a:lnTo>
                  <a:pt x="7763" y="1043"/>
                </a:lnTo>
                <a:lnTo>
                  <a:pt x="7762" y="1099"/>
                </a:lnTo>
                <a:lnTo>
                  <a:pt x="7760" y="1155"/>
                </a:lnTo>
                <a:lnTo>
                  <a:pt x="7760" y="1211"/>
                </a:lnTo>
                <a:lnTo>
                  <a:pt x="7760" y="1267"/>
                </a:lnTo>
                <a:lnTo>
                  <a:pt x="7762" y="1323"/>
                </a:lnTo>
                <a:lnTo>
                  <a:pt x="7763" y="1379"/>
                </a:lnTo>
                <a:lnTo>
                  <a:pt x="7766" y="1436"/>
                </a:lnTo>
                <a:lnTo>
                  <a:pt x="7770" y="1490"/>
                </a:lnTo>
                <a:lnTo>
                  <a:pt x="7776" y="1546"/>
                </a:lnTo>
                <a:lnTo>
                  <a:pt x="7783" y="1600"/>
                </a:lnTo>
                <a:lnTo>
                  <a:pt x="7792" y="1654"/>
                </a:lnTo>
                <a:lnTo>
                  <a:pt x="7800" y="1706"/>
                </a:lnTo>
                <a:lnTo>
                  <a:pt x="7812" y="1758"/>
                </a:lnTo>
                <a:lnTo>
                  <a:pt x="7825" y="1810"/>
                </a:lnTo>
                <a:lnTo>
                  <a:pt x="7839" y="1859"/>
                </a:lnTo>
                <a:lnTo>
                  <a:pt x="7857" y="1908"/>
                </a:lnTo>
                <a:lnTo>
                  <a:pt x="7874" y="1954"/>
                </a:lnTo>
                <a:lnTo>
                  <a:pt x="7894" y="2000"/>
                </a:lnTo>
                <a:lnTo>
                  <a:pt x="7917" y="2043"/>
                </a:lnTo>
                <a:lnTo>
                  <a:pt x="7942" y="2085"/>
                </a:lnTo>
                <a:lnTo>
                  <a:pt x="7968" y="2125"/>
                </a:lnTo>
                <a:lnTo>
                  <a:pt x="7998" y="2163"/>
                </a:lnTo>
                <a:lnTo>
                  <a:pt x="8028" y="2199"/>
                </a:lnTo>
                <a:lnTo>
                  <a:pt x="8063" y="2233"/>
                </a:lnTo>
                <a:lnTo>
                  <a:pt x="8099" y="2264"/>
                </a:lnTo>
                <a:lnTo>
                  <a:pt x="8139" y="2292"/>
                </a:lnTo>
                <a:lnTo>
                  <a:pt x="8181" y="2320"/>
                </a:lnTo>
                <a:lnTo>
                  <a:pt x="8225" y="2343"/>
                </a:lnTo>
                <a:lnTo>
                  <a:pt x="8273" y="2364"/>
                </a:lnTo>
                <a:lnTo>
                  <a:pt x="8323" y="2382"/>
                </a:lnTo>
                <a:lnTo>
                  <a:pt x="8378" y="2397"/>
                </a:lnTo>
                <a:lnTo>
                  <a:pt x="8434" y="2409"/>
                </a:lnTo>
                <a:lnTo>
                  <a:pt x="8495" y="2418"/>
                </a:lnTo>
                <a:lnTo>
                  <a:pt x="8559" y="2423"/>
                </a:lnTo>
                <a:lnTo>
                  <a:pt x="8626" y="2425"/>
                </a:lnTo>
                <a:lnTo>
                  <a:pt x="10532" y="2425"/>
                </a:lnTo>
                <a:lnTo>
                  <a:pt x="10532" y="1731"/>
                </a:lnTo>
                <a:lnTo>
                  <a:pt x="8751" y="1731"/>
                </a:lnTo>
                <a:lnTo>
                  <a:pt x="8734" y="1731"/>
                </a:lnTo>
                <a:lnTo>
                  <a:pt x="8716" y="1729"/>
                </a:lnTo>
                <a:lnTo>
                  <a:pt x="8700" y="1726"/>
                </a:lnTo>
                <a:lnTo>
                  <a:pt x="8685" y="1722"/>
                </a:lnTo>
                <a:lnTo>
                  <a:pt x="8669" y="1718"/>
                </a:lnTo>
                <a:lnTo>
                  <a:pt x="8654" y="1712"/>
                </a:lnTo>
                <a:lnTo>
                  <a:pt x="8640" y="1706"/>
                </a:lnTo>
                <a:lnTo>
                  <a:pt x="8626" y="1698"/>
                </a:lnTo>
                <a:lnTo>
                  <a:pt x="8613" y="1690"/>
                </a:lnTo>
                <a:lnTo>
                  <a:pt x="8600" y="1680"/>
                </a:lnTo>
                <a:lnTo>
                  <a:pt x="8587" y="1672"/>
                </a:lnTo>
                <a:lnTo>
                  <a:pt x="8575" y="1660"/>
                </a:lnTo>
                <a:lnTo>
                  <a:pt x="8564" y="1650"/>
                </a:lnTo>
                <a:lnTo>
                  <a:pt x="8552" y="1637"/>
                </a:lnTo>
                <a:lnTo>
                  <a:pt x="8542" y="1626"/>
                </a:lnTo>
                <a:lnTo>
                  <a:pt x="8532" y="1613"/>
                </a:lnTo>
                <a:lnTo>
                  <a:pt x="8523" y="1598"/>
                </a:lnTo>
                <a:lnTo>
                  <a:pt x="8515" y="1584"/>
                </a:lnTo>
                <a:lnTo>
                  <a:pt x="8506" y="1570"/>
                </a:lnTo>
                <a:lnTo>
                  <a:pt x="8499" y="1555"/>
                </a:lnTo>
                <a:lnTo>
                  <a:pt x="8484" y="1523"/>
                </a:lnTo>
                <a:lnTo>
                  <a:pt x="8473" y="1490"/>
                </a:lnTo>
                <a:lnTo>
                  <a:pt x="8464" y="1457"/>
                </a:lnTo>
                <a:lnTo>
                  <a:pt x="8459" y="1421"/>
                </a:lnTo>
                <a:lnTo>
                  <a:pt x="8454" y="1387"/>
                </a:lnTo>
                <a:lnTo>
                  <a:pt x="8453" y="1351"/>
                </a:lnTo>
                <a:lnTo>
                  <a:pt x="8453" y="1328"/>
                </a:lnTo>
                <a:lnTo>
                  <a:pt x="8453" y="1293"/>
                </a:lnTo>
                <a:lnTo>
                  <a:pt x="8451" y="1254"/>
                </a:lnTo>
                <a:lnTo>
                  <a:pt x="8451" y="1212"/>
                </a:lnTo>
                <a:lnTo>
                  <a:pt x="8451" y="1169"/>
                </a:lnTo>
                <a:lnTo>
                  <a:pt x="8453" y="1129"/>
                </a:lnTo>
                <a:lnTo>
                  <a:pt x="8453" y="1096"/>
                </a:lnTo>
                <a:lnTo>
                  <a:pt x="8453" y="1070"/>
                </a:lnTo>
                <a:lnTo>
                  <a:pt x="8454" y="1035"/>
                </a:lnTo>
                <a:lnTo>
                  <a:pt x="8459" y="1001"/>
                </a:lnTo>
                <a:lnTo>
                  <a:pt x="8464" y="968"/>
                </a:lnTo>
                <a:lnTo>
                  <a:pt x="8473" y="935"/>
                </a:lnTo>
                <a:lnTo>
                  <a:pt x="8484" y="901"/>
                </a:lnTo>
                <a:lnTo>
                  <a:pt x="8497" y="870"/>
                </a:lnTo>
                <a:lnTo>
                  <a:pt x="8513" y="841"/>
                </a:lnTo>
                <a:lnTo>
                  <a:pt x="8531" y="812"/>
                </a:lnTo>
                <a:lnTo>
                  <a:pt x="8541" y="799"/>
                </a:lnTo>
                <a:lnTo>
                  <a:pt x="8551" y="786"/>
                </a:lnTo>
                <a:lnTo>
                  <a:pt x="8562" y="775"/>
                </a:lnTo>
                <a:lnTo>
                  <a:pt x="8574" y="763"/>
                </a:lnTo>
                <a:lnTo>
                  <a:pt x="8585" y="753"/>
                </a:lnTo>
                <a:lnTo>
                  <a:pt x="8598" y="743"/>
                </a:lnTo>
                <a:lnTo>
                  <a:pt x="8611" y="733"/>
                </a:lnTo>
                <a:lnTo>
                  <a:pt x="8624" y="726"/>
                </a:lnTo>
                <a:lnTo>
                  <a:pt x="8639" y="717"/>
                </a:lnTo>
                <a:lnTo>
                  <a:pt x="8653" y="711"/>
                </a:lnTo>
                <a:lnTo>
                  <a:pt x="8667" y="706"/>
                </a:lnTo>
                <a:lnTo>
                  <a:pt x="8683" y="701"/>
                </a:lnTo>
                <a:lnTo>
                  <a:pt x="8699" y="697"/>
                </a:lnTo>
                <a:lnTo>
                  <a:pt x="8716" y="694"/>
                </a:lnTo>
                <a:lnTo>
                  <a:pt x="8734" y="693"/>
                </a:lnTo>
                <a:lnTo>
                  <a:pt x="8751" y="691"/>
                </a:lnTo>
                <a:close/>
                <a:moveTo>
                  <a:pt x="7328" y="0"/>
                </a:moveTo>
                <a:lnTo>
                  <a:pt x="6290" y="0"/>
                </a:lnTo>
                <a:lnTo>
                  <a:pt x="5596" y="1038"/>
                </a:lnTo>
                <a:lnTo>
                  <a:pt x="4903" y="0"/>
                </a:lnTo>
                <a:lnTo>
                  <a:pt x="3865" y="0"/>
                </a:lnTo>
                <a:lnTo>
                  <a:pt x="3865" y="2425"/>
                </a:lnTo>
                <a:lnTo>
                  <a:pt x="4556" y="2425"/>
                </a:lnTo>
                <a:lnTo>
                  <a:pt x="4556" y="684"/>
                </a:lnTo>
                <a:lnTo>
                  <a:pt x="5249" y="1731"/>
                </a:lnTo>
                <a:lnTo>
                  <a:pt x="5944" y="1731"/>
                </a:lnTo>
                <a:lnTo>
                  <a:pt x="6634" y="684"/>
                </a:lnTo>
                <a:lnTo>
                  <a:pt x="6634" y="2425"/>
                </a:lnTo>
                <a:lnTo>
                  <a:pt x="7328" y="2425"/>
                </a:lnTo>
                <a:lnTo>
                  <a:pt x="73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nes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98EC8E7-FFC7-4E3C-BE16-08921F368BC8}"/>
              </a:ext>
            </a:extLst>
          </p:cNvPr>
          <p:cNvSpPr txBox="1"/>
          <p:nvPr/>
        </p:nvSpPr>
        <p:spPr>
          <a:xfrm>
            <a:off x="409574" y="1093850"/>
            <a:ext cx="9020754" cy="425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/>
              <a:t>Туристская деятельность и деятельность в области туристской индустрии в целях развития внутреннего и въездного туризма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1C4E0"/>
                </a:solidFill>
                <a:latin typeface="Onest"/>
              </a:rPr>
              <a:t>РАЗДЕЛ N.</a:t>
            </a:r>
            <a:r>
              <a:rPr lang="en-US" sz="1000" b="1" dirty="0">
                <a:solidFill>
                  <a:srgbClr val="01C4E0"/>
                </a:solidFill>
                <a:latin typeface="Onest"/>
              </a:rPr>
              <a:t> </a:t>
            </a:r>
            <a:r>
              <a:rPr lang="ru-RU" sz="1000" b="1" dirty="0">
                <a:solidFill>
                  <a:srgbClr val="01C4E0"/>
                </a:solidFill>
                <a:latin typeface="Onest"/>
              </a:rPr>
              <a:t>ДЕЯТЕЛЬНОСТЬ АДМИНИСТРАТИВНАЯ И СОПУТСТВУЮЩИЕ ДОПОЛНИТЕЛЬНЫЕ УСЛУГИ</a:t>
            </a:r>
          </a:p>
          <a:p>
            <a:pPr marL="92075">
              <a:lnSpc>
                <a:spcPct val="107000"/>
              </a:lnSpc>
              <a:spcAft>
                <a:spcPts val="0"/>
              </a:spcAft>
            </a:pPr>
            <a:r>
              <a:rPr lang="ru-RU" sz="1000" dirty="0"/>
              <a:t>78. Деятельность по трудоустройству и подбору персонала</a:t>
            </a:r>
          </a:p>
          <a:p>
            <a:pPr marL="92075">
              <a:lnSpc>
                <a:spcPct val="107000"/>
              </a:lnSpc>
              <a:spcAft>
                <a:spcPts val="0"/>
              </a:spcAft>
            </a:pPr>
            <a:r>
              <a:rPr lang="ru-RU" sz="1000" dirty="0"/>
              <a:t>79. Деятельность туристических агентств и прочих организаций, предоставляющих услуги в сфере туризма</a:t>
            </a:r>
          </a:p>
          <a:p>
            <a:pPr marL="92075">
              <a:lnSpc>
                <a:spcPct val="107000"/>
              </a:lnSpc>
              <a:spcAft>
                <a:spcPts val="0"/>
              </a:spcAft>
            </a:pPr>
            <a:r>
              <a:rPr lang="ru-RU" sz="1000" dirty="0"/>
              <a:t>80. Деятельность по обеспечению безопасности и проведению расследований</a:t>
            </a:r>
          </a:p>
          <a:p>
            <a:pPr marL="92075">
              <a:lnSpc>
                <a:spcPct val="107000"/>
              </a:lnSpc>
              <a:spcAft>
                <a:spcPts val="0"/>
              </a:spcAft>
            </a:pPr>
            <a:r>
              <a:rPr lang="ru-RU" sz="1000" dirty="0"/>
              <a:t>81. Деятельность по обслуживанию зданий и территорий</a:t>
            </a:r>
          </a:p>
          <a:p>
            <a:pPr marL="92075">
              <a:lnSpc>
                <a:spcPct val="107000"/>
              </a:lnSpc>
              <a:spcAft>
                <a:spcPts val="0"/>
              </a:spcAft>
            </a:pPr>
            <a:r>
              <a:rPr lang="ru-RU" sz="1000" dirty="0"/>
              <a:t>82. Деятельность административно-хозяйственная, вспомогательная деятельность по обеспечению функционирования организации, деятельность по предоставлению прочих вспомогательных услуг для бизнеса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/>
              <a:t>Деятельность в области образования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1C4E0"/>
                </a:solidFill>
              </a:rPr>
              <a:t>РАЗДЕЛ P.</a:t>
            </a:r>
            <a:r>
              <a:rPr lang="en-US" sz="1000" b="1" dirty="0">
                <a:solidFill>
                  <a:srgbClr val="01C4E0"/>
                </a:solidFill>
              </a:rPr>
              <a:t> </a:t>
            </a:r>
            <a:r>
              <a:rPr lang="ru-RU" sz="1000" b="1" dirty="0">
                <a:solidFill>
                  <a:srgbClr val="01C4E0"/>
                </a:solidFill>
              </a:rPr>
              <a:t>ДЕЯТЕЛЬНОСТЬ АДМИНИСТРАТИВНАЯ И СОПУТСТВУЮЩИЕ ДОПОЛНИТЕЛЬНЫЕ УСЛУГИ</a:t>
            </a:r>
          </a:p>
          <a:p>
            <a:pPr marL="92075">
              <a:lnSpc>
                <a:spcPct val="107000"/>
              </a:lnSpc>
              <a:spcAft>
                <a:spcPts val="0"/>
              </a:spcAft>
            </a:pPr>
            <a:r>
              <a:rPr lang="ru-RU" sz="1000" dirty="0"/>
              <a:t>85. Образование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1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/>
              <a:t>Деятельность в области здравоохранения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1C4E0"/>
                </a:solidFill>
              </a:rPr>
              <a:t>РАЗДЕЛ Q.</a:t>
            </a:r>
            <a:r>
              <a:rPr lang="en-US" sz="1000" b="1" dirty="0">
                <a:solidFill>
                  <a:srgbClr val="01C4E0"/>
                </a:solidFill>
              </a:rPr>
              <a:t> </a:t>
            </a:r>
            <a:r>
              <a:rPr lang="ru-RU" sz="1000" b="1" dirty="0">
                <a:solidFill>
                  <a:srgbClr val="01C4E0"/>
                </a:solidFill>
              </a:rPr>
              <a:t>ДЕЯТЕЛЬНОСТЬ В ОБЛАСТИ ЗДРАВООХРАНЕНИЯ И СОЦИАЛЬНЫХ УСЛУГ</a:t>
            </a:r>
          </a:p>
          <a:p>
            <a:pPr marL="92075">
              <a:lnSpc>
                <a:spcPct val="107000"/>
              </a:lnSpc>
              <a:spcAft>
                <a:spcPts val="0"/>
              </a:spcAft>
            </a:pPr>
            <a:r>
              <a:rPr lang="ru-RU" sz="1000" dirty="0"/>
              <a:t>86. Деятельность в области здравоохранения</a:t>
            </a:r>
          </a:p>
          <a:p>
            <a:pPr marL="92075">
              <a:lnSpc>
                <a:spcPct val="107000"/>
              </a:lnSpc>
              <a:spcAft>
                <a:spcPts val="0"/>
              </a:spcAft>
            </a:pPr>
            <a:r>
              <a:rPr lang="ru-RU" sz="1000" dirty="0"/>
              <a:t>87. Деятельность по уходу с обеспечением проживания</a:t>
            </a:r>
          </a:p>
          <a:p>
            <a:pPr marL="92075">
              <a:lnSpc>
                <a:spcPct val="107000"/>
              </a:lnSpc>
              <a:spcAft>
                <a:spcPts val="0"/>
              </a:spcAft>
            </a:pPr>
            <a:r>
              <a:rPr lang="ru-RU" sz="1000" dirty="0"/>
              <a:t>88. Предоставление социальных услуг без обеспечения проживания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1C4E0"/>
                </a:solidFill>
              </a:rPr>
              <a:t>РАЗДЕЛ R.</a:t>
            </a:r>
            <a:r>
              <a:rPr lang="en-US" sz="1000" b="1" dirty="0">
                <a:solidFill>
                  <a:srgbClr val="01C4E0"/>
                </a:solidFill>
              </a:rPr>
              <a:t> </a:t>
            </a:r>
            <a:r>
              <a:rPr lang="ru-RU" sz="1000" b="1" dirty="0">
                <a:solidFill>
                  <a:srgbClr val="01C4E0"/>
                </a:solidFill>
              </a:rPr>
              <a:t>ДЕЯТЕЛЬНОСТЬ В ОБЛАСТИ КУЛЬТУРЫ, СПОРТА, ОРГАНИЗАЦИИ ДОСУГА И РАЗВЛЕЧЕНИЙ</a:t>
            </a:r>
          </a:p>
          <a:p>
            <a:pPr marL="92075">
              <a:lnSpc>
                <a:spcPct val="107000"/>
              </a:lnSpc>
              <a:spcAft>
                <a:spcPts val="0"/>
              </a:spcAft>
            </a:pPr>
            <a:r>
              <a:rPr lang="ru-RU" sz="1000" dirty="0"/>
              <a:t>90. Деятельность творческая, деятельность в области искусства и организации развлечений</a:t>
            </a:r>
          </a:p>
          <a:p>
            <a:pPr marL="92075">
              <a:lnSpc>
                <a:spcPct val="107000"/>
              </a:lnSpc>
              <a:spcAft>
                <a:spcPts val="0"/>
              </a:spcAft>
            </a:pPr>
            <a:r>
              <a:rPr lang="ru-RU" sz="1000" dirty="0"/>
              <a:t>91. Деятельность библиотек, архивов, музеев и прочих объектов культуры</a:t>
            </a:r>
          </a:p>
          <a:p>
            <a:pPr marL="92075">
              <a:lnSpc>
                <a:spcPct val="107000"/>
              </a:lnSpc>
              <a:spcAft>
                <a:spcPts val="0"/>
              </a:spcAft>
            </a:pPr>
            <a:r>
              <a:rPr lang="ru-RU" sz="1000" dirty="0"/>
              <a:t>93. Деятельность в области спорта, отдыха и развлечений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40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Пятиугольник 211">
            <a:extLst>
              <a:ext uri="{FF2B5EF4-FFF2-40B4-BE49-F238E27FC236}">
                <a16:creationId xmlns:a16="http://schemas.microsoft.com/office/drawing/2014/main" id="{7117C464-9075-4974-949C-DFDDE52BDA7E}"/>
              </a:ext>
            </a:extLst>
          </p:cNvPr>
          <p:cNvSpPr/>
          <p:nvPr/>
        </p:nvSpPr>
        <p:spPr>
          <a:xfrm rot="5400000" flipH="1">
            <a:off x="1326767" y="4338542"/>
            <a:ext cx="2329186" cy="1619667"/>
          </a:xfrm>
          <a:prstGeom prst="rect">
            <a:avLst/>
          </a:prstGeom>
          <a:solidFill>
            <a:srgbClr val="BE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ятиугольник 211">
            <a:extLst>
              <a:ext uri="{FF2B5EF4-FFF2-40B4-BE49-F238E27FC236}">
                <a16:creationId xmlns:a16="http://schemas.microsoft.com/office/drawing/2014/main" id="{0B0A9719-6814-4D21-A026-05040B27DAE2}"/>
              </a:ext>
            </a:extLst>
          </p:cNvPr>
          <p:cNvSpPr/>
          <p:nvPr/>
        </p:nvSpPr>
        <p:spPr>
          <a:xfrm rot="5400000" flipH="1">
            <a:off x="6935000" y="4338543"/>
            <a:ext cx="2329186" cy="1619665"/>
          </a:xfrm>
          <a:prstGeom prst="rect">
            <a:avLst/>
          </a:prstGeom>
          <a:solidFill>
            <a:srgbClr val="BE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ятиугольник 211">
            <a:extLst>
              <a:ext uri="{FF2B5EF4-FFF2-40B4-BE49-F238E27FC236}">
                <a16:creationId xmlns:a16="http://schemas.microsoft.com/office/drawing/2014/main" id="{DDE7C4D0-B2DA-42C5-90F1-C12904FCA0AE}"/>
              </a:ext>
            </a:extLst>
          </p:cNvPr>
          <p:cNvSpPr/>
          <p:nvPr/>
        </p:nvSpPr>
        <p:spPr>
          <a:xfrm rot="5400000" flipH="1">
            <a:off x="5055278" y="4338541"/>
            <a:ext cx="2329186" cy="1619665"/>
          </a:xfrm>
          <a:prstGeom prst="rect">
            <a:avLst/>
          </a:prstGeom>
          <a:solidFill>
            <a:srgbClr val="BE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ятиугольник 211">
            <a:extLst>
              <a:ext uri="{FF2B5EF4-FFF2-40B4-BE49-F238E27FC236}">
                <a16:creationId xmlns:a16="http://schemas.microsoft.com/office/drawing/2014/main" id="{E4EF68E2-2FB5-4DF3-91A9-E48EA651D63B}"/>
              </a:ext>
            </a:extLst>
          </p:cNvPr>
          <p:cNvSpPr/>
          <p:nvPr/>
        </p:nvSpPr>
        <p:spPr>
          <a:xfrm rot="5400000" flipH="1">
            <a:off x="3205457" y="4291415"/>
            <a:ext cx="2329186" cy="1713920"/>
          </a:xfrm>
          <a:prstGeom prst="rect">
            <a:avLst/>
          </a:prstGeom>
          <a:solidFill>
            <a:srgbClr val="BE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0C9E32D-E419-4808-831F-C08F61A5364C}"/>
              </a:ext>
            </a:extLst>
          </p:cNvPr>
          <p:cNvSpPr txBox="1"/>
          <p:nvPr/>
        </p:nvSpPr>
        <p:spPr>
          <a:xfrm>
            <a:off x="409574" y="336005"/>
            <a:ext cx="9488021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300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Отнесение к МТК</a:t>
            </a:r>
            <a:endParaRPr lang="en-US" sz="2400" dirty="0"/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3EA737BC-80AB-4159-AC96-004251BDBC28}"/>
              </a:ext>
            </a:extLst>
          </p:cNvPr>
          <p:cNvGrpSpPr/>
          <p:nvPr/>
        </p:nvGrpSpPr>
        <p:grpSpPr>
          <a:xfrm>
            <a:off x="10428727" y="414782"/>
            <a:ext cx="1353696" cy="427875"/>
            <a:chOff x="10428727" y="414782"/>
            <a:chExt cx="1353696" cy="427875"/>
          </a:xfrm>
        </p:grpSpPr>
        <p:sp>
          <p:nvSpPr>
            <p:cNvPr id="108" name="Logo">
              <a:extLst>
                <a:ext uri="{FF2B5EF4-FFF2-40B4-BE49-F238E27FC236}">
                  <a16:creationId xmlns:a16="http://schemas.microsoft.com/office/drawing/2014/main" id="{BDA143F4-C454-4CD6-8A77-B05A8D3A4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4625" y="414782"/>
              <a:ext cx="547798" cy="427875"/>
            </a:xfrm>
            <a:custGeom>
              <a:avLst/>
              <a:gdLst>
                <a:gd name="T0" fmla="*/ 1981 w 2067"/>
                <a:gd name="T1" fmla="*/ 1614 h 1614"/>
                <a:gd name="T2" fmla="*/ 1482 w 2067"/>
                <a:gd name="T3" fmla="*/ 1614 h 1614"/>
                <a:gd name="T4" fmla="*/ 1425 w 2067"/>
                <a:gd name="T5" fmla="*/ 1590 h 1614"/>
                <a:gd name="T6" fmla="*/ 1227 w 2067"/>
                <a:gd name="T7" fmla="*/ 1391 h 1614"/>
                <a:gd name="T8" fmla="*/ 1227 w 2067"/>
                <a:gd name="T9" fmla="*/ 1278 h 1614"/>
                <a:gd name="T10" fmla="*/ 1340 w 2067"/>
                <a:gd name="T11" fmla="*/ 1278 h 1614"/>
                <a:gd name="T12" fmla="*/ 1515 w 2067"/>
                <a:gd name="T13" fmla="*/ 1454 h 1614"/>
                <a:gd name="T14" fmla="*/ 1787 w 2067"/>
                <a:gd name="T15" fmla="*/ 1454 h 1614"/>
                <a:gd name="T16" fmla="*/ 1477 w 2067"/>
                <a:gd name="T17" fmla="*/ 1144 h 1614"/>
                <a:gd name="T18" fmla="*/ 1293 w 2067"/>
                <a:gd name="T19" fmla="*/ 1055 h 1614"/>
                <a:gd name="T20" fmla="*/ 1292 w 2067"/>
                <a:gd name="T21" fmla="*/ 1055 h 1614"/>
                <a:gd name="T22" fmla="*/ 1094 w 2067"/>
                <a:gd name="T23" fmla="*/ 1143 h 1614"/>
                <a:gd name="T24" fmla="*/ 1094 w 2067"/>
                <a:gd name="T25" fmla="*/ 1144 h 1614"/>
                <a:gd name="T26" fmla="*/ 649 w 2067"/>
                <a:gd name="T27" fmla="*/ 1589 h 1614"/>
                <a:gd name="T28" fmla="*/ 592 w 2067"/>
                <a:gd name="T29" fmla="*/ 1612 h 1614"/>
                <a:gd name="T30" fmla="*/ 86 w 2067"/>
                <a:gd name="T31" fmla="*/ 1612 h 1614"/>
                <a:gd name="T32" fmla="*/ 12 w 2067"/>
                <a:gd name="T33" fmla="*/ 1563 h 1614"/>
                <a:gd name="T34" fmla="*/ 29 w 2067"/>
                <a:gd name="T35" fmla="*/ 1475 h 1614"/>
                <a:gd name="T36" fmla="*/ 698 w 2067"/>
                <a:gd name="T37" fmla="*/ 807 h 1614"/>
                <a:gd name="T38" fmla="*/ 29 w 2067"/>
                <a:gd name="T39" fmla="*/ 138 h 1614"/>
                <a:gd name="T40" fmla="*/ 12 w 2067"/>
                <a:gd name="T41" fmla="*/ 51 h 1614"/>
                <a:gd name="T42" fmla="*/ 86 w 2067"/>
                <a:gd name="T43" fmla="*/ 2 h 1614"/>
                <a:gd name="T44" fmla="*/ 592 w 2067"/>
                <a:gd name="T45" fmla="*/ 2 h 1614"/>
                <a:gd name="T46" fmla="*/ 649 w 2067"/>
                <a:gd name="T47" fmla="*/ 25 h 1614"/>
                <a:gd name="T48" fmla="*/ 1094 w 2067"/>
                <a:gd name="T49" fmla="*/ 470 h 1614"/>
                <a:gd name="T50" fmla="*/ 1094 w 2067"/>
                <a:gd name="T51" fmla="*/ 471 h 1614"/>
                <a:gd name="T52" fmla="*/ 1292 w 2067"/>
                <a:gd name="T53" fmla="*/ 559 h 1614"/>
                <a:gd name="T54" fmla="*/ 1293 w 2067"/>
                <a:gd name="T55" fmla="*/ 559 h 1614"/>
                <a:gd name="T56" fmla="*/ 1477 w 2067"/>
                <a:gd name="T57" fmla="*/ 470 h 1614"/>
                <a:gd name="T58" fmla="*/ 1787 w 2067"/>
                <a:gd name="T59" fmla="*/ 160 h 1614"/>
                <a:gd name="T60" fmla="*/ 1515 w 2067"/>
                <a:gd name="T61" fmla="*/ 160 h 1614"/>
                <a:gd name="T62" fmla="*/ 1341 w 2067"/>
                <a:gd name="T63" fmla="*/ 335 h 1614"/>
                <a:gd name="T64" fmla="*/ 1227 w 2067"/>
                <a:gd name="T65" fmla="*/ 335 h 1614"/>
                <a:gd name="T66" fmla="*/ 1227 w 2067"/>
                <a:gd name="T67" fmla="*/ 221 h 1614"/>
                <a:gd name="T68" fmla="*/ 1425 w 2067"/>
                <a:gd name="T69" fmla="*/ 23 h 1614"/>
                <a:gd name="T70" fmla="*/ 1482 w 2067"/>
                <a:gd name="T71" fmla="*/ 0 h 1614"/>
                <a:gd name="T72" fmla="*/ 1981 w 2067"/>
                <a:gd name="T73" fmla="*/ 0 h 1614"/>
                <a:gd name="T74" fmla="*/ 2054 w 2067"/>
                <a:gd name="T75" fmla="*/ 49 h 1614"/>
                <a:gd name="T76" fmla="*/ 2037 w 2067"/>
                <a:gd name="T77" fmla="*/ 137 h 1614"/>
                <a:gd name="T78" fmla="*/ 1591 w 2067"/>
                <a:gd name="T79" fmla="*/ 583 h 1614"/>
                <a:gd name="T80" fmla="*/ 1293 w 2067"/>
                <a:gd name="T81" fmla="*/ 719 h 1614"/>
                <a:gd name="T82" fmla="*/ 1290 w 2067"/>
                <a:gd name="T83" fmla="*/ 719 h 1614"/>
                <a:gd name="T84" fmla="*/ 980 w 2067"/>
                <a:gd name="T85" fmla="*/ 583 h 1614"/>
                <a:gd name="T86" fmla="*/ 559 w 2067"/>
                <a:gd name="T87" fmla="*/ 162 h 1614"/>
                <a:gd name="T88" fmla="*/ 279 w 2067"/>
                <a:gd name="T89" fmla="*/ 162 h 1614"/>
                <a:gd name="T90" fmla="*/ 867 w 2067"/>
                <a:gd name="T91" fmla="*/ 749 h 1614"/>
                <a:gd name="T92" fmla="*/ 890 w 2067"/>
                <a:gd name="T93" fmla="*/ 806 h 1614"/>
                <a:gd name="T94" fmla="*/ 890 w 2067"/>
                <a:gd name="T95" fmla="*/ 808 h 1614"/>
                <a:gd name="T96" fmla="*/ 867 w 2067"/>
                <a:gd name="T97" fmla="*/ 865 h 1614"/>
                <a:gd name="T98" fmla="*/ 279 w 2067"/>
                <a:gd name="T99" fmla="*/ 1452 h 1614"/>
                <a:gd name="T100" fmla="*/ 559 w 2067"/>
                <a:gd name="T101" fmla="*/ 1452 h 1614"/>
                <a:gd name="T102" fmla="*/ 980 w 2067"/>
                <a:gd name="T103" fmla="*/ 1031 h 1614"/>
                <a:gd name="T104" fmla="*/ 1290 w 2067"/>
                <a:gd name="T105" fmla="*/ 895 h 1614"/>
                <a:gd name="T106" fmla="*/ 1293 w 2067"/>
                <a:gd name="T107" fmla="*/ 895 h 1614"/>
                <a:gd name="T108" fmla="*/ 1591 w 2067"/>
                <a:gd name="T109" fmla="*/ 1030 h 1614"/>
                <a:gd name="T110" fmla="*/ 2037 w 2067"/>
                <a:gd name="T111" fmla="*/ 1477 h 1614"/>
                <a:gd name="T112" fmla="*/ 2054 w 2067"/>
                <a:gd name="T113" fmla="*/ 1564 h 1614"/>
                <a:gd name="T114" fmla="*/ 1981 w 2067"/>
                <a:gd name="T115" fmla="*/ 1614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7" h="1614">
                  <a:moveTo>
                    <a:pt x="1981" y="1614"/>
                  </a:moveTo>
                  <a:cubicBezTo>
                    <a:pt x="1482" y="1614"/>
                    <a:pt x="1482" y="1614"/>
                    <a:pt x="1482" y="1614"/>
                  </a:cubicBezTo>
                  <a:cubicBezTo>
                    <a:pt x="1461" y="1614"/>
                    <a:pt x="1440" y="1605"/>
                    <a:pt x="1425" y="1590"/>
                  </a:cubicBezTo>
                  <a:cubicBezTo>
                    <a:pt x="1227" y="1391"/>
                    <a:pt x="1227" y="1391"/>
                    <a:pt x="1227" y="1391"/>
                  </a:cubicBezTo>
                  <a:cubicBezTo>
                    <a:pt x="1195" y="1360"/>
                    <a:pt x="1195" y="1309"/>
                    <a:pt x="1227" y="1278"/>
                  </a:cubicBezTo>
                  <a:cubicBezTo>
                    <a:pt x="1258" y="1247"/>
                    <a:pt x="1309" y="1247"/>
                    <a:pt x="1340" y="1278"/>
                  </a:cubicBezTo>
                  <a:cubicBezTo>
                    <a:pt x="1515" y="1454"/>
                    <a:pt x="1515" y="1454"/>
                    <a:pt x="1515" y="1454"/>
                  </a:cubicBezTo>
                  <a:cubicBezTo>
                    <a:pt x="1787" y="1454"/>
                    <a:pt x="1787" y="1454"/>
                    <a:pt x="1787" y="1454"/>
                  </a:cubicBezTo>
                  <a:cubicBezTo>
                    <a:pt x="1477" y="1144"/>
                    <a:pt x="1477" y="1144"/>
                    <a:pt x="1477" y="1144"/>
                  </a:cubicBezTo>
                  <a:cubicBezTo>
                    <a:pt x="1419" y="1085"/>
                    <a:pt x="1356" y="1055"/>
                    <a:pt x="1293" y="1055"/>
                  </a:cubicBezTo>
                  <a:cubicBezTo>
                    <a:pt x="1293" y="1055"/>
                    <a:pt x="1293" y="1055"/>
                    <a:pt x="1292" y="1055"/>
                  </a:cubicBezTo>
                  <a:cubicBezTo>
                    <a:pt x="1184" y="1055"/>
                    <a:pt x="1098" y="1139"/>
                    <a:pt x="1094" y="1143"/>
                  </a:cubicBezTo>
                  <a:cubicBezTo>
                    <a:pt x="1094" y="1143"/>
                    <a:pt x="1094" y="1143"/>
                    <a:pt x="1094" y="1144"/>
                  </a:cubicBezTo>
                  <a:cubicBezTo>
                    <a:pt x="649" y="1589"/>
                    <a:pt x="649" y="1589"/>
                    <a:pt x="649" y="1589"/>
                  </a:cubicBezTo>
                  <a:cubicBezTo>
                    <a:pt x="634" y="1604"/>
                    <a:pt x="613" y="1612"/>
                    <a:pt x="592" y="1612"/>
                  </a:cubicBezTo>
                  <a:cubicBezTo>
                    <a:pt x="86" y="1612"/>
                    <a:pt x="86" y="1612"/>
                    <a:pt x="86" y="1612"/>
                  </a:cubicBezTo>
                  <a:cubicBezTo>
                    <a:pt x="54" y="1612"/>
                    <a:pt x="24" y="1593"/>
                    <a:pt x="12" y="1563"/>
                  </a:cubicBezTo>
                  <a:cubicBezTo>
                    <a:pt x="0" y="1533"/>
                    <a:pt x="7" y="1498"/>
                    <a:pt x="29" y="1475"/>
                  </a:cubicBezTo>
                  <a:cubicBezTo>
                    <a:pt x="698" y="807"/>
                    <a:pt x="698" y="807"/>
                    <a:pt x="698" y="807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7" y="115"/>
                    <a:pt x="0" y="81"/>
                    <a:pt x="12" y="51"/>
                  </a:cubicBezTo>
                  <a:cubicBezTo>
                    <a:pt x="24" y="21"/>
                    <a:pt x="54" y="2"/>
                    <a:pt x="86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613" y="2"/>
                    <a:pt x="634" y="10"/>
                    <a:pt x="649" y="25"/>
                  </a:cubicBezTo>
                  <a:cubicBezTo>
                    <a:pt x="1094" y="470"/>
                    <a:pt x="1094" y="470"/>
                    <a:pt x="1094" y="470"/>
                  </a:cubicBezTo>
                  <a:cubicBezTo>
                    <a:pt x="1094" y="470"/>
                    <a:pt x="1094" y="470"/>
                    <a:pt x="1094" y="471"/>
                  </a:cubicBezTo>
                  <a:cubicBezTo>
                    <a:pt x="1098" y="475"/>
                    <a:pt x="1184" y="558"/>
                    <a:pt x="1292" y="559"/>
                  </a:cubicBezTo>
                  <a:cubicBezTo>
                    <a:pt x="1293" y="559"/>
                    <a:pt x="1293" y="559"/>
                    <a:pt x="1293" y="559"/>
                  </a:cubicBezTo>
                  <a:cubicBezTo>
                    <a:pt x="1356" y="559"/>
                    <a:pt x="1419" y="529"/>
                    <a:pt x="1477" y="470"/>
                  </a:cubicBezTo>
                  <a:cubicBezTo>
                    <a:pt x="1787" y="160"/>
                    <a:pt x="1787" y="160"/>
                    <a:pt x="1787" y="160"/>
                  </a:cubicBezTo>
                  <a:cubicBezTo>
                    <a:pt x="1515" y="160"/>
                    <a:pt x="1515" y="160"/>
                    <a:pt x="1515" y="160"/>
                  </a:cubicBezTo>
                  <a:cubicBezTo>
                    <a:pt x="1341" y="335"/>
                    <a:pt x="1341" y="335"/>
                    <a:pt x="1341" y="335"/>
                  </a:cubicBezTo>
                  <a:cubicBezTo>
                    <a:pt x="1309" y="366"/>
                    <a:pt x="1259" y="366"/>
                    <a:pt x="1227" y="335"/>
                  </a:cubicBezTo>
                  <a:cubicBezTo>
                    <a:pt x="1196" y="303"/>
                    <a:pt x="1196" y="253"/>
                    <a:pt x="1227" y="221"/>
                  </a:cubicBezTo>
                  <a:cubicBezTo>
                    <a:pt x="1425" y="23"/>
                    <a:pt x="1425" y="23"/>
                    <a:pt x="1425" y="23"/>
                  </a:cubicBezTo>
                  <a:cubicBezTo>
                    <a:pt x="1440" y="8"/>
                    <a:pt x="1461" y="0"/>
                    <a:pt x="1482" y="0"/>
                  </a:cubicBezTo>
                  <a:cubicBezTo>
                    <a:pt x="1981" y="0"/>
                    <a:pt x="1981" y="0"/>
                    <a:pt x="1981" y="0"/>
                  </a:cubicBezTo>
                  <a:cubicBezTo>
                    <a:pt x="2013" y="0"/>
                    <a:pt x="2042" y="19"/>
                    <a:pt x="2054" y="49"/>
                  </a:cubicBezTo>
                  <a:cubicBezTo>
                    <a:pt x="2067" y="79"/>
                    <a:pt x="2060" y="114"/>
                    <a:pt x="2037" y="137"/>
                  </a:cubicBezTo>
                  <a:cubicBezTo>
                    <a:pt x="1591" y="583"/>
                    <a:pt x="1591" y="583"/>
                    <a:pt x="1591" y="583"/>
                  </a:cubicBezTo>
                  <a:cubicBezTo>
                    <a:pt x="1501" y="673"/>
                    <a:pt x="1400" y="719"/>
                    <a:pt x="1293" y="719"/>
                  </a:cubicBezTo>
                  <a:cubicBezTo>
                    <a:pt x="1292" y="719"/>
                    <a:pt x="1291" y="719"/>
                    <a:pt x="1290" y="719"/>
                  </a:cubicBezTo>
                  <a:cubicBezTo>
                    <a:pt x="1117" y="717"/>
                    <a:pt x="992" y="595"/>
                    <a:pt x="980" y="583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867" y="749"/>
                    <a:pt x="867" y="749"/>
                    <a:pt x="867" y="749"/>
                  </a:cubicBezTo>
                  <a:cubicBezTo>
                    <a:pt x="882" y="764"/>
                    <a:pt x="890" y="784"/>
                    <a:pt x="890" y="806"/>
                  </a:cubicBezTo>
                  <a:cubicBezTo>
                    <a:pt x="890" y="808"/>
                    <a:pt x="890" y="808"/>
                    <a:pt x="890" y="808"/>
                  </a:cubicBezTo>
                  <a:cubicBezTo>
                    <a:pt x="890" y="829"/>
                    <a:pt x="882" y="850"/>
                    <a:pt x="867" y="865"/>
                  </a:cubicBezTo>
                  <a:cubicBezTo>
                    <a:pt x="279" y="1452"/>
                    <a:pt x="279" y="1452"/>
                    <a:pt x="279" y="1452"/>
                  </a:cubicBezTo>
                  <a:cubicBezTo>
                    <a:pt x="559" y="1452"/>
                    <a:pt x="559" y="1452"/>
                    <a:pt x="559" y="1452"/>
                  </a:cubicBezTo>
                  <a:cubicBezTo>
                    <a:pt x="980" y="1031"/>
                    <a:pt x="980" y="1031"/>
                    <a:pt x="980" y="1031"/>
                  </a:cubicBezTo>
                  <a:cubicBezTo>
                    <a:pt x="992" y="1019"/>
                    <a:pt x="1117" y="896"/>
                    <a:pt x="1290" y="895"/>
                  </a:cubicBezTo>
                  <a:cubicBezTo>
                    <a:pt x="1291" y="895"/>
                    <a:pt x="1292" y="895"/>
                    <a:pt x="1293" y="895"/>
                  </a:cubicBezTo>
                  <a:cubicBezTo>
                    <a:pt x="1400" y="895"/>
                    <a:pt x="1501" y="940"/>
                    <a:pt x="1591" y="1030"/>
                  </a:cubicBezTo>
                  <a:cubicBezTo>
                    <a:pt x="2037" y="1477"/>
                    <a:pt x="2037" y="1477"/>
                    <a:pt x="2037" y="1477"/>
                  </a:cubicBezTo>
                  <a:cubicBezTo>
                    <a:pt x="2060" y="1500"/>
                    <a:pt x="2067" y="1534"/>
                    <a:pt x="2054" y="1564"/>
                  </a:cubicBezTo>
                  <a:cubicBezTo>
                    <a:pt x="2042" y="1594"/>
                    <a:pt x="2013" y="1614"/>
                    <a:pt x="1981" y="1614"/>
                  </a:cubicBezTo>
                  <a:close/>
                </a:path>
              </a:pathLst>
            </a:custGeom>
            <a:solidFill>
              <a:srgbClr val="01C4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Полилиния 30">
              <a:extLst>
                <a:ext uri="{FF2B5EF4-FFF2-40B4-BE49-F238E27FC236}">
                  <a16:creationId xmlns:a16="http://schemas.microsoft.com/office/drawing/2014/main" id="{6483E46B-7A32-4A99-82E7-D4DDA8426596}"/>
                </a:ext>
              </a:extLst>
            </p:cNvPr>
            <p:cNvSpPr/>
            <p:nvPr/>
          </p:nvSpPr>
          <p:spPr>
            <a:xfrm>
              <a:off x="10428727" y="542697"/>
              <a:ext cx="822564" cy="143310"/>
            </a:xfrm>
            <a:custGeom>
              <a:avLst/>
              <a:gdLst/>
              <a:ahLst/>
              <a:cxnLst/>
              <a:rect l="l" t="t" r="r" b="b"/>
              <a:pathLst>
                <a:path w="1664119" h="289928">
                  <a:moveTo>
                    <a:pt x="259372" y="188353"/>
                  </a:moveTo>
                  <a:lnTo>
                    <a:pt x="259372" y="257213"/>
                  </a:lnTo>
                  <a:lnTo>
                    <a:pt x="309369" y="257213"/>
                  </a:lnTo>
                  <a:cubicBezTo>
                    <a:pt x="321049" y="257239"/>
                    <a:pt x="330474" y="254421"/>
                    <a:pt x="337646" y="248759"/>
                  </a:cubicBezTo>
                  <a:cubicBezTo>
                    <a:pt x="344817" y="243098"/>
                    <a:pt x="348505" y="234439"/>
                    <a:pt x="348710" y="222783"/>
                  </a:cubicBezTo>
                  <a:cubicBezTo>
                    <a:pt x="348531" y="211127"/>
                    <a:pt x="344894" y="202469"/>
                    <a:pt x="337799" y="196807"/>
                  </a:cubicBezTo>
                  <a:cubicBezTo>
                    <a:pt x="330705" y="191146"/>
                    <a:pt x="321228" y="188328"/>
                    <a:pt x="309369" y="188353"/>
                  </a:cubicBezTo>
                  <a:close/>
                  <a:moveTo>
                    <a:pt x="29848" y="147396"/>
                  </a:moveTo>
                  <a:lnTo>
                    <a:pt x="29848" y="256803"/>
                  </a:lnTo>
                  <a:lnTo>
                    <a:pt x="106058" y="257213"/>
                  </a:lnTo>
                  <a:cubicBezTo>
                    <a:pt x="126297" y="256769"/>
                    <a:pt x="141337" y="251306"/>
                    <a:pt x="151179" y="240822"/>
                  </a:cubicBezTo>
                  <a:cubicBezTo>
                    <a:pt x="161021" y="230339"/>
                    <a:pt x="165921" y="217500"/>
                    <a:pt x="165878" y="202304"/>
                  </a:cubicBezTo>
                  <a:cubicBezTo>
                    <a:pt x="165980" y="187109"/>
                    <a:pt x="161064" y="174269"/>
                    <a:pt x="151128" y="163786"/>
                  </a:cubicBezTo>
                  <a:cubicBezTo>
                    <a:pt x="141192" y="153303"/>
                    <a:pt x="125623" y="147840"/>
                    <a:pt x="104419" y="147396"/>
                  </a:cubicBezTo>
                  <a:close/>
                  <a:moveTo>
                    <a:pt x="1574832" y="115040"/>
                  </a:moveTo>
                  <a:cubicBezTo>
                    <a:pt x="1557945" y="115347"/>
                    <a:pt x="1544207" y="120472"/>
                    <a:pt x="1533618" y="130413"/>
                  </a:cubicBezTo>
                  <a:cubicBezTo>
                    <a:pt x="1523029" y="140355"/>
                    <a:pt x="1516151" y="153269"/>
                    <a:pt x="1512986" y="169155"/>
                  </a:cubicBezTo>
                  <a:lnTo>
                    <a:pt x="1633810" y="169155"/>
                  </a:lnTo>
                  <a:cubicBezTo>
                    <a:pt x="1630969" y="153269"/>
                    <a:pt x="1624672" y="140355"/>
                    <a:pt x="1614919" y="130413"/>
                  </a:cubicBezTo>
                  <a:cubicBezTo>
                    <a:pt x="1605166" y="120472"/>
                    <a:pt x="1591803" y="115347"/>
                    <a:pt x="1574832" y="115040"/>
                  </a:cubicBezTo>
                  <a:close/>
                  <a:moveTo>
                    <a:pt x="1178084" y="115040"/>
                  </a:moveTo>
                  <a:cubicBezTo>
                    <a:pt x="1157623" y="115560"/>
                    <a:pt x="1141694" y="122713"/>
                    <a:pt x="1130298" y="136499"/>
                  </a:cubicBezTo>
                  <a:cubicBezTo>
                    <a:pt x="1118903" y="150284"/>
                    <a:pt x="1113115" y="167577"/>
                    <a:pt x="1112936" y="188379"/>
                  </a:cubicBezTo>
                  <a:cubicBezTo>
                    <a:pt x="1113115" y="209147"/>
                    <a:pt x="1118903" y="226304"/>
                    <a:pt x="1130298" y="239850"/>
                  </a:cubicBezTo>
                  <a:cubicBezTo>
                    <a:pt x="1141694" y="253396"/>
                    <a:pt x="1157623" y="260413"/>
                    <a:pt x="1178084" y="260899"/>
                  </a:cubicBezTo>
                  <a:cubicBezTo>
                    <a:pt x="1198596" y="260413"/>
                    <a:pt x="1214730" y="253396"/>
                    <a:pt x="1226484" y="239850"/>
                  </a:cubicBezTo>
                  <a:cubicBezTo>
                    <a:pt x="1238238" y="226304"/>
                    <a:pt x="1244230" y="209147"/>
                    <a:pt x="1244461" y="188379"/>
                  </a:cubicBezTo>
                  <a:cubicBezTo>
                    <a:pt x="1244230" y="167577"/>
                    <a:pt x="1238238" y="150284"/>
                    <a:pt x="1226484" y="136499"/>
                  </a:cubicBezTo>
                  <a:cubicBezTo>
                    <a:pt x="1214730" y="122713"/>
                    <a:pt x="1198596" y="115560"/>
                    <a:pt x="1178084" y="115040"/>
                  </a:cubicBezTo>
                  <a:close/>
                  <a:moveTo>
                    <a:pt x="768509" y="115040"/>
                  </a:moveTo>
                  <a:cubicBezTo>
                    <a:pt x="748048" y="115560"/>
                    <a:pt x="732119" y="122713"/>
                    <a:pt x="720723" y="136499"/>
                  </a:cubicBezTo>
                  <a:cubicBezTo>
                    <a:pt x="709328" y="150284"/>
                    <a:pt x="703540" y="167577"/>
                    <a:pt x="703361" y="188379"/>
                  </a:cubicBezTo>
                  <a:cubicBezTo>
                    <a:pt x="703540" y="209147"/>
                    <a:pt x="709328" y="226304"/>
                    <a:pt x="720723" y="239850"/>
                  </a:cubicBezTo>
                  <a:cubicBezTo>
                    <a:pt x="732119" y="253396"/>
                    <a:pt x="748048" y="260413"/>
                    <a:pt x="768509" y="260899"/>
                  </a:cubicBezTo>
                  <a:cubicBezTo>
                    <a:pt x="789021" y="260413"/>
                    <a:pt x="805155" y="253396"/>
                    <a:pt x="816909" y="239850"/>
                  </a:cubicBezTo>
                  <a:cubicBezTo>
                    <a:pt x="828663" y="226304"/>
                    <a:pt x="834655" y="209147"/>
                    <a:pt x="834885" y="188379"/>
                  </a:cubicBezTo>
                  <a:cubicBezTo>
                    <a:pt x="834655" y="167577"/>
                    <a:pt x="828663" y="150284"/>
                    <a:pt x="816909" y="136499"/>
                  </a:cubicBezTo>
                  <a:cubicBezTo>
                    <a:pt x="805155" y="122713"/>
                    <a:pt x="789021" y="115560"/>
                    <a:pt x="768509" y="115040"/>
                  </a:cubicBezTo>
                  <a:close/>
                  <a:moveTo>
                    <a:pt x="1300115" y="89287"/>
                  </a:moveTo>
                  <a:lnTo>
                    <a:pt x="1456931" y="89287"/>
                  </a:lnTo>
                  <a:lnTo>
                    <a:pt x="1456931" y="118726"/>
                  </a:lnTo>
                  <a:lnTo>
                    <a:pt x="1393037" y="118726"/>
                  </a:lnTo>
                  <a:lnTo>
                    <a:pt x="1393037" y="286651"/>
                  </a:lnTo>
                  <a:lnTo>
                    <a:pt x="1363599" y="286651"/>
                  </a:lnTo>
                  <a:lnTo>
                    <a:pt x="1363599" y="118726"/>
                  </a:lnTo>
                  <a:lnTo>
                    <a:pt x="1300115" y="118726"/>
                  </a:lnTo>
                  <a:close/>
                  <a:moveTo>
                    <a:pt x="900779" y="89287"/>
                  </a:moveTo>
                  <a:lnTo>
                    <a:pt x="930627" y="89287"/>
                  </a:lnTo>
                  <a:lnTo>
                    <a:pt x="930627" y="173250"/>
                  </a:lnTo>
                  <a:lnTo>
                    <a:pt x="961345" y="173250"/>
                  </a:lnTo>
                  <a:lnTo>
                    <a:pt x="1016638" y="89287"/>
                  </a:lnTo>
                  <a:lnTo>
                    <a:pt x="1053909" y="89287"/>
                  </a:lnTo>
                  <a:lnTo>
                    <a:pt x="990016" y="183472"/>
                  </a:lnTo>
                  <a:lnTo>
                    <a:pt x="1066196" y="286651"/>
                  </a:lnTo>
                  <a:lnTo>
                    <a:pt x="1028925" y="286651"/>
                  </a:lnTo>
                  <a:lnTo>
                    <a:pt x="967079" y="202689"/>
                  </a:lnTo>
                  <a:lnTo>
                    <a:pt x="930627" y="202689"/>
                  </a:lnTo>
                  <a:lnTo>
                    <a:pt x="930627" y="286651"/>
                  </a:lnTo>
                  <a:lnTo>
                    <a:pt x="900779" y="286651"/>
                  </a:lnTo>
                  <a:close/>
                  <a:moveTo>
                    <a:pt x="410147" y="89287"/>
                  </a:moveTo>
                  <a:lnTo>
                    <a:pt x="439994" y="89287"/>
                  </a:lnTo>
                  <a:lnTo>
                    <a:pt x="439994" y="286651"/>
                  </a:lnTo>
                  <a:lnTo>
                    <a:pt x="410147" y="286651"/>
                  </a:lnTo>
                  <a:close/>
                  <a:moveTo>
                    <a:pt x="229934" y="89287"/>
                  </a:moveTo>
                  <a:lnTo>
                    <a:pt x="259372" y="89287"/>
                  </a:lnTo>
                  <a:lnTo>
                    <a:pt x="259372" y="158915"/>
                  </a:lnTo>
                  <a:lnTo>
                    <a:pt x="309369" y="158915"/>
                  </a:lnTo>
                  <a:cubicBezTo>
                    <a:pt x="330213" y="159067"/>
                    <a:pt x="347004" y="164692"/>
                    <a:pt x="359740" y="175792"/>
                  </a:cubicBezTo>
                  <a:cubicBezTo>
                    <a:pt x="372475" y="186891"/>
                    <a:pt x="379021" y="202555"/>
                    <a:pt x="379377" y="222783"/>
                  </a:cubicBezTo>
                  <a:cubicBezTo>
                    <a:pt x="378842" y="243012"/>
                    <a:pt x="371938" y="258676"/>
                    <a:pt x="358665" y="269775"/>
                  </a:cubicBezTo>
                  <a:cubicBezTo>
                    <a:pt x="345392" y="280874"/>
                    <a:pt x="328960" y="286500"/>
                    <a:pt x="309369" y="286651"/>
                  </a:cubicBezTo>
                  <a:lnTo>
                    <a:pt x="229934" y="286651"/>
                  </a:lnTo>
                  <a:close/>
                  <a:moveTo>
                    <a:pt x="1574832" y="86420"/>
                  </a:moveTo>
                  <a:cubicBezTo>
                    <a:pt x="1593728" y="86632"/>
                    <a:pt x="1609817" y="91256"/>
                    <a:pt x="1623101" y="100291"/>
                  </a:cubicBezTo>
                  <a:cubicBezTo>
                    <a:pt x="1636384" y="109327"/>
                    <a:pt x="1646527" y="121502"/>
                    <a:pt x="1653531" y="136818"/>
                  </a:cubicBezTo>
                  <a:cubicBezTo>
                    <a:pt x="1660534" y="152134"/>
                    <a:pt x="1664063" y="169318"/>
                    <a:pt x="1664119" y="188371"/>
                  </a:cubicBezTo>
                  <a:cubicBezTo>
                    <a:pt x="1664102" y="190024"/>
                    <a:pt x="1664034" y="191727"/>
                    <a:pt x="1663914" y="193482"/>
                  </a:cubicBezTo>
                  <a:cubicBezTo>
                    <a:pt x="1663795" y="195237"/>
                    <a:pt x="1663727" y="196940"/>
                    <a:pt x="1663709" y="198593"/>
                  </a:cubicBezTo>
                  <a:lnTo>
                    <a:pt x="1511757" y="198593"/>
                  </a:lnTo>
                  <a:cubicBezTo>
                    <a:pt x="1513976" y="216791"/>
                    <a:pt x="1520802" y="231633"/>
                    <a:pt x="1532236" y="243119"/>
                  </a:cubicBezTo>
                  <a:cubicBezTo>
                    <a:pt x="1543670" y="254606"/>
                    <a:pt x="1558687" y="260532"/>
                    <a:pt x="1577289" y="260899"/>
                  </a:cubicBezTo>
                  <a:cubicBezTo>
                    <a:pt x="1589568" y="260823"/>
                    <a:pt x="1600234" y="258209"/>
                    <a:pt x="1609287" y="253060"/>
                  </a:cubicBezTo>
                  <a:cubicBezTo>
                    <a:pt x="1618340" y="247910"/>
                    <a:pt x="1625832" y="240686"/>
                    <a:pt x="1631763" y="231386"/>
                  </a:cubicBezTo>
                  <a:lnTo>
                    <a:pt x="1657566" y="244093"/>
                  </a:lnTo>
                  <a:cubicBezTo>
                    <a:pt x="1649306" y="258168"/>
                    <a:pt x="1638384" y="269220"/>
                    <a:pt x="1624800" y="277248"/>
                  </a:cubicBezTo>
                  <a:cubicBezTo>
                    <a:pt x="1611215" y="285276"/>
                    <a:pt x="1595379" y="289366"/>
                    <a:pt x="1577289" y="289518"/>
                  </a:cubicBezTo>
                  <a:cubicBezTo>
                    <a:pt x="1558437" y="289309"/>
                    <a:pt x="1541810" y="284726"/>
                    <a:pt x="1527410" y="275769"/>
                  </a:cubicBezTo>
                  <a:cubicBezTo>
                    <a:pt x="1513010" y="266812"/>
                    <a:pt x="1501727" y="254736"/>
                    <a:pt x="1493561" y="239542"/>
                  </a:cubicBezTo>
                  <a:cubicBezTo>
                    <a:pt x="1485396" y="224348"/>
                    <a:pt x="1481239" y="207291"/>
                    <a:pt x="1481090" y="188371"/>
                  </a:cubicBezTo>
                  <a:cubicBezTo>
                    <a:pt x="1481208" y="169318"/>
                    <a:pt x="1485153" y="152134"/>
                    <a:pt x="1492924" y="136818"/>
                  </a:cubicBezTo>
                  <a:cubicBezTo>
                    <a:pt x="1500695" y="121502"/>
                    <a:pt x="1511584" y="109327"/>
                    <a:pt x="1525590" y="100291"/>
                  </a:cubicBezTo>
                  <a:cubicBezTo>
                    <a:pt x="1539595" y="91256"/>
                    <a:pt x="1556009" y="86632"/>
                    <a:pt x="1574832" y="86420"/>
                  </a:cubicBezTo>
                  <a:close/>
                  <a:moveTo>
                    <a:pt x="1178084" y="86420"/>
                  </a:moveTo>
                  <a:cubicBezTo>
                    <a:pt x="1197073" y="86632"/>
                    <a:pt x="1213765" y="91255"/>
                    <a:pt x="1228162" y="100289"/>
                  </a:cubicBezTo>
                  <a:cubicBezTo>
                    <a:pt x="1242558" y="109324"/>
                    <a:pt x="1253813" y="121499"/>
                    <a:pt x="1261926" y="136816"/>
                  </a:cubicBezTo>
                  <a:cubicBezTo>
                    <a:pt x="1270040" y="152133"/>
                    <a:pt x="1274167" y="169320"/>
                    <a:pt x="1274308" y="188379"/>
                  </a:cubicBezTo>
                  <a:cubicBezTo>
                    <a:pt x="1274167" y="207433"/>
                    <a:pt x="1270040" y="224585"/>
                    <a:pt x="1261926" y="239836"/>
                  </a:cubicBezTo>
                  <a:cubicBezTo>
                    <a:pt x="1253813" y="255087"/>
                    <a:pt x="1242558" y="267197"/>
                    <a:pt x="1228162" y="276165"/>
                  </a:cubicBezTo>
                  <a:cubicBezTo>
                    <a:pt x="1213765" y="285134"/>
                    <a:pt x="1197073" y="289721"/>
                    <a:pt x="1178084" y="289928"/>
                  </a:cubicBezTo>
                  <a:cubicBezTo>
                    <a:pt x="1159239" y="289721"/>
                    <a:pt x="1142714" y="285134"/>
                    <a:pt x="1128507" y="276165"/>
                  </a:cubicBezTo>
                  <a:cubicBezTo>
                    <a:pt x="1114300" y="267197"/>
                    <a:pt x="1103212" y="255087"/>
                    <a:pt x="1095242" y="239836"/>
                  </a:cubicBezTo>
                  <a:cubicBezTo>
                    <a:pt x="1087273" y="224585"/>
                    <a:pt x="1083221" y="207433"/>
                    <a:pt x="1083088" y="188379"/>
                  </a:cubicBezTo>
                  <a:cubicBezTo>
                    <a:pt x="1083221" y="169320"/>
                    <a:pt x="1087273" y="152133"/>
                    <a:pt x="1095242" y="136816"/>
                  </a:cubicBezTo>
                  <a:cubicBezTo>
                    <a:pt x="1103212" y="121499"/>
                    <a:pt x="1114300" y="109324"/>
                    <a:pt x="1128507" y="100289"/>
                  </a:cubicBezTo>
                  <a:cubicBezTo>
                    <a:pt x="1142714" y="91255"/>
                    <a:pt x="1159239" y="86632"/>
                    <a:pt x="1178084" y="86420"/>
                  </a:cubicBezTo>
                  <a:close/>
                  <a:moveTo>
                    <a:pt x="768509" y="86420"/>
                  </a:moveTo>
                  <a:cubicBezTo>
                    <a:pt x="787498" y="86632"/>
                    <a:pt x="804190" y="91255"/>
                    <a:pt x="818586" y="100289"/>
                  </a:cubicBezTo>
                  <a:cubicBezTo>
                    <a:pt x="832983" y="109324"/>
                    <a:pt x="844238" y="121499"/>
                    <a:pt x="852351" y="136816"/>
                  </a:cubicBezTo>
                  <a:cubicBezTo>
                    <a:pt x="860465" y="152133"/>
                    <a:pt x="864592" y="169320"/>
                    <a:pt x="864733" y="188379"/>
                  </a:cubicBezTo>
                  <a:cubicBezTo>
                    <a:pt x="864592" y="207433"/>
                    <a:pt x="860465" y="224585"/>
                    <a:pt x="852351" y="239836"/>
                  </a:cubicBezTo>
                  <a:cubicBezTo>
                    <a:pt x="844238" y="255087"/>
                    <a:pt x="832983" y="267197"/>
                    <a:pt x="818587" y="276165"/>
                  </a:cubicBezTo>
                  <a:cubicBezTo>
                    <a:pt x="804190" y="285134"/>
                    <a:pt x="787498" y="289721"/>
                    <a:pt x="768509" y="289928"/>
                  </a:cubicBezTo>
                  <a:cubicBezTo>
                    <a:pt x="749664" y="289721"/>
                    <a:pt x="733139" y="285134"/>
                    <a:pt x="718932" y="276165"/>
                  </a:cubicBezTo>
                  <a:cubicBezTo>
                    <a:pt x="704725" y="267197"/>
                    <a:pt x="693637" y="255087"/>
                    <a:pt x="685667" y="239836"/>
                  </a:cubicBezTo>
                  <a:cubicBezTo>
                    <a:pt x="677698" y="224585"/>
                    <a:pt x="673646" y="207433"/>
                    <a:pt x="673513" y="188379"/>
                  </a:cubicBezTo>
                  <a:cubicBezTo>
                    <a:pt x="673646" y="169320"/>
                    <a:pt x="677698" y="152133"/>
                    <a:pt x="685667" y="136816"/>
                  </a:cubicBezTo>
                  <a:cubicBezTo>
                    <a:pt x="693637" y="121499"/>
                    <a:pt x="704725" y="109324"/>
                    <a:pt x="718932" y="100289"/>
                  </a:cubicBezTo>
                  <a:cubicBezTo>
                    <a:pt x="733139" y="91255"/>
                    <a:pt x="749664" y="86632"/>
                    <a:pt x="768509" y="86420"/>
                  </a:cubicBezTo>
                  <a:close/>
                  <a:moveTo>
                    <a:pt x="566001" y="86420"/>
                  </a:moveTo>
                  <a:cubicBezTo>
                    <a:pt x="584141" y="86607"/>
                    <a:pt x="600183" y="90833"/>
                    <a:pt x="614126" y="99099"/>
                  </a:cubicBezTo>
                  <a:cubicBezTo>
                    <a:pt x="628068" y="107365"/>
                    <a:pt x="639195" y="118551"/>
                    <a:pt x="647506" y="132657"/>
                  </a:cubicBezTo>
                  <a:lnTo>
                    <a:pt x="621703" y="144949"/>
                  </a:lnTo>
                  <a:cubicBezTo>
                    <a:pt x="615721" y="135816"/>
                    <a:pt x="608025" y="128577"/>
                    <a:pt x="598613" y="123234"/>
                  </a:cubicBezTo>
                  <a:cubicBezTo>
                    <a:pt x="589201" y="117890"/>
                    <a:pt x="578331" y="115159"/>
                    <a:pt x="566001" y="115040"/>
                  </a:cubicBezTo>
                  <a:cubicBezTo>
                    <a:pt x="545744" y="115560"/>
                    <a:pt x="529941" y="122713"/>
                    <a:pt x="518592" y="136499"/>
                  </a:cubicBezTo>
                  <a:cubicBezTo>
                    <a:pt x="507244" y="150284"/>
                    <a:pt x="501476" y="167577"/>
                    <a:pt x="501288" y="188379"/>
                  </a:cubicBezTo>
                  <a:cubicBezTo>
                    <a:pt x="501467" y="209147"/>
                    <a:pt x="507252" y="226304"/>
                    <a:pt x="518644" y="239850"/>
                  </a:cubicBezTo>
                  <a:cubicBezTo>
                    <a:pt x="530035" y="253396"/>
                    <a:pt x="545957" y="260413"/>
                    <a:pt x="566410" y="260899"/>
                  </a:cubicBezTo>
                  <a:cubicBezTo>
                    <a:pt x="578544" y="260823"/>
                    <a:pt x="589295" y="258211"/>
                    <a:pt x="598664" y="253064"/>
                  </a:cubicBezTo>
                  <a:cubicBezTo>
                    <a:pt x="608033" y="247916"/>
                    <a:pt x="615713" y="240695"/>
                    <a:pt x="621703" y="231400"/>
                  </a:cubicBezTo>
                  <a:lnTo>
                    <a:pt x="647506" y="244101"/>
                  </a:lnTo>
                  <a:cubicBezTo>
                    <a:pt x="639187" y="258172"/>
                    <a:pt x="628077" y="269221"/>
                    <a:pt x="614177" y="277249"/>
                  </a:cubicBezTo>
                  <a:cubicBezTo>
                    <a:pt x="600277" y="285276"/>
                    <a:pt x="584355" y="289366"/>
                    <a:pt x="566410" y="289518"/>
                  </a:cubicBezTo>
                  <a:cubicBezTo>
                    <a:pt x="547444" y="289309"/>
                    <a:pt x="530863" y="284727"/>
                    <a:pt x="516668" y="275771"/>
                  </a:cubicBezTo>
                  <a:cubicBezTo>
                    <a:pt x="502472" y="266815"/>
                    <a:pt x="491417" y="254741"/>
                    <a:pt x="483502" y="239548"/>
                  </a:cubicBezTo>
                  <a:cubicBezTo>
                    <a:pt x="475586" y="224355"/>
                    <a:pt x="471566" y="207299"/>
                    <a:pt x="471440" y="188379"/>
                  </a:cubicBezTo>
                  <a:cubicBezTo>
                    <a:pt x="471568" y="169320"/>
                    <a:pt x="475584" y="152133"/>
                    <a:pt x="483486" y="136816"/>
                  </a:cubicBezTo>
                  <a:cubicBezTo>
                    <a:pt x="491389" y="121499"/>
                    <a:pt x="502409" y="109324"/>
                    <a:pt x="516546" y="100289"/>
                  </a:cubicBezTo>
                  <a:cubicBezTo>
                    <a:pt x="530684" y="91255"/>
                    <a:pt x="547168" y="86632"/>
                    <a:pt x="566001" y="86420"/>
                  </a:cubicBezTo>
                  <a:close/>
                  <a:moveTo>
                    <a:pt x="0" y="0"/>
                  </a:moveTo>
                  <a:lnTo>
                    <a:pt x="99915" y="0"/>
                  </a:lnTo>
                  <a:cubicBezTo>
                    <a:pt x="128400" y="535"/>
                    <a:pt x="149148" y="7849"/>
                    <a:pt x="162159" y="21942"/>
                  </a:cubicBezTo>
                  <a:cubicBezTo>
                    <a:pt x="175170" y="36035"/>
                    <a:pt x="181580" y="53696"/>
                    <a:pt x="181391" y="74927"/>
                  </a:cubicBezTo>
                  <a:cubicBezTo>
                    <a:pt x="181331" y="86709"/>
                    <a:pt x="178690" y="97465"/>
                    <a:pt x="173468" y="107196"/>
                  </a:cubicBezTo>
                  <a:cubicBezTo>
                    <a:pt x="168245" y="116926"/>
                    <a:pt x="160799" y="125011"/>
                    <a:pt x="151128" y="131453"/>
                  </a:cubicBezTo>
                  <a:cubicBezTo>
                    <a:pt x="165965" y="138335"/>
                    <a:pt x="177423" y="147886"/>
                    <a:pt x="185503" y="160105"/>
                  </a:cubicBezTo>
                  <a:cubicBezTo>
                    <a:pt x="193582" y="172325"/>
                    <a:pt x="197672" y="186391"/>
                    <a:pt x="197774" y="202304"/>
                  </a:cubicBezTo>
                  <a:cubicBezTo>
                    <a:pt x="197904" y="225897"/>
                    <a:pt x="190590" y="245692"/>
                    <a:pt x="175831" y="261688"/>
                  </a:cubicBezTo>
                  <a:cubicBezTo>
                    <a:pt x="161073" y="277684"/>
                    <a:pt x="138089" y="286005"/>
                    <a:pt x="106881" y="286651"/>
                  </a:cubicBezTo>
                  <a:lnTo>
                    <a:pt x="0" y="286651"/>
                  </a:lnTo>
                  <a:lnTo>
                    <a:pt x="0" y="120415"/>
                  </a:lnTo>
                  <a:lnTo>
                    <a:pt x="94998" y="120415"/>
                  </a:lnTo>
                  <a:cubicBezTo>
                    <a:pt x="115016" y="120082"/>
                    <a:pt x="129170" y="115626"/>
                    <a:pt x="137459" y="107045"/>
                  </a:cubicBezTo>
                  <a:cubicBezTo>
                    <a:pt x="145748" y="98465"/>
                    <a:pt x="149760" y="87759"/>
                    <a:pt x="149495" y="74927"/>
                  </a:cubicBezTo>
                  <a:cubicBezTo>
                    <a:pt x="149879" y="62095"/>
                    <a:pt x="146345" y="51388"/>
                    <a:pt x="138893" y="42808"/>
                  </a:cubicBezTo>
                  <a:cubicBezTo>
                    <a:pt x="131440" y="34228"/>
                    <a:pt x="117765" y="29771"/>
                    <a:pt x="97866" y="29438"/>
                  </a:cubicBezTo>
                  <a:lnTo>
                    <a:pt x="0" y="29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1" name="Rectangle 10">
            <a:extLst>
              <a:ext uri="{FF2B5EF4-FFF2-40B4-BE49-F238E27FC236}">
                <a16:creationId xmlns:a16="http://schemas.microsoft.com/office/drawing/2014/main" id="{3CA38424-C99F-46EC-935B-C239C0D2720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48425"/>
            <a:ext cx="12192000" cy="409575"/>
          </a:xfrm>
          <a:prstGeom prst="rect">
            <a:avLst/>
          </a:prstGeom>
          <a:solidFill>
            <a:srgbClr val="01C4E0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Calibri" panose="020F0502020204030204" pitchFamily="34" charset="0"/>
            </a:endParaRPr>
          </a:p>
        </p:txBody>
      </p:sp>
      <p:sp>
        <p:nvSpPr>
          <p:cNvPr id="112" name="Номер слайда 17">
            <a:extLst>
              <a:ext uri="{FF2B5EF4-FFF2-40B4-BE49-F238E27FC236}">
                <a16:creationId xmlns:a16="http://schemas.microsoft.com/office/drawing/2014/main" id="{5BD28E68-8252-4626-84D1-3A77254E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2424" y="6448425"/>
            <a:ext cx="409576" cy="409575"/>
          </a:xfrm>
          <a:prstGeom prst="rect">
            <a:avLst/>
          </a:prstGeom>
          <a:solidFill>
            <a:srgbClr val="443D8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B10D2-C511-4838-996D-E457D5B62D9F}" type="slidenum">
              <a:rPr kumimoji="0" lang="ru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" sz="1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87D26890-1E6C-48D8-88C9-72A803BBE5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9575" y="6570149"/>
            <a:ext cx="1647825" cy="174867"/>
          </a:xfrm>
          <a:custGeom>
            <a:avLst/>
            <a:gdLst>
              <a:gd name="T0" fmla="*/ 1391 w 23040"/>
              <a:gd name="T1" fmla="*/ 0 h 2445"/>
              <a:gd name="T2" fmla="*/ 17339 w 23040"/>
              <a:gd name="T3" fmla="*/ 333 h 2445"/>
              <a:gd name="T4" fmla="*/ 16851 w 23040"/>
              <a:gd name="T5" fmla="*/ 1002 h 2445"/>
              <a:gd name="T6" fmla="*/ 17212 w 23040"/>
              <a:gd name="T7" fmla="*/ 1126 h 2445"/>
              <a:gd name="T8" fmla="*/ 17407 w 23040"/>
              <a:gd name="T9" fmla="*/ 1366 h 2445"/>
              <a:gd name="T10" fmla="*/ 17454 w 23040"/>
              <a:gd name="T11" fmla="*/ 1712 h 2445"/>
              <a:gd name="T12" fmla="*/ 17362 w 23040"/>
              <a:gd name="T13" fmla="*/ 2063 h 2445"/>
              <a:gd name="T14" fmla="*/ 17077 w 23040"/>
              <a:gd name="T15" fmla="*/ 2320 h 2445"/>
              <a:gd name="T16" fmla="*/ 16656 w 23040"/>
              <a:gd name="T17" fmla="*/ 2419 h 2445"/>
              <a:gd name="T18" fmla="*/ 16573 w 23040"/>
              <a:gd name="T19" fmla="*/ 2089 h 2445"/>
              <a:gd name="T20" fmla="*/ 16835 w 23040"/>
              <a:gd name="T21" fmla="*/ 2048 h 2445"/>
              <a:gd name="T22" fmla="*/ 17025 w 23040"/>
              <a:gd name="T23" fmla="*/ 1918 h 2445"/>
              <a:gd name="T24" fmla="*/ 17087 w 23040"/>
              <a:gd name="T25" fmla="*/ 1652 h 2445"/>
              <a:gd name="T26" fmla="*/ 17002 w 23040"/>
              <a:gd name="T27" fmla="*/ 1424 h 2445"/>
              <a:gd name="T28" fmla="*/ 16799 w 23040"/>
              <a:gd name="T29" fmla="*/ 1328 h 2445"/>
              <a:gd name="T30" fmla="*/ 16537 w 23040"/>
              <a:gd name="T31" fmla="*/ 1303 h 2445"/>
              <a:gd name="T32" fmla="*/ 18145 w 23040"/>
              <a:gd name="T33" fmla="*/ 2432 h 2445"/>
              <a:gd name="T34" fmla="*/ 17879 w 23040"/>
              <a:gd name="T35" fmla="*/ 2330 h 2445"/>
              <a:gd name="T36" fmla="*/ 17702 w 23040"/>
              <a:gd name="T37" fmla="*/ 2120 h 2445"/>
              <a:gd name="T38" fmla="*/ 17670 w 23040"/>
              <a:gd name="T39" fmla="*/ 1791 h 2445"/>
              <a:gd name="T40" fmla="*/ 17821 w 23040"/>
              <a:gd name="T41" fmla="*/ 1518 h 2445"/>
              <a:gd name="T42" fmla="*/ 18105 w 23040"/>
              <a:gd name="T43" fmla="*/ 1387 h 2445"/>
              <a:gd name="T44" fmla="*/ 18873 w 23040"/>
              <a:gd name="T45" fmla="*/ 1355 h 2445"/>
              <a:gd name="T46" fmla="*/ 18808 w 23040"/>
              <a:gd name="T47" fmla="*/ 1071 h 2445"/>
              <a:gd name="T48" fmla="*/ 18600 w 23040"/>
              <a:gd name="T49" fmla="*/ 919 h 2445"/>
              <a:gd name="T50" fmla="*/ 18271 w 23040"/>
              <a:gd name="T51" fmla="*/ 935 h 2445"/>
              <a:gd name="T52" fmla="*/ 18130 w 23040"/>
              <a:gd name="T53" fmla="*/ 1032 h 2445"/>
              <a:gd name="T54" fmla="*/ 17775 w 23040"/>
              <a:gd name="T55" fmla="*/ 945 h 2445"/>
              <a:gd name="T56" fmla="*/ 17976 w 23040"/>
              <a:gd name="T57" fmla="*/ 729 h 2445"/>
              <a:gd name="T58" fmla="*/ 18259 w 23040"/>
              <a:gd name="T59" fmla="*/ 615 h 2445"/>
              <a:gd name="T60" fmla="*/ 18573 w 23040"/>
              <a:gd name="T61" fmla="*/ 596 h 2445"/>
              <a:gd name="T62" fmla="*/ 18837 w 23040"/>
              <a:gd name="T63" fmla="*/ 661 h 2445"/>
              <a:gd name="T64" fmla="*/ 19028 w 23040"/>
              <a:gd name="T65" fmla="*/ 803 h 2445"/>
              <a:gd name="T66" fmla="*/ 19149 w 23040"/>
              <a:gd name="T67" fmla="*/ 1015 h 2445"/>
              <a:gd name="T68" fmla="*/ 19215 w 23040"/>
              <a:gd name="T69" fmla="*/ 2425 h 2445"/>
              <a:gd name="T70" fmla="*/ 18717 w 23040"/>
              <a:gd name="T71" fmla="*/ 2354 h 2445"/>
              <a:gd name="T72" fmla="*/ 18397 w 23040"/>
              <a:gd name="T73" fmla="*/ 2441 h 2445"/>
              <a:gd name="T74" fmla="*/ 18567 w 23040"/>
              <a:gd name="T75" fmla="*/ 2117 h 2445"/>
              <a:gd name="T76" fmla="*/ 18808 w 23040"/>
              <a:gd name="T77" fmla="*/ 1940 h 2445"/>
              <a:gd name="T78" fmla="*/ 18550 w 23040"/>
              <a:gd name="T79" fmla="*/ 1626 h 2445"/>
              <a:gd name="T80" fmla="*/ 18144 w 23040"/>
              <a:gd name="T81" fmla="*/ 1672 h 2445"/>
              <a:gd name="T82" fmla="*/ 18026 w 23040"/>
              <a:gd name="T83" fmla="*/ 1794 h 2445"/>
              <a:gd name="T84" fmla="*/ 18042 w 23040"/>
              <a:gd name="T85" fmla="*/ 2000 h 2445"/>
              <a:gd name="T86" fmla="*/ 18189 w 23040"/>
              <a:gd name="T87" fmla="*/ 2118 h 2445"/>
              <a:gd name="T88" fmla="*/ 19555 w 23040"/>
              <a:gd name="T89" fmla="*/ 2425 h 2445"/>
              <a:gd name="T90" fmla="*/ 19908 w 23040"/>
              <a:gd name="T91" fmla="*/ 1690 h 2445"/>
              <a:gd name="T92" fmla="*/ 22412 w 23040"/>
              <a:gd name="T93" fmla="*/ 1474 h 2445"/>
              <a:gd name="T94" fmla="*/ 11648 w 23040"/>
              <a:gd name="T95" fmla="*/ 691 h 2445"/>
              <a:gd name="T96" fmla="*/ 14393 w 23040"/>
              <a:gd name="T97" fmla="*/ 0 h 2445"/>
              <a:gd name="T98" fmla="*/ 8325 w 23040"/>
              <a:gd name="T99" fmla="*/ 42 h 2445"/>
              <a:gd name="T100" fmla="*/ 7942 w 23040"/>
              <a:gd name="T101" fmla="*/ 338 h 2445"/>
              <a:gd name="T102" fmla="*/ 7783 w 23040"/>
              <a:gd name="T103" fmla="*/ 821 h 2445"/>
              <a:gd name="T104" fmla="*/ 7763 w 23040"/>
              <a:gd name="T105" fmla="*/ 1379 h 2445"/>
              <a:gd name="T106" fmla="*/ 7857 w 23040"/>
              <a:gd name="T107" fmla="*/ 1908 h 2445"/>
              <a:gd name="T108" fmla="*/ 8139 w 23040"/>
              <a:gd name="T109" fmla="*/ 2292 h 2445"/>
              <a:gd name="T110" fmla="*/ 10532 w 23040"/>
              <a:gd name="T111" fmla="*/ 2425 h 2445"/>
              <a:gd name="T112" fmla="*/ 8626 w 23040"/>
              <a:gd name="T113" fmla="*/ 1698 h 2445"/>
              <a:gd name="T114" fmla="*/ 8515 w 23040"/>
              <a:gd name="T115" fmla="*/ 1584 h 2445"/>
              <a:gd name="T116" fmla="*/ 8453 w 23040"/>
              <a:gd name="T117" fmla="*/ 1293 h 2445"/>
              <a:gd name="T118" fmla="*/ 8473 w 23040"/>
              <a:gd name="T119" fmla="*/ 935 h 2445"/>
              <a:gd name="T120" fmla="*/ 8598 w 23040"/>
              <a:gd name="T121" fmla="*/ 743 h 2445"/>
              <a:gd name="T122" fmla="*/ 8751 w 23040"/>
              <a:gd name="T123" fmla="*/ 691 h 2445"/>
              <a:gd name="T124" fmla="*/ 5944 w 23040"/>
              <a:gd name="T125" fmla="*/ 1731 h 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040" h="2445">
                <a:moveTo>
                  <a:pt x="1617" y="808"/>
                </a:moveTo>
                <a:lnTo>
                  <a:pt x="2425" y="808"/>
                </a:lnTo>
                <a:lnTo>
                  <a:pt x="2425" y="0"/>
                </a:lnTo>
                <a:lnTo>
                  <a:pt x="1617" y="0"/>
                </a:lnTo>
                <a:lnTo>
                  <a:pt x="1617" y="808"/>
                </a:lnTo>
                <a:close/>
                <a:moveTo>
                  <a:pt x="1617" y="1617"/>
                </a:moveTo>
                <a:lnTo>
                  <a:pt x="808" y="1617"/>
                </a:lnTo>
                <a:lnTo>
                  <a:pt x="808" y="808"/>
                </a:lnTo>
                <a:lnTo>
                  <a:pt x="1391" y="808"/>
                </a:lnTo>
                <a:lnTo>
                  <a:pt x="1391" y="0"/>
                </a:lnTo>
                <a:lnTo>
                  <a:pt x="0" y="0"/>
                </a:lnTo>
                <a:lnTo>
                  <a:pt x="0" y="2425"/>
                </a:lnTo>
                <a:lnTo>
                  <a:pt x="2425" y="2425"/>
                </a:lnTo>
                <a:lnTo>
                  <a:pt x="2425" y="1034"/>
                </a:lnTo>
                <a:lnTo>
                  <a:pt x="1617" y="1034"/>
                </a:lnTo>
                <a:lnTo>
                  <a:pt x="1617" y="1617"/>
                </a:lnTo>
                <a:close/>
                <a:moveTo>
                  <a:pt x="15644" y="2425"/>
                </a:moveTo>
                <a:lnTo>
                  <a:pt x="15644" y="0"/>
                </a:lnTo>
                <a:lnTo>
                  <a:pt x="17339" y="0"/>
                </a:lnTo>
                <a:lnTo>
                  <a:pt x="17339" y="333"/>
                </a:lnTo>
                <a:lnTo>
                  <a:pt x="16008" y="333"/>
                </a:lnTo>
                <a:lnTo>
                  <a:pt x="16008" y="981"/>
                </a:lnTo>
                <a:lnTo>
                  <a:pt x="16550" y="981"/>
                </a:lnTo>
                <a:lnTo>
                  <a:pt x="16595" y="981"/>
                </a:lnTo>
                <a:lnTo>
                  <a:pt x="16638" y="982"/>
                </a:lnTo>
                <a:lnTo>
                  <a:pt x="16681" y="985"/>
                </a:lnTo>
                <a:lnTo>
                  <a:pt x="16724" y="988"/>
                </a:lnTo>
                <a:lnTo>
                  <a:pt x="16767" y="992"/>
                </a:lnTo>
                <a:lnTo>
                  <a:pt x="16809" y="996"/>
                </a:lnTo>
                <a:lnTo>
                  <a:pt x="16851" y="1002"/>
                </a:lnTo>
                <a:lnTo>
                  <a:pt x="16891" y="1008"/>
                </a:lnTo>
                <a:lnTo>
                  <a:pt x="16932" y="1017"/>
                </a:lnTo>
                <a:lnTo>
                  <a:pt x="16970" y="1025"/>
                </a:lnTo>
                <a:lnTo>
                  <a:pt x="17009" y="1035"/>
                </a:lnTo>
                <a:lnTo>
                  <a:pt x="17045" y="1047"/>
                </a:lnTo>
                <a:lnTo>
                  <a:pt x="17081" y="1060"/>
                </a:lnTo>
                <a:lnTo>
                  <a:pt x="17116" y="1074"/>
                </a:lnTo>
                <a:lnTo>
                  <a:pt x="17149" y="1090"/>
                </a:lnTo>
                <a:lnTo>
                  <a:pt x="17182" y="1107"/>
                </a:lnTo>
                <a:lnTo>
                  <a:pt x="17212" y="1126"/>
                </a:lnTo>
                <a:lnTo>
                  <a:pt x="17241" y="1148"/>
                </a:lnTo>
                <a:lnTo>
                  <a:pt x="17268" y="1171"/>
                </a:lnTo>
                <a:lnTo>
                  <a:pt x="17294" y="1195"/>
                </a:lnTo>
                <a:lnTo>
                  <a:pt x="17319" y="1223"/>
                </a:lnTo>
                <a:lnTo>
                  <a:pt x="17342" y="1250"/>
                </a:lnTo>
                <a:lnTo>
                  <a:pt x="17364" y="1282"/>
                </a:lnTo>
                <a:lnTo>
                  <a:pt x="17382" y="1313"/>
                </a:lnTo>
                <a:lnTo>
                  <a:pt x="17391" y="1330"/>
                </a:lnTo>
                <a:lnTo>
                  <a:pt x="17400" y="1348"/>
                </a:lnTo>
                <a:lnTo>
                  <a:pt x="17407" y="1366"/>
                </a:lnTo>
                <a:lnTo>
                  <a:pt x="17414" y="1385"/>
                </a:lnTo>
                <a:lnTo>
                  <a:pt x="17421" y="1405"/>
                </a:lnTo>
                <a:lnTo>
                  <a:pt x="17427" y="1426"/>
                </a:lnTo>
                <a:lnTo>
                  <a:pt x="17433" y="1446"/>
                </a:lnTo>
                <a:lnTo>
                  <a:pt x="17437" y="1467"/>
                </a:lnTo>
                <a:lnTo>
                  <a:pt x="17446" y="1512"/>
                </a:lnTo>
                <a:lnTo>
                  <a:pt x="17451" y="1558"/>
                </a:lnTo>
                <a:lnTo>
                  <a:pt x="17454" y="1608"/>
                </a:lnTo>
                <a:lnTo>
                  <a:pt x="17456" y="1660"/>
                </a:lnTo>
                <a:lnTo>
                  <a:pt x="17454" y="1712"/>
                </a:lnTo>
                <a:lnTo>
                  <a:pt x="17451" y="1764"/>
                </a:lnTo>
                <a:lnTo>
                  <a:pt x="17446" y="1813"/>
                </a:lnTo>
                <a:lnTo>
                  <a:pt x="17437" y="1860"/>
                </a:lnTo>
                <a:lnTo>
                  <a:pt x="17427" y="1905"/>
                </a:lnTo>
                <a:lnTo>
                  <a:pt x="17414" y="1948"/>
                </a:lnTo>
                <a:lnTo>
                  <a:pt x="17407" y="1968"/>
                </a:lnTo>
                <a:lnTo>
                  <a:pt x="17400" y="1989"/>
                </a:lnTo>
                <a:lnTo>
                  <a:pt x="17391" y="2009"/>
                </a:lnTo>
                <a:lnTo>
                  <a:pt x="17382" y="2027"/>
                </a:lnTo>
                <a:lnTo>
                  <a:pt x="17362" y="2063"/>
                </a:lnTo>
                <a:lnTo>
                  <a:pt x="17342" y="2097"/>
                </a:lnTo>
                <a:lnTo>
                  <a:pt x="17319" y="2130"/>
                </a:lnTo>
                <a:lnTo>
                  <a:pt x="17294" y="2160"/>
                </a:lnTo>
                <a:lnTo>
                  <a:pt x="17268" y="2187"/>
                </a:lnTo>
                <a:lnTo>
                  <a:pt x="17241" y="2215"/>
                </a:lnTo>
                <a:lnTo>
                  <a:pt x="17211" y="2239"/>
                </a:lnTo>
                <a:lnTo>
                  <a:pt x="17179" y="2262"/>
                </a:lnTo>
                <a:lnTo>
                  <a:pt x="17148" y="2282"/>
                </a:lnTo>
                <a:lnTo>
                  <a:pt x="17113" y="2302"/>
                </a:lnTo>
                <a:lnTo>
                  <a:pt x="17077" y="2320"/>
                </a:lnTo>
                <a:lnTo>
                  <a:pt x="17041" y="2337"/>
                </a:lnTo>
                <a:lnTo>
                  <a:pt x="17002" y="2351"/>
                </a:lnTo>
                <a:lnTo>
                  <a:pt x="16963" y="2364"/>
                </a:lnTo>
                <a:lnTo>
                  <a:pt x="16921" y="2377"/>
                </a:lnTo>
                <a:lnTo>
                  <a:pt x="16880" y="2387"/>
                </a:lnTo>
                <a:lnTo>
                  <a:pt x="16836" y="2396"/>
                </a:lnTo>
                <a:lnTo>
                  <a:pt x="16792" y="2403"/>
                </a:lnTo>
                <a:lnTo>
                  <a:pt x="16747" y="2410"/>
                </a:lnTo>
                <a:lnTo>
                  <a:pt x="16703" y="2415"/>
                </a:lnTo>
                <a:lnTo>
                  <a:pt x="16656" y="2419"/>
                </a:lnTo>
                <a:lnTo>
                  <a:pt x="16609" y="2422"/>
                </a:lnTo>
                <a:lnTo>
                  <a:pt x="16561" y="2425"/>
                </a:lnTo>
                <a:lnTo>
                  <a:pt x="16512" y="2425"/>
                </a:lnTo>
                <a:lnTo>
                  <a:pt x="15644" y="2425"/>
                </a:lnTo>
                <a:lnTo>
                  <a:pt x="15644" y="2425"/>
                </a:lnTo>
                <a:close/>
                <a:moveTo>
                  <a:pt x="16008" y="2092"/>
                </a:moveTo>
                <a:lnTo>
                  <a:pt x="16491" y="2092"/>
                </a:lnTo>
                <a:lnTo>
                  <a:pt x="16518" y="2092"/>
                </a:lnTo>
                <a:lnTo>
                  <a:pt x="16546" y="2091"/>
                </a:lnTo>
                <a:lnTo>
                  <a:pt x="16573" y="2089"/>
                </a:lnTo>
                <a:lnTo>
                  <a:pt x="16600" y="2088"/>
                </a:lnTo>
                <a:lnTo>
                  <a:pt x="16628" y="2086"/>
                </a:lnTo>
                <a:lnTo>
                  <a:pt x="16655" y="2084"/>
                </a:lnTo>
                <a:lnTo>
                  <a:pt x="16682" y="2081"/>
                </a:lnTo>
                <a:lnTo>
                  <a:pt x="16710" y="2076"/>
                </a:lnTo>
                <a:lnTo>
                  <a:pt x="16736" y="2072"/>
                </a:lnTo>
                <a:lnTo>
                  <a:pt x="16762" y="2068"/>
                </a:lnTo>
                <a:lnTo>
                  <a:pt x="16788" y="2062"/>
                </a:lnTo>
                <a:lnTo>
                  <a:pt x="16812" y="2055"/>
                </a:lnTo>
                <a:lnTo>
                  <a:pt x="16835" y="2048"/>
                </a:lnTo>
                <a:lnTo>
                  <a:pt x="16858" y="2039"/>
                </a:lnTo>
                <a:lnTo>
                  <a:pt x="16881" y="2030"/>
                </a:lnTo>
                <a:lnTo>
                  <a:pt x="16903" y="2020"/>
                </a:lnTo>
                <a:lnTo>
                  <a:pt x="16924" y="2009"/>
                </a:lnTo>
                <a:lnTo>
                  <a:pt x="16943" y="1997"/>
                </a:lnTo>
                <a:lnTo>
                  <a:pt x="16962" y="1984"/>
                </a:lnTo>
                <a:lnTo>
                  <a:pt x="16980" y="1968"/>
                </a:lnTo>
                <a:lnTo>
                  <a:pt x="16996" y="1953"/>
                </a:lnTo>
                <a:lnTo>
                  <a:pt x="17011" y="1937"/>
                </a:lnTo>
                <a:lnTo>
                  <a:pt x="17025" y="1918"/>
                </a:lnTo>
                <a:lnTo>
                  <a:pt x="17038" y="1898"/>
                </a:lnTo>
                <a:lnTo>
                  <a:pt x="17050" y="1878"/>
                </a:lnTo>
                <a:lnTo>
                  <a:pt x="17060" y="1855"/>
                </a:lnTo>
                <a:lnTo>
                  <a:pt x="17068" y="1830"/>
                </a:lnTo>
                <a:lnTo>
                  <a:pt x="17076" y="1804"/>
                </a:lnTo>
                <a:lnTo>
                  <a:pt x="17081" y="1777"/>
                </a:lnTo>
                <a:lnTo>
                  <a:pt x="17086" y="1747"/>
                </a:lnTo>
                <a:lnTo>
                  <a:pt x="17087" y="1716"/>
                </a:lnTo>
                <a:lnTo>
                  <a:pt x="17088" y="1683"/>
                </a:lnTo>
                <a:lnTo>
                  <a:pt x="17087" y="1652"/>
                </a:lnTo>
                <a:lnTo>
                  <a:pt x="17086" y="1621"/>
                </a:lnTo>
                <a:lnTo>
                  <a:pt x="17081" y="1593"/>
                </a:lnTo>
                <a:lnTo>
                  <a:pt x="17077" y="1565"/>
                </a:lnTo>
                <a:lnTo>
                  <a:pt x="17070" y="1541"/>
                </a:lnTo>
                <a:lnTo>
                  <a:pt x="17063" y="1518"/>
                </a:lnTo>
                <a:lnTo>
                  <a:pt x="17052" y="1496"/>
                </a:lnTo>
                <a:lnTo>
                  <a:pt x="17042" y="1476"/>
                </a:lnTo>
                <a:lnTo>
                  <a:pt x="17029" y="1457"/>
                </a:lnTo>
                <a:lnTo>
                  <a:pt x="17016" y="1440"/>
                </a:lnTo>
                <a:lnTo>
                  <a:pt x="17002" y="1424"/>
                </a:lnTo>
                <a:lnTo>
                  <a:pt x="16986" y="1410"/>
                </a:lnTo>
                <a:lnTo>
                  <a:pt x="16969" y="1395"/>
                </a:lnTo>
                <a:lnTo>
                  <a:pt x="16952" y="1384"/>
                </a:lnTo>
                <a:lnTo>
                  <a:pt x="16932" y="1372"/>
                </a:lnTo>
                <a:lnTo>
                  <a:pt x="16911" y="1364"/>
                </a:lnTo>
                <a:lnTo>
                  <a:pt x="16890" y="1355"/>
                </a:lnTo>
                <a:lnTo>
                  <a:pt x="16868" y="1346"/>
                </a:lnTo>
                <a:lnTo>
                  <a:pt x="16847" y="1339"/>
                </a:lnTo>
                <a:lnTo>
                  <a:pt x="16824" y="1333"/>
                </a:lnTo>
                <a:lnTo>
                  <a:pt x="16799" y="1328"/>
                </a:lnTo>
                <a:lnTo>
                  <a:pt x="16775" y="1323"/>
                </a:lnTo>
                <a:lnTo>
                  <a:pt x="16750" y="1319"/>
                </a:lnTo>
                <a:lnTo>
                  <a:pt x="16724" y="1315"/>
                </a:lnTo>
                <a:lnTo>
                  <a:pt x="16698" y="1312"/>
                </a:lnTo>
                <a:lnTo>
                  <a:pt x="16672" y="1310"/>
                </a:lnTo>
                <a:lnTo>
                  <a:pt x="16646" y="1307"/>
                </a:lnTo>
                <a:lnTo>
                  <a:pt x="16619" y="1306"/>
                </a:lnTo>
                <a:lnTo>
                  <a:pt x="16592" y="1305"/>
                </a:lnTo>
                <a:lnTo>
                  <a:pt x="16564" y="1303"/>
                </a:lnTo>
                <a:lnTo>
                  <a:pt x="16537" y="1303"/>
                </a:lnTo>
                <a:lnTo>
                  <a:pt x="16508" y="1303"/>
                </a:lnTo>
                <a:lnTo>
                  <a:pt x="16007" y="1303"/>
                </a:lnTo>
                <a:lnTo>
                  <a:pt x="16007" y="2092"/>
                </a:lnTo>
                <a:lnTo>
                  <a:pt x="16008" y="2092"/>
                </a:lnTo>
                <a:close/>
                <a:moveTo>
                  <a:pt x="18292" y="2445"/>
                </a:moveTo>
                <a:lnTo>
                  <a:pt x="18262" y="2445"/>
                </a:lnTo>
                <a:lnTo>
                  <a:pt x="18233" y="2444"/>
                </a:lnTo>
                <a:lnTo>
                  <a:pt x="18203" y="2441"/>
                </a:lnTo>
                <a:lnTo>
                  <a:pt x="18174" y="2436"/>
                </a:lnTo>
                <a:lnTo>
                  <a:pt x="18145" y="2432"/>
                </a:lnTo>
                <a:lnTo>
                  <a:pt x="18117" y="2426"/>
                </a:lnTo>
                <a:lnTo>
                  <a:pt x="18088" y="2421"/>
                </a:lnTo>
                <a:lnTo>
                  <a:pt x="18059" y="2412"/>
                </a:lnTo>
                <a:lnTo>
                  <a:pt x="18032" y="2403"/>
                </a:lnTo>
                <a:lnTo>
                  <a:pt x="18004" y="2395"/>
                </a:lnTo>
                <a:lnTo>
                  <a:pt x="17977" y="2383"/>
                </a:lnTo>
                <a:lnTo>
                  <a:pt x="17952" y="2372"/>
                </a:lnTo>
                <a:lnTo>
                  <a:pt x="17927" y="2359"/>
                </a:lnTo>
                <a:lnTo>
                  <a:pt x="17904" y="2344"/>
                </a:lnTo>
                <a:lnTo>
                  <a:pt x="17879" y="2330"/>
                </a:lnTo>
                <a:lnTo>
                  <a:pt x="17856" y="2313"/>
                </a:lnTo>
                <a:lnTo>
                  <a:pt x="17834" y="2295"/>
                </a:lnTo>
                <a:lnTo>
                  <a:pt x="17814" y="2278"/>
                </a:lnTo>
                <a:lnTo>
                  <a:pt x="17794" y="2258"/>
                </a:lnTo>
                <a:lnTo>
                  <a:pt x="17777" y="2238"/>
                </a:lnTo>
                <a:lnTo>
                  <a:pt x="17760" y="2216"/>
                </a:lnTo>
                <a:lnTo>
                  <a:pt x="17744" y="2193"/>
                </a:lnTo>
                <a:lnTo>
                  <a:pt x="17728" y="2170"/>
                </a:lnTo>
                <a:lnTo>
                  <a:pt x="17715" y="2145"/>
                </a:lnTo>
                <a:lnTo>
                  <a:pt x="17702" y="2120"/>
                </a:lnTo>
                <a:lnTo>
                  <a:pt x="17690" y="2092"/>
                </a:lnTo>
                <a:lnTo>
                  <a:pt x="17682" y="2063"/>
                </a:lnTo>
                <a:lnTo>
                  <a:pt x="17675" y="2035"/>
                </a:lnTo>
                <a:lnTo>
                  <a:pt x="17669" y="2004"/>
                </a:lnTo>
                <a:lnTo>
                  <a:pt x="17664" y="1973"/>
                </a:lnTo>
                <a:lnTo>
                  <a:pt x="17662" y="1940"/>
                </a:lnTo>
                <a:lnTo>
                  <a:pt x="17662" y="1906"/>
                </a:lnTo>
                <a:lnTo>
                  <a:pt x="17662" y="1866"/>
                </a:lnTo>
                <a:lnTo>
                  <a:pt x="17666" y="1827"/>
                </a:lnTo>
                <a:lnTo>
                  <a:pt x="17670" y="1791"/>
                </a:lnTo>
                <a:lnTo>
                  <a:pt x="17677" y="1757"/>
                </a:lnTo>
                <a:lnTo>
                  <a:pt x="17686" y="1722"/>
                </a:lnTo>
                <a:lnTo>
                  <a:pt x="17698" y="1692"/>
                </a:lnTo>
                <a:lnTo>
                  <a:pt x="17711" y="1662"/>
                </a:lnTo>
                <a:lnTo>
                  <a:pt x="17725" y="1634"/>
                </a:lnTo>
                <a:lnTo>
                  <a:pt x="17741" y="1607"/>
                </a:lnTo>
                <a:lnTo>
                  <a:pt x="17760" y="1582"/>
                </a:lnTo>
                <a:lnTo>
                  <a:pt x="17778" y="1559"/>
                </a:lnTo>
                <a:lnTo>
                  <a:pt x="17798" y="1538"/>
                </a:lnTo>
                <a:lnTo>
                  <a:pt x="17821" y="1518"/>
                </a:lnTo>
                <a:lnTo>
                  <a:pt x="17844" y="1499"/>
                </a:lnTo>
                <a:lnTo>
                  <a:pt x="17869" y="1482"/>
                </a:lnTo>
                <a:lnTo>
                  <a:pt x="17895" y="1466"/>
                </a:lnTo>
                <a:lnTo>
                  <a:pt x="17922" y="1451"/>
                </a:lnTo>
                <a:lnTo>
                  <a:pt x="17950" y="1438"/>
                </a:lnTo>
                <a:lnTo>
                  <a:pt x="17978" y="1426"/>
                </a:lnTo>
                <a:lnTo>
                  <a:pt x="18009" y="1414"/>
                </a:lnTo>
                <a:lnTo>
                  <a:pt x="18040" y="1404"/>
                </a:lnTo>
                <a:lnTo>
                  <a:pt x="18072" y="1395"/>
                </a:lnTo>
                <a:lnTo>
                  <a:pt x="18105" y="1387"/>
                </a:lnTo>
                <a:lnTo>
                  <a:pt x="18140" y="1379"/>
                </a:lnTo>
                <a:lnTo>
                  <a:pt x="18174" y="1374"/>
                </a:lnTo>
                <a:lnTo>
                  <a:pt x="18210" y="1369"/>
                </a:lnTo>
                <a:lnTo>
                  <a:pt x="18246" y="1365"/>
                </a:lnTo>
                <a:lnTo>
                  <a:pt x="18282" y="1361"/>
                </a:lnTo>
                <a:lnTo>
                  <a:pt x="18318" y="1358"/>
                </a:lnTo>
                <a:lnTo>
                  <a:pt x="18356" y="1356"/>
                </a:lnTo>
                <a:lnTo>
                  <a:pt x="18392" y="1355"/>
                </a:lnTo>
                <a:lnTo>
                  <a:pt x="18429" y="1355"/>
                </a:lnTo>
                <a:lnTo>
                  <a:pt x="18873" y="1355"/>
                </a:lnTo>
                <a:lnTo>
                  <a:pt x="18871" y="1322"/>
                </a:lnTo>
                <a:lnTo>
                  <a:pt x="18870" y="1290"/>
                </a:lnTo>
                <a:lnTo>
                  <a:pt x="18867" y="1258"/>
                </a:lnTo>
                <a:lnTo>
                  <a:pt x="18863" y="1228"/>
                </a:lnTo>
                <a:lnTo>
                  <a:pt x="18857" y="1199"/>
                </a:lnTo>
                <a:lnTo>
                  <a:pt x="18850" y="1172"/>
                </a:lnTo>
                <a:lnTo>
                  <a:pt x="18841" y="1145"/>
                </a:lnTo>
                <a:lnTo>
                  <a:pt x="18831" y="1120"/>
                </a:lnTo>
                <a:lnTo>
                  <a:pt x="18819" y="1094"/>
                </a:lnTo>
                <a:lnTo>
                  <a:pt x="18808" y="1071"/>
                </a:lnTo>
                <a:lnTo>
                  <a:pt x="18793" y="1050"/>
                </a:lnTo>
                <a:lnTo>
                  <a:pt x="18779" y="1030"/>
                </a:lnTo>
                <a:lnTo>
                  <a:pt x="18762" y="1011"/>
                </a:lnTo>
                <a:lnTo>
                  <a:pt x="18743" y="992"/>
                </a:lnTo>
                <a:lnTo>
                  <a:pt x="18724" y="976"/>
                </a:lnTo>
                <a:lnTo>
                  <a:pt x="18703" y="962"/>
                </a:lnTo>
                <a:lnTo>
                  <a:pt x="18680" y="949"/>
                </a:lnTo>
                <a:lnTo>
                  <a:pt x="18655" y="937"/>
                </a:lnTo>
                <a:lnTo>
                  <a:pt x="18629" y="927"/>
                </a:lnTo>
                <a:lnTo>
                  <a:pt x="18600" y="919"/>
                </a:lnTo>
                <a:lnTo>
                  <a:pt x="18572" y="913"/>
                </a:lnTo>
                <a:lnTo>
                  <a:pt x="18540" y="909"/>
                </a:lnTo>
                <a:lnTo>
                  <a:pt x="18507" y="906"/>
                </a:lnTo>
                <a:lnTo>
                  <a:pt x="18471" y="906"/>
                </a:lnTo>
                <a:lnTo>
                  <a:pt x="18429" y="906"/>
                </a:lnTo>
                <a:lnTo>
                  <a:pt x="18387" y="910"/>
                </a:lnTo>
                <a:lnTo>
                  <a:pt x="18347" y="916"/>
                </a:lnTo>
                <a:lnTo>
                  <a:pt x="18308" y="924"/>
                </a:lnTo>
                <a:lnTo>
                  <a:pt x="18289" y="929"/>
                </a:lnTo>
                <a:lnTo>
                  <a:pt x="18271" y="935"/>
                </a:lnTo>
                <a:lnTo>
                  <a:pt x="18253" y="942"/>
                </a:lnTo>
                <a:lnTo>
                  <a:pt x="18236" y="949"/>
                </a:lnTo>
                <a:lnTo>
                  <a:pt x="18220" y="956"/>
                </a:lnTo>
                <a:lnTo>
                  <a:pt x="18204" y="965"/>
                </a:lnTo>
                <a:lnTo>
                  <a:pt x="18190" y="975"/>
                </a:lnTo>
                <a:lnTo>
                  <a:pt x="18176" y="983"/>
                </a:lnTo>
                <a:lnTo>
                  <a:pt x="18163" y="995"/>
                </a:lnTo>
                <a:lnTo>
                  <a:pt x="18151" y="1007"/>
                </a:lnTo>
                <a:lnTo>
                  <a:pt x="18140" y="1019"/>
                </a:lnTo>
                <a:lnTo>
                  <a:pt x="18130" y="1032"/>
                </a:lnTo>
                <a:lnTo>
                  <a:pt x="18121" y="1047"/>
                </a:lnTo>
                <a:lnTo>
                  <a:pt x="18112" y="1061"/>
                </a:lnTo>
                <a:lnTo>
                  <a:pt x="18107" y="1077"/>
                </a:lnTo>
                <a:lnTo>
                  <a:pt x="18101" y="1094"/>
                </a:lnTo>
                <a:lnTo>
                  <a:pt x="17731" y="1094"/>
                </a:lnTo>
                <a:lnTo>
                  <a:pt x="17736" y="1061"/>
                </a:lnTo>
                <a:lnTo>
                  <a:pt x="17744" y="1031"/>
                </a:lnTo>
                <a:lnTo>
                  <a:pt x="17752" y="1001"/>
                </a:lnTo>
                <a:lnTo>
                  <a:pt x="17764" y="972"/>
                </a:lnTo>
                <a:lnTo>
                  <a:pt x="17775" y="945"/>
                </a:lnTo>
                <a:lnTo>
                  <a:pt x="17790" y="919"/>
                </a:lnTo>
                <a:lnTo>
                  <a:pt x="17806" y="893"/>
                </a:lnTo>
                <a:lnTo>
                  <a:pt x="17823" y="870"/>
                </a:lnTo>
                <a:lnTo>
                  <a:pt x="17842" y="847"/>
                </a:lnTo>
                <a:lnTo>
                  <a:pt x="17860" y="824"/>
                </a:lnTo>
                <a:lnTo>
                  <a:pt x="17882" y="803"/>
                </a:lnTo>
                <a:lnTo>
                  <a:pt x="17904" y="783"/>
                </a:lnTo>
                <a:lnTo>
                  <a:pt x="17927" y="765"/>
                </a:lnTo>
                <a:lnTo>
                  <a:pt x="17950" y="746"/>
                </a:lnTo>
                <a:lnTo>
                  <a:pt x="17976" y="729"/>
                </a:lnTo>
                <a:lnTo>
                  <a:pt x="18001" y="713"/>
                </a:lnTo>
                <a:lnTo>
                  <a:pt x="18027" y="698"/>
                </a:lnTo>
                <a:lnTo>
                  <a:pt x="18055" y="684"/>
                </a:lnTo>
                <a:lnTo>
                  <a:pt x="18084" y="671"/>
                </a:lnTo>
                <a:lnTo>
                  <a:pt x="18111" y="659"/>
                </a:lnTo>
                <a:lnTo>
                  <a:pt x="18140" y="648"/>
                </a:lnTo>
                <a:lnTo>
                  <a:pt x="18170" y="639"/>
                </a:lnTo>
                <a:lnTo>
                  <a:pt x="18199" y="631"/>
                </a:lnTo>
                <a:lnTo>
                  <a:pt x="18229" y="622"/>
                </a:lnTo>
                <a:lnTo>
                  <a:pt x="18259" y="615"/>
                </a:lnTo>
                <a:lnTo>
                  <a:pt x="18291" y="609"/>
                </a:lnTo>
                <a:lnTo>
                  <a:pt x="18321" y="605"/>
                </a:lnTo>
                <a:lnTo>
                  <a:pt x="18353" y="600"/>
                </a:lnTo>
                <a:lnTo>
                  <a:pt x="18383" y="598"/>
                </a:lnTo>
                <a:lnTo>
                  <a:pt x="18415" y="595"/>
                </a:lnTo>
                <a:lnTo>
                  <a:pt x="18446" y="593"/>
                </a:lnTo>
                <a:lnTo>
                  <a:pt x="18478" y="593"/>
                </a:lnTo>
                <a:lnTo>
                  <a:pt x="18510" y="593"/>
                </a:lnTo>
                <a:lnTo>
                  <a:pt x="18541" y="595"/>
                </a:lnTo>
                <a:lnTo>
                  <a:pt x="18573" y="596"/>
                </a:lnTo>
                <a:lnTo>
                  <a:pt x="18602" y="599"/>
                </a:lnTo>
                <a:lnTo>
                  <a:pt x="18632" y="603"/>
                </a:lnTo>
                <a:lnTo>
                  <a:pt x="18660" y="608"/>
                </a:lnTo>
                <a:lnTo>
                  <a:pt x="18687" y="613"/>
                </a:lnTo>
                <a:lnTo>
                  <a:pt x="18714" y="619"/>
                </a:lnTo>
                <a:lnTo>
                  <a:pt x="18740" y="626"/>
                </a:lnTo>
                <a:lnTo>
                  <a:pt x="18766" y="634"/>
                </a:lnTo>
                <a:lnTo>
                  <a:pt x="18791" y="642"/>
                </a:lnTo>
                <a:lnTo>
                  <a:pt x="18814" y="651"/>
                </a:lnTo>
                <a:lnTo>
                  <a:pt x="18837" y="661"/>
                </a:lnTo>
                <a:lnTo>
                  <a:pt x="18860" y="672"/>
                </a:lnTo>
                <a:lnTo>
                  <a:pt x="18881" y="684"/>
                </a:lnTo>
                <a:lnTo>
                  <a:pt x="18901" y="695"/>
                </a:lnTo>
                <a:lnTo>
                  <a:pt x="18922" y="710"/>
                </a:lnTo>
                <a:lnTo>
                  <a:pt x="18942" y="723"/>
                </a:lnTo>
                <a:lnTo>
                  <a:pt x="18959" y="737"/>
                </a:lnTo>
                <a:lnTo>
                  <a:pt x="18978" y="753"/>
                </a:lnTo>
                <a:lnTo>
                  <a:pt x="18995" y="769"/>
                </a:lnTo>
                <a:lnTo>
                  <a:pt x="19011" y="786"/>
                </a:lnTo>
                <a:lnTo>
                  <a:pt x="19028" y="803"/>
                </a:lnTo>
                <a:lnTo>
                  <a:pt x="19043" y="821"/>
                </a:lnTo>
                <a:lnTo>
                  <a:pt x="19057" y="839"/>
                </a:lnTo>
                <a:lnTo>
                  <a:pt x="19071" y="860"/>
                </a:lnTo>
                <a:lnTo>
                  <a:pt x="19084" y="880"/>
                </a:lnTo>
                <a:lnTo>
                  <a:pt x="19097" y="900"/>
                </a:lnTo>
                <a:lnTo>
                  <a:pt x="19109" y="922"/>
                </a:lnTo>
                <a:lnTo>
                  <a:pt x="19120" y="945"/>
                </a:lnTo>
                <a:lnTo>
                  <a:pt x="19130" y="968"/>
                </a:lnTo>
                <a:lnTo>
                  <a:pt x="19140" y="991"/>
                </a:lnTo>
                <a:lnTo>
                  <a:pt x="19149" y="1015"/>
                </a:lnTo>
                <a:lnTo>
                  <a:pt x="19158" y="1040"/>
                </a:lnTo>
                <a:lnTo>
                  <a:pt x="19166" y="1066"/>
                </a:lnTo>
                <a:lnTo>
                  <a:pt x="19174" y="1091"/>
                </a:lnTo>
                <a:lnTo>
                  <a:pt x="19187" y="1145"/>
                </a:lnTo>
                <a:lnTo>
                  <a:pt x="19197" y="1201"/>
                </a:lnTo>
                <a:lnTo>
                  <a:pt x="19205" y="1260"/>
                </a:lnTo>
                <a:lnTo>
                  <a:pt x="19211" y="1319"/>
                </a:lnTo>
                <a:lnTo>
                  <a:pt x="19214" y="1382"/>
                </a:lnTo>
                <a:lnTo>
                  <a:pt x="19215" y="1447"/>
                </a:lnTo>
                <a:lnTo>
                  <a:pt x="19215" y="2425"/>
                </a:lnTo>
                <a:lnTo>
                  <a:pt x="18910" y="2425"/>
                </a:lnTo>
                <a:lnTo>
                  <a:pt x="18897" y="2202"/>
                </a:lnTo>
                <a:lnTo>
                  <a:pt x="18877" y="2226"/>
                </a:lnTo>
                <a:lnTo>
                  <a:pt x="18855" y="2249"/>
                </a:lnTo>
                <a:lnTo>
                  <a:pt x="18834" y="2269"/>
                </a:lnTo>
                <a:lnTo>
                  <a:pt x="18812" y="2289"/>
                </a:lnTo>
                <a:lnTo>
                  <a:pt x="18789" y="2308"/>
                </a:lnTo>
                <a:lnTo>
                  <a:pt x="18766" y="2325"/>
                </a:lnTo>
                <a:lnTo>
                  <a:pt x="18742" y="2340"/>
                </a:lnTo>
                <a:lnTo>
                  <a:pt x="18717" y="2354"/>
                </a:lnTo>
                <a:lnTo>
                  <a:pt x="18691" y="2367"/>
                </a:lnTo>
                <a:lnTo>
                  <a:pt x="18665" y="2379"/>
                </a:lnTo>
                <a:lnTo>
                  <a:pt x="18639" y="2389"/>
                </a:lnTo>
                <a:lnTo>
                  <a:pt x="18613" y="2399"/>
                </a:lnTo>
                <a:lnTo>
                  <a:pt x="18586" y="2408"/>
                </a:lnTo>
                <a:lnTo>
                  <a:pt x="18560" y="2415"/>
                </a:lnTo>
                <a:lnTo>
                  <a:pt x="18533" y="2421"/>
                </a:lnTo>
                <a:lnTo>
                  <a:pt x="18505" y="2426"/>
                </a:lnTo>
                <a:lnTo>
                  <a:pt x="18451" y="2435"/>
                </a:lnTo>
                <a:lnTo>
                  <a:pt x="18397" y="2441"/>
                </a:lnTo>
                <a:lnTo>
                  <a:pt x="18344" y="2444"/>
                </a:lnTo>
                <a:lnTo>
                  <a:pt x="18292" y="2445"/>
                </a:lnTo>
                <a:lnTo>
                  <a:pt x="18292" y="2445"/>
                </a:lnTo>
                <a:close/>
                <a:moveTo>
                  <a:pt x="18354" y="2147"/>
                </a:moveTo>
                <a:lnTo>
                  <a:pt x="18393" y="2145"/>
                </a:lnTo>
                <a:lnTo>
                  <a:pt x="18431" y="2144"/>
                </a:lnTo>
                <a:lnTo>
                  <a:pt x="18467" y="2140"/>
                </a:lnTo>
                <a:lnTo>
                  <a:pt x="18501" y="2134"/>
                </a:lnTo>
                <a:lnTo>
                  <a:pt x="18536" y="2125"/>
                </a:lnTo>
                <a:lnTo>
                  <a:pt x="18567" y="2117"/>
                </a:lnTo>
                <a:lnTo>
                  <a:pt x="18599" y="2107"/>
                </a:lnTo>
                <a:lnTo>
                  <a:pt x="18628" y="2094"/>
                </a:lnTo>
                <a:lnTo>
                  <a:pt x="18657" y="2079"/>
                </a:lnTo>
                <a:lnTo>
                  <a:pt x="18684" y="2065"/>
                </a:lnTo>
                <a:lnTo>
                  <a:pt x="18708" y="2048"/>
                </a:lnTo>
                <a:lnTo>
                  <a:pt x="18732" y="2029"/>
                </a:lnTo>
                <a:lnTo>
                  <a:pt x="18753" y="2009"/>
                </a:lnTo>
                <a:lnTo>
                  <a:pt x="18773" y="1987"/>
                </a:lnTo>
                <a:lnTo>
                  <a:pt x="18792" y="1964"/>
                </a:lnTo>
                <a:lnTo>
                  <a:pt x="18808" y="1940"/>
                </a:lnTo>
                <a:lnTo>
                  <a:pt x="18824" y="1914"/>
                </a:lnTo>
                <a:lnTo>
                  <a:pt x="18837" y="1886"/>
                </a:lnTo>
                <a:lnTo>
                  <a:pt x="18847" y="1858"/>
                </a:lnTo>
                <a:lnTo>
                  <a:pt x="18857" y="1829"/>
                </a:lnTo>
                <a:lnTo>
                  <a:pt x="18863" y="1797"/>
                </a:lnTo>
                <a:lnTo>
                  <a:pt x="18868" y="1765"/>
                </a:lnTo>
                <a:lnTo>
                  <a:pt x="18871" y="1732"/>
                </a:lnTo>
                <a:lnTo>
                  <a:pt x="18873" y="1698"/>
                </a:lnTo>
                <a:lnTo>
                  <a:pt x="18873" y="1626"/>
                </a:lnTo>
                <a:lnTo>
                  <a:pt x="18550" y="1626"/>
                </a:lnTo>
                <a:lnTo>
                  <a:pt x="18500" y="1626"/>
                </a:lnTo>
                <a:lnTo>
                  <a:pt x="18451" y="1627"/>
                </a:lnTo>
                <a:lnTo>
                  <a:pt x="18402" y="1629"/>
                </a:lnTo>
                <a:lnTo>
                  <a:pt x="18354" y="1631"/>
                </a:lnTo>
                <a:lnTo>
                  <a:pt x="18307" y="1634"/>
                </a:lnTo>
                <a:lnTo>
                  <a:pt x="18262" y="1640"/>
                </a:lnTo>
                <a:lnTo>
                  <a:pt x="18220" y="1649"/>
                </a:lnTo>
                <a:lnTo>
                  <a:pt x="18180" y="1659"/>
                </a:lnTo>
                <a:lnTo>
                  <a:pt x="18161" y="1665"/>
                </a:lnTo>
                <a:lnTo>
                  <a:pt x="18144" y="1672"/>
                </a:lnTo>
                <a:lnTo>
                  <a:pt x="18127" y="1679"/>
                </a:lnTo>
                <a:lnTo>
                  <a:pt x="18111" y="1688"/>
                </a:lnTo>
                <a:lnTo>
                  <a:pt x="18096" y="1698"/>
                </a:lnTo>
                <a:lnTo>
                  <a:pt x="18084" y="1708"/>
                </a:lnTo>
                <a:lnTo>
                  <a:pt x="18071" y="1719"/>
                </a:lnTo>
                <a:lnTo>
                  <a:pt x="18059" y="1732"/>
                </a:lnTo>
                <a:lnTo>
                  <a:pt x="18049" y="1745"/>
                </a:lnTo>
                <a:lnTo>
                  <a:pt x="18039" y="1761"/>
                </a:lnTo>
                <a:lnTo>
                  <a:pt x="18032" y="1777"/>
                </a:lnTo>
                <a:lnTo>
                  <a:pt x="18026" y="1794"/>
                </a:lnTo>
                <a:lnTo>
                  <a:pt x="18020" y="1814"/>
                </a:lnTo>
                <a:lnTo>
                  <a:pt x="18017" y="1834"/>
                </a:lnTo>
                <a:lnTo>
                  <a:pt x="18014" y="1856"/>
                </a:lnTo>
                <a:lnTo>
                  <a:pt x="18014" y="1879"/>
                </a:lnTo>
                <a:lnTo>
                  <a:pt x="18014" y="1902"/>
                </a:lnTo>
                <a:lnTo>
                  <a:pt x="18017" y="1925"/>
                </a:lnTo>
                <a:lnTo>
                  <a:pt x="18022" y="1945"/>
                </a:lnTo>
                <a:lnTo>
                  <a:pt x="18026" y="1964"/>
                </a:lnTo>
                <a:lnTo>
                  <a:pt x="18033" y="1983"/>
                </a:lnTo>
                <a:lnTo>
                  <a:pt x="18042" y="2000"/>
                </a:lnTo>
                <a:lnTo>
                  <a:pt x="18050" y="2016"/>
                </a:lnTo>
                <a:lnTo>
                  <a:pt x="18062" y="2030"/>
                </a:lnTo>
                <a:lnTo>
                  <a:pt x="18075" y="2045"/>
                </a:lnTo>
                <a:lnTo>
                  <a:pt x="18088" y="2058"/>
                </a:lnTo>
                <a:lnTo>
                  <a:pt x="18102" y="2071"/>
                </a:lnTo>
                <a:lnTo>
                  <a:pt x="18118" y="2082"/>
                </a:lnTo>
                <a:lnTo>
                  <a:pt x="18134" y="2092"/>
                </a:lnTo>
                <a:lnTo>
                  <a:pt x="18151" y="2101"/>
                </a:lnTo>
                <a:lnTo>
                  <a:pt x="18170" y="2109"/>
                </a:lnTo>
                <a:lnTo>
                  <a:pt x="18189" y="2118"/>
                </a:lnTo>
                <a:lnTo>
                  <a:pt x="18209" y="2125"/>
                </a:lnTo>
                <a:lnTo>
                  <a:pt x="18229" y="2131"/>
                </a:lnTo>
                <a:lnTo>
                  <a:pt x="18249" y="2135"/>
                </a:lnTo>
                <a:lnTo>
                  <a:pt x="18269" y="2140"/>
                </a:lnTo>
                <a:lnTo>
                  <a:pt x="18291" y="2143"/>
                </a:lnTo>
                <a:lnTo>
                  <a:pt x="18311" y="2145"/>
                </a:lnTo>
                <a:lnTo>
                  <a:pt x="18333" y="2147"/>
                </a:lnTo>
                <a:lnTo>
                  <a:pt x="18354" y="2147"/>
                </a:lnTo>
                <a:lnTo>
                  <a:pt x="18354" y="2147"/>
                </a:lnTo>
                <a:close/>
                <a:moveTo>
                  <a:pt x="19555" y="2425"/>
                </a:moveTo>
                <a:lnTo>
                  <a:pt x="19555" y="618"/>
                </a:lnTo>
                <a:lnTo>
                  <a:pt x="19908" y="618"/>
                </a:lnTo>
                <a:lnTo>
                  <a:pt x="19908" y="1378"/>
                </a:lnTo>
                <a:lnTo>
                  <a:pt x="20742" y="1378"/>
                </a:lnTo>
                <a:lnTo>
                  <a:pt x="20742" y="618"/>
                </a:lnTo>
                <a:lnTo>
                  <a:pt x="21095" y="618"/>
                </a:lnTo>
                <a:lnTo>
                  <a:pt x="21095" y="2425"/>
                </a:lnTo>
                <a:lnTo>
                  <a:pt x="20742" y="2425"/>
                </a:lnTo>
                <a:lnTo>
                  <a:pt x="20742" y="1690"/>
                </a:lnTo>
                <a:lnTo>
                  <a:pt x="19908" y="1690"/>
                </a:lnTo>
                <a:lnTo>
                  <a:pt x="19908" y="2425"/>
                </a:lnTo>
                <a:lnTo>
                  <a:pt x="19555" y="2425"/>
                </a:lnTo>
                <a:close/>
                <a:moveTo>
                  <a:pt x="21442" y="2425"/>
                </a:moveTo>
                <a:lnTo>
                  <a:pt x="21442" y="618"/>
                </a:lnTo>
                <a:lnTo>
                  <a:pt x="21794" y="618"/>
                </a:lnTo>
                <a:lnTo>
                  <a:pt x="21794" y="1368"/>
                </a:lnTo>
                <a:lnTo>
                  <a:pt x="22097" y="1368"/>
                </a:lnTo>
                <a:lnTo>
                  <a:pt x="22601" y="618"/>
                </a:lnTo>
                <a:lnTo>
                  <a:pt x="23005" y="618"/>
                </a:lnTo>
                <a:lnTo>
                  <a:pt x="22412" y="1474"/>
                </a:lnTo>
                <a:lnTo>
                  <a:pt x="23040" y="2425"/>
                </a:lnTo>
                <a:lnTo>
                  <a:pt x="22628" y="2425"/>
                </a:lnTo>
                <a:lnTo>
                  <a:pt x="22131" y="1680"/>
                </a:lnTo>
                <a:lnTo>
                  <a:pt x="21794" y="1680"/>
                </a:lnTo>
                <a:lnTo>
                  <a:pt x="21794" y="2425"/>
                </a:lnTo>
                <a:lnTo>
                  <a:pt x="21442" y="2425"/>
                </a:lnTo>
                <a:lnTo>
                  <a:pt x="21442" y="2425"/>
                </a:lnTo>
                <a:close/>
                <a:moveTo>
                  <a:pt x="10964" y="2425"/>
                </a:moveTo>
                <a:lnTo>
                  <a:pt x="11648" y="2425"/>
                </a:lnTo>
                <a:lnTo>
                  <a:pt x="11648" y="691"/>
                </a:lnTo>
                <a:lnTo>
                  <a:pt x="10964" y="691"/>
                </a:lnTo>
                <a:lnTo>
                  <a:pt x="10964" y="2425"/>
                </a:lnTo>
                <a:close/>
                <a:moveTo>
                  <a:pt x="14391" y="0"/>
                </a:moveTo>
                <a:lnTo>
                  <a:pt x="11648" y="0"/>
                </a:lnTo>
                <a:lnTo>
                  <a:pt x="11648" y="691"/>
                </a:lnTo>
                <a:lnTo>
                  <a:pt x="13700" y="691"/>
                </a:lnTo>
                <a:lnTo>
                  <a:pt x="13700" y="2425"/>
                </a:lnTo>
                <a:lnTo>
                  <a:pt x="14391" y="2425"/>
                </a:lnTo>
                <a:lnTo>
                  <a:pt x="14393" y="2425"/>
                </a:lnTo>
                <a:lnTo>
                  <a:pt x="14393" y="0"/>
                </a:lnTo>
                <a:lnTo>
                  <a:pt x="14391" y="0"/>
                </a:lnTo>
                <a:close/>
                <a:moveTo>
                  <a:pt x="8751" y="691"/>
                </a:moveTo>
                <a:lnTo>
                  <a:pt x="10531" y="691"/>
                </a:lnTo>
                <a:lnTo>
                  <a:pt x="10531" y="0"/>
                </a:lnTo>
                <a:lnTo>
                  <a:pt x="8626" y="0"/>
                </a:lnTo>
                <a:lnTo>
                  <a:pt x="8559" y="1"/>
                </a:lnTo>
                <a:lnTo>
                  <a:pt x="8496" y="7"/>
                </a:lnTo>
                <a:lnTo>
                  <a:pt x="8436" y="16"/>
                </a:lnTo>
                <a:lnTo>
                  <a:pt x="8378" y="27"/>
                </a:lnTo>
                <a:lnTo>
                  <a:pt x="8325" y="42"/>
                </a:lnTo>
                <a:lnTo>
                  <a:pt x="8274" y="60"/>
                </a:lnTo>
                <a:lnTo>
                  <a:pt x="8225" y="81"/>
                </a:lnTo>
                <a:lnTo>
                  <a:pt x="8181" y="105"/>
                </a:lnTo>
                <a:lnTo>
                  <a:pt x="8139" y="131"/>
                </a:lnTo>
                <a:lnTo>
                  <a:pt x="8100" y="160"/>
                </a:lnTo>
                <a:lnTo>
                  <a:pt x="8064" y="192"/>
                </a:lnTo>
                <a:lnTo>
                  <a:pt x="8029" y="225"/>
                </a:lnTo>
                <a:lnTo>
                  <a:pt x="7998" y="261"/>
                </a:lnTo>
                <a:lnTo>
                  <a:pt x="7969" y="298"/>
                </a:lnTo>
                <a:lnTo>
                  <a:pt x="7942" y="338"/>
                </a:lnTo>
                <a:lnTo>
                  <a:pt x="7917" y="380"/>
                </a:lnTo>
                <a:lnTo>
                  <a:pt x="7896" y="423"/>
                </a:lnTo>
                <a:lnTo>
                  <a:pt x="7875" y="468"/>
                </a:lnTo>
                <a:lnTo>
                  <a:pt x="7857" y="515"/>
                </a:lnTo>
                <a:lnTo>
                  <a:pt x="7841" y="563"/>
                </a:lnTo>
                <a:lnTo>
                  <a:pt x="7825" y="613"/>
                </a:lnTo>
                <a:lnTo>
                  <a:pt x="7812" y="664"/>
                </a:lnTo>
                <a:lnTo>
                  <a:pt x="7802" y="716"/>
                </a:lnTo>
                <a:lnTo>
                  <a:pt x="7792" y="767"/>
                </a:lnTo>
                <a:lnTo>
                  <a:pt x="7783" y="821"/>
                </a:lnTo>
                <a:lnTo>
                  <a:pt x="7776" y="875"/>
                </a:lnTo>
                <a:lnTo>
                  <a:pt x="7772" y="930"/>
                </a:lnTo>
                <a:lnTo>
                  <a:pt x="7766" y="986"/>
                </a:lnTo>
                <a:lnTo>
                  <a:pt x="7763" y="1043"/>
                </a:lnTo>
                <a:lnTo>
                  <a:pt x="7762" y="1099"/>
                </a:lnTo>
                <a:lnTo>
                  <a:pt x="7760" y="1155"/>
                </a:lnTo>
                <a:lnTo>
                  <a:pt x="7760" y="1211"/>
                </a:lnTo>
                <a:lnTo>
                  <a:pt x="7760" y="1267"/>
                </a:lnTo>
                <a:lnTo>
                  <a:pt x="7762" y="1323"/>
                </a:lnTo>
                <a:lnTo>
                  <a:pt x="7763" y="1379"/>
                </a:lnTo>
                <a:lnTo>
                  <a:pt x="7766" y="1436"/>
                </a:lnTo>
                <a:lnTo>
                  <a:pt x="7770" y="1490"/>
                </a:lnTo>
                <a:lnTo>
                  <a:pt x="7776" y="1546"/>
                </a:lnTo>
                <a:lnTo>
                  <a:pt x="7783" y="1600"/>
                </a:lnTo>
                <a:lnTo>
                  <a:pt x="7792" y="1654"/>
                </a:lnTo>
                <a:lnTo>
                  <a:pt x="7800" y="1706"/>
                </a:lnTo>
                <a:lnTo>
                  <a:pt x="7812" y="1758"/>
                </a:lnTo>
                <a:lnTo>
                  <a:pt x="7825" y="1810"/>
                </a:lnTo>
                <a:lnTo>
                  <a:pt x="7839" y="1859"/>
                </a:lnTo>
                <a:lnTo>
                  <a:pt x="7857" y="1908"/>
                </a:lnTo>
                <a:lnTo>
                  <a:pt x="7874" y="1954"/>
                </a:lnTo>
                <a:lnTo>
                  <a:pt x="7894" y="2000"/>
                </a:lnTo>
                <a:lnTo>
                  <a:pt x="7917" y="2043"/>
                </a:lnTo>
                <a:lnTo>
                  <a:pt x="7942" y="2085"/>
                </a:lnTo>
                <a:lnTo>
                  <a:pt x="7968" y="2125"/>
                </a:lnTo>
                <a:lnTo>
                  <a:pt x="7998" y="2163"/>
                </a:lnTo>
                <a:lnTo>
                  <a:pt x="8028" y="2199"/>
                </a:lnTo>
                <a:lnTo>
                  <a:pt x="8063" y="2233"/>
                </a:lnTo>
                <a:lnTo>
                  <a:pt x="8099" y="2264"/>
                </a:lnTo>
                <a:lnTo>
                  <a:pt x="8139" y="2292"/>
                </a:lnTo>
                <a:lnTo>
                  <a:pt x="8181" y="2320"/>
                </a:lnTo>
                <a:lnTo>
                  <a:pt x="8225" y="2343"/>
                </a:lnTo>
                <a:lnTo>
                  <a:pt x="8273" y="2364"/>
                </a:lnTo>
                <a:lnTo>
                  <a:pt x="8323" y="2382"/>
                </a:lnTo>
                <a:lnTo>
                  <a:pt x="8378" y="2397"/>
                </a:lnTo>
                <a:lnTo>
                  <a:pt x="8434" y="2409"/>
                </a:lnTo>
                <a:lnTo>
                  <a:pt x="8495" y="2418"/>
                </a:lnTo>
                <a:lnTo>
                  <a:pt x="8559" y="2423"/>
                </a:lnTo>
                <a:lnTo>
                  <a:pt x="8626" y="2425"/>
                </a:lnTo>
                <a:lnTo>
                  <a:pt x="10532" y="2425"/>
                </a:lnTo>
                <a:lnTo>
                  <a:pt x="10532" y="1731"/>
                </a:lnTo>
                <a:lnTo>
                  <a:pt x="8751" y="1731"/>
                </a:lnTo>
                <a:lnTo>
                  <a:pt x="8734" y="1731"/>
                </a:lnTo>
                <a:lnTo>
                  <a:pt x="8716" y="1729"/>
                </a:lnTo>
                <a:lnTo>
                  <a:pt x="8700" y="1726"/>
                </a:lnTo>
                <a:lnTo>
                  <a:pt x="8685" y="1722"/>
                </a:lnTo>
                <a:lnTo>
                  <a:pt x="8669" y="1718"/>
                </a:lnTo>
                <a:lnTo>
                  <a:pt x="8654" y="1712"/>
                </a:lnTo>
                <a:lnTo>
                  <a:pt x="8640" y="1706"/>
                </a:lnTo>
                <a:lnTo>
                  <a:pt x="8626" y="1698"/>
                </a:lnTo>
                <a:lnTo>
                  <a:pt x="8613" y="1690"/>
                </a:lnTo>
                <a:lnTo>
                  <a:pt x="8600" y="1680"/>
                </a:lnTo>
                <a:lnTo>
                  <a:pt x="8587" y="1672"/>
                </a:lnTo>
                <a:lnTo>
                  <a:pt x="8575" y="1660"/>
                </a:lnTo>
                <a:lnTo>
                  <a:pt x="8564" y="1650"/>
                </a:lnTo>
                <a:lnTo>
                  <a:pt x="8552" y="1637"/>
                </a:lnTo>
                <a:lnTo>
                  <a:pt x="8542" y="1626"/>
                </a:lnTo>
                <a:lnTo>
                  <a:pt x="8532" y="1613"/>
                </a:lnTo>
                <a:lnTo>
                  <a:pt x="8523" y="1598"/>
                </a:lnTo>
                <a:lnTo>
                  <a:pt x="8515" y="1584"/>
                </a:lnTo>
                <a:lnTo>
                  <a:pt x="8506" y="1570"/>
                </a:lnTo>
                <a:lnTo>
                  <a:pt x="8499" y="1555"/>
                </a:lnTo>
                <a:lnTo>
                  <a:pt x="8484" y="1523"/>
                </a:lnTo>
                <a:lnTo>
                  <a:pt x="8473" y="1490"/>
                </a:lnTo>
                <a:lnTo>
                  <a:pt x="8464" y="1457"/>
                </a:lnTo>
                <a:lnTo>
                  <a:pt x="8459" y="1421"/>
                </a:lnTo>
                <a:lnTo>
                  <a:pt x="8454" y="1387"/>
                </a:lnTo>
                <a:lnTo>
                  <a:pt x="8453" y="1351"/>
                </a:lnTo>
                <a:lnTo>
                  <a:pt x="8453" y="1328"/>
                </a:lnTo>
                <a:lnTo>
                  <a:pt x="8453" y="1293"/>
                </a:lnTo>
                <a:lnTo>
                  <a:pt x="8451" y="1254"/>
                </a:lnTo>
                <a:lnTo>
                  <a:pt x="8451" y="1212"/>
                </a:lnTo>
                <a:lnTo>
                  <a:pt x="8451" y="1169"/>
                </a:lnTo>
                <a:lnTo>
                  <a:pt x="8453" y="1129"/>
                </a:lnTo>
                <a:lnTo>
                  <a:pt x="8453" y="1096"/>
                </a:lnTo>
                <a:lnTo>
                  <a:pt x="8453" y="1070"/>
                </a:lnTo>
                <a:lnTo>
                  <a:pt x="8454" y="1035"/>
                </a:lnTo>
                <a:lnTo>
                  <a:pt x="8459" y="1001"/>
                </a:lnTo>
                <a:lnTo>
                  <a:pt x="8464" y="968"/>
                </a:lnTo>
                <a:lnTo>
                  <a:pt x="8473" y="935"/>
                </a:lnTo>
                <a:lnTo>
                  <a:pt x="8484" y="901"/>
                </a:lnTo>
                <a:lnTo>
                  <a:pt x="8497" y="870"/>
                </a:lnTo>
                <a:lnTo>
                  <a:pt x="8513" y="841"/>
                </a:lnTo>
                <a:lnTo>
                  <a:pt x="8531" y="812"/>
                </a:lnTo>
                <a:lnTo>
                  <a:pt x="8541" y="799"/>
                </a:lnTo>
                <a:lnTo>
                  <a:pt x="8551" y="786"/>
                </a:lnTo>
                <a:lnTo>
                  <a:pt x="8562" y="775"/>
                </a:lnTo>
                <a:lnTo>
                  <a:pt x="8574" y="763"/>
                </a:lnTo>
                <a:lnTo>
                  <a:pt x="8585" y="753"/>
                </a:lnTo>
                <a:lnTo>
                  <a:pt x="8598" y="743"/>
                </a:lnTo>
                <a:lnTo>
                  <a:pt x="8611" y="733"/>
                </a:lnTo>
                <a:lnTo>
                  <a:pt x="8624" y="726"/>
                </a:lnTo>
                <a:lnTo>
                  <a:pt x="8639" y="717"/>
                </a:lnTo>
                <a:lnTo>
                  <a:pt x="8653" y="711"/>
                </a:lnTo>
                <a:lnTo>
                  <a:pt x="8667" y="706"/>
                </a:lnTo>
                <a:lnTo>
                  <a:pt x="8683" y="701"/>
                </a:lnTo>
                <a:lnTo>
                  <a:pt x="8699" y="697"/>
                </a:lnTo>
                <a:lnTo>
                  <a:pt x="8716" y="694"/>
                </a:lnTo>
                <a:lnTo>
                  <a:pt x="8734" y="693"/>
                </a:lnTo>
                <a:lnTo>
                  <a:pt x="8751" y="691"/>
                </a:lnTo>
                <a:close/>
                <a:moveTo>
                  <a:pt x="7328" y="0"/>
                </a:moveTo>
                <a:lnTo>
                  <a:pt x="6290" y="0"/>
                </a:lnTo>
                <a:lnTo>
                  <a:pt x="5596" y="1038"/>
                </a:lnTo>
                <a:lnTo>
                  <a:pt x="4903" y="0"/>
                </a:lnTo>
                <a:lnTo>
                  <a:pt x="3865" y="0"/>
                </a:lnTo>
                <a:lnTo>
                  <a:pt x="3865" y="2425"/>
                </a:lnTo>
                <a:lnTo>
                  <a:pt x="4556" y="2425"/>
                </a:lnTo>
                <a:lnTo>
                  <a:pt x="4556" y="684"/>
                </a:lnTo>
                <a:lnTo>
                  <a:pt x="5249" y="1731"/>
                </a:lnTo>
                <a:lnTo>
                  <a:pt x="5944" y="1731"/>
                </a:lnTo>
                <a:lnTo>
                  <a:pt x="6634" y="684"/>
                </a:lnTo>
                <a:lnTo>
                  <a:pt x="6634" y="2425"/>
                </a:lnTo>
                <a:lnTo>
                  <a:pt x="7328" y="2425"/>
                </a:lnTo>
                <a:lnTo>
                  <a:pt x="73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Calibri" panose="020F0502020204030204" pitchFamily="34" charset="0"/>
            </a:endParaRPr>
          </a:p>
        </p:txBody>
      </p:sp>
      <p:sp>
        <p:nvSpPr>
          <p:cNvPr id="119" name="object 14">
            <a:extLst>
              <a:ext uri="{FF2B5EF4-FFF2-40B4-BE49-F238E27FC236}">
                <a16:creationId xmlns:a16="http://schemas.microsoft.com/office/drawing/2014/main" id="{A246D88F-07C1-48D1-BF2E-BFC7DAB9E106}"/>
              </a:ext>
            </a:extLst>
          </p:cNvPr>
          <p:cNvSpPr txBox="1"/>
          <p:nvPr/>
        </p:nvSpPr>
        <p:spPr>
          <a:xfrm>
            <a:off x="9667826" y="1775660"/>
            <a:ext cx="2357152" cy="84214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>
            <a:defPPr>
              <a:defRPr lang="ru-RU"/>
            </a:defPPr>
            <a:lvl1pPr defTabSz="914330">
              <a:spcAft>
                <a:spcPts val="600"/>
              </a:spcAft>
              <a:defRPr sz="1000">
                <a:solidFill>
                  <a:srgbClr val="01C4E0"/>
                </a:solidFill>
              </a:defRPr>
            </a:lvl1pPr>
          </a:lstStyle>
          <a:p>
            <a:r>
              <a:rPr dirty="0"/>
              <a:t>Необходимо не позднее чем за 45 календарных дней до истечения срока действия экспертного заключения подать заявление на </a:t>
            </a:r>
            <a:r>
              <a:rPr dirty="0" err="1"/>
              <a:t>подтверждение</a:t>
            </a:r>
            <a:r>
              <a:rPr dirty="0"/>
              <a:t> </a:t>
            </a:r>
            <a:r>
              <a:rPr lang="ru-RU" dirty="0"/>
              <a:t>статуса </a:t>
            </a:r>
            <a:r>
              <a:rPr dirty="0"/>
              <a:t>МТК</a:t>
            </a:r>
          </a:p>
        </p:txBody>
      </p:sp>
      <p:sp>
        <p:nvSpPr>
          <p:cNvPr id="120" name="object 27">
            <a:extLst>
              <a:ext uri="{FF2B5EF4-FFF2-40B4-BE49-F238E27FC236}">
                <a16:creationId xmlns:a16="http://schemas.microsoft.com/office/drawing/2014/main" id="{19AE1049-1115-4AB9-AA09-10437CEAC332}"/>
              </a:ext>
            </a:extLst>
          </p:cNvPr>
          <p:cNvSpPr txBox="1"/>
          <p:nvPr/>
        </p:nvSpPr>
        <p:spPr>
          <a:xfrm>
            <a:off x="9667826" y="5153531"/>
            <a:ext cx="2293984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ru-RU"/>
            </a:defPPr>
            <a:lvl1pPr marL="12700" marR="5080">
              <a:spcBef>
                <a:spcPts val="110"/>
              </a:spcBef>
              <a:defRPr sz="1000" kern="0">
                <a:solidFill>
                  <a:schemeClr val="bg1"/>
                </a:solidFill>
                <a:latin typeface="Golos UI" panose="020B0504020202020204" pitchFamily="34" charset="-52"/>
                <a:cs typeface="Golos UI" panose="020B0504020202020204" pitchFamily="34" charset="-52"/>
              </a:defRPr>
            </a:lvl1pPr>
          </a:lstStyle>
          <a:p>
            <a:r>
              <a:rPr sz="900" dirty="0">
                <a:solidFill>
                  <a:srgbClr val="606060"/>
                </a:solidFill>
                <a:latin typeface="+mn-lt"/>
              </a:rPr>
              <a:t>*В случае отрицательного </a:t>
            </a:r>
            <a:r>
              <a:rPr sz="900" dirty="0" err="1">
                <a:solidFill>
                  <a:srgbClr val="606060"/>
                </a:solidFill>
                <a:latin typeface="+mn-lt"/>
              </a:rPr>
              <a:t>решения</a:t>
            </a:r>
            <a:r>
              <a:rPr lang="ru-RU" sz="900" dirty="0">
                <a:solidFill>
                  <a:srgbClr val="606060"/>
                </a:solidFill>
                <a:latin typeface="+mn-lt"/>
              </a:rPr>
              <a:t> </a:t>
            </a:r>
            <a:r>
              <a:rPr sz="900" dirty="0" err="1">
                <a:solidFill>
                  <a:srgbClr val="606060"/>
                </a:solidFill>
                <a:latin typeface="+mn-lt"/>
              </a:rPr>
              <a:t>технологическая</a:t>
            </a:r>
            <a:r>
              <a:rPr sz="900" dirty="0">
                <a:solidFill>
                  <a:srgbClr val="606060"/>
                </a:solidFill>
                <a:latin typeface="+mn-lt"/>
              </a:rPr>
              <a:t> компания получает обратную связь о причинах несоответствия критериям</a:t>
            </a:r>
          </a:p>
        </p:txBody>
      </p:sp>
      <p:sp>
        <p:nvSpPr>
          <p:cNvPr id="129" name="object 49">
            <a:extLst>
              <a:ext uri="{FF2B5EF4-FFF2-40B4-BE49-F238E27FC236}">
                <a16:creationId xmlns:a16="http://schemas.microsoft.com/office/drawing/2014/main" id="{C8AABD99-A6CC-4237-B67B-95852F5023CE}"/>
              </a:ext>
            </a:extLst>
          </p:cNvPr>
          <p:cNvSpPr txBox="1"/>
          <p:nvPr/>
        </p:nvSpPr>
        <p:spPr>
          <a:xfrm>
            <a:off x="3707866" y="4079271"/>
            <a:ext cx="13190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400">
                <a:cs typeface="Golos UI" panose="020B0504020202020204" pitchFamily="34" charset="-52"/>
              </a:defRPr>
            </a:lvl1pPr>
            <a:lvl2pPr marL="6350" lvl="1">
              <a:spcAft>
                <a:spcPts val="600"/>
              </a:spcAft>
              <a:defRPr sz="1400" spc="-70">
                <a:solidFill>
                  <a:srgbClr val="FFC000"/>
                </a:solidFill>
                <a:latin typeface="Golos UI" panose="020B0604020202020204" charset="-52"/>
                <a:cs typeface="Golos UI" panose="020B0604020202020204" charset="-52"/>
              </a:defRPr>
            </a:lvl2pPr>
          </a:lstStyle>
          <a:p>
            <a:r>
              <a:rPr lang="ru-RU" sz="1200" dirty="0"/>
              <a:t>Предварительная оценка</a:t>
            </a:r>
          </a:p>
        </p:txBody>
      </p:sp>
      <p:sp>
        <p:nvSpPr>
          <p:cNvPr id="130" name="object 50">
            <a:extLst>
              <a:ext uri="{FF2B5EF4-FFF2-40B4-BE49-F238E27FC236}">
                <a16:creationId xmlns:a16="http://schemas.microsoft.com/office/drawing/2014/main" id="{70C364E6-3F0C-49E1-8A22-EBB3C4EABAAF}"/>
              </a:ext>
            </a:extLst>
          </p:cNvPr>
          <p:cNvSpPr txBox="1"/>
          <p:nvPr/>
        </p:nvSpPr>
        <p:spPr>
          <a:xfrm>
            <a:off x="5576003" y="4079271"/>
            <a:ext cx="142237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400">
                <a:cs typeface="Golos UI" panose="020B0504020202020204" pitchFamily="34" charset="-52"/>
              </a:defRPr>
            </a:lvl1pPr>
            <a:lvl2pPr marL="6350" lvl="1">
              <a:spcAft>
                <a:spcPts val="600"/>
              </a:spcAft>
              <a:defRPr sz="1400" spc="-70">
                <a:solidFill>
                  <a:srgbClr val="FFC000"/>
                </a:solidFill>
                <a:latin typeface="Golos UI" panose="020B0604020202020204" charset="-52"/>
                <a:cs typeface="Golos UI" panose="020B0604020202020204" charset="-52"/>
              </a:defRPr>
            </a:lvl2pPr>
          </a:lstStyle>
          <a:p>
            <a:r>
              <a:rPr lang="ru-RU" sz="1200" dirty="0"/>
              <a:t>Проведение экспертизы МТК</a:t>
            </a:r>
          </a:p>
        </p:txBody>
      </p:sp>
      <p:sp>
        <p:nvSpPr>
          <p:cNvPr id="131" name="object 51">
            <a:extLst>
              <a:ext uri="{FF2B5EF4-FFF2-40B4-BE49-F238E27FC236}">
                <a16:creationId xmlns:a16="http://schemas.microsoft.com/office/drawing/2014/main" id="{035F6505-8E26-4755-81B6-925486479DF7}"/>
              </a:ext>
            </a:extLst>
          </p:cNvPr>
          <p:cNvSpPr txBox="1"/>
          <p:nvPr/>
        </p:nvSpPr>
        <p:spPr>
          <a:xfrm>
            <a:off x="7463554" y="4079271"/>
            <a:ext cx="134119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400">
                <a:cs typeface="Golos UI" panose="020B0504020202020204" pitchFamily="34" charset="-52"/>
              </a:defRPr>
            </a:lvl1pPr>
            <a:lvl2pPr marL="6350" lvl="1">
              <a:spcAft>
                <a:spcPts val="600"/>
              </a:spcAft>
              <a:defRPr sz="1400" spc="-70">
                <a:solidFill>
                  <a:srgbClr val="FFC000"/>
                </a:solidFill>
                <a:latin typeface="Golos UI" panose="020B0604020202020204" charset="-52"/>
                <a:cs typeface="Golos UI" panose="020B0604020202020204" charset="-52"/>
              </a:defRPr>
            </a:lvl2pPr>
          </a:lstStyle>
          <a:p>
            <a:r>
              <a:rPr lang="ru-RU" sz="1200" dirty="0"/>
              <a:t>Включение</a:t>
            </a:r>
          </a:p>
          <a:p>
            <a:r>
              <a:rPr lang="ru-RU" sz="1200" dirty="0"/>
              <a:t>в реестр МТК</a:t>
            </a:r>
          </a:p>
        </p:txBody>
      </p:sp>
      <p:sp>
        <p:nvSpPr>
          <p:cNvPr id="143" name="object 49">
            <a:extLst>
              <a:ext uri="{FF2B5EF4-FFF2-40B4-BE49-F238E27FC236}">
                <a16:creationId xmlns:a16="http://schemas.microsoft.com/office/drawing/2014/main" id="{899C910F-5349-413F-8470-851927D69260}"/>
              </a:ext>
            </a:extLst>
          </p:cNvPr>
          <p:cNvSpPr txBox="1"/>
          <p:nvPr/>
        </p:nvSpPr>
        <p:spPr>
          <a:xfrm>
            <a:off x="1837790" y="4079271"/>
            <a:ext cx="107686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400">
                <a:cs typeface="Golos UI" panose="020B0504020202020204" pitchFamily="34" charset="-52"/>
              </a:defRPr>
            </a:lvl1pPr>
            <a:lvl2pPr marL="6350" lvl="1">
              <a:spcAft>
                <a:spcPts val="600"/>
              </a:spcAft>
              <a:defRPr sz="1400" spc="-70">
                <a:solidFill>
                  <a:srgbClr val="FFC000"/>
                </a:solidFill>
                <a:latin typeface="Golos UI" panose="020B0604020202020204" charset="-52"/>
                <a:cs typeface="Golos UI" panose="020B0604020202020204" charset="-52"/>
              </a:defRPr>
            </a:lvl2pPr>
          </a:lstStyle>
          <a:p>
            <a:r>
              <a:rPr lang="ru-RU" sz="1200" dirty="0"/>
              <a:t>Подача заявления</a:t>
            </a:r>
          </a:p>
        </p:txBody>
      </p:sp>
      <p:sp>
        <p:nvSpPr>
          <p:cNvPr id="151" name="object 57">
            <a:extLst>
              <a:ext uri="{FF2B5EF4-FFF2-40B4-BE49-F238E27FC236}">
                <a16:creationId xmlns:a16="http://schemas.microsoft.com/office/drawing/2014/main" id="{5B703B8A-41BE-49B0-B5A7-DEDDFFA42E45}"/>
              </a:ext>
            </a:extLst>
          </p:cNvPr>
          <p:cNvSpPr txBox="1"/>
          <p:nvPr/>
        </p:nvSpPr>
        <p:spPr>
          <a:xfrm>
            <a:off x="5464119" y="4526058"/>
            <a:ext cx="161966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algn="ctr">
              <a:spcBef>
                <a:spcPts val="100"/>
              </a:spcBef>
              <a:defRPr sz="1000" b="1" kern="0">
                <a:solidFill>
                  <a:srgbClr val="01C4E0"/>
                </a:solidFill>
                <a:cs typeface="Golos UI" panose="020B0504020202020204" pitchFamily="34" charset="-52"/>
              </a:defRPr>
            </a:lvl1pPr>
          </a:lstStyle>
          <a:p>
            <a:r>
              <a:rPr lang="ru-RU" dirty="0"/>
              <a:t>ОТ 10 ДО 32 РАБ. ДНЕЙ</a:t>
            </a:r>
          </a:p>
        </p:txBody>
      </p:sp>
      <p:sp>
        <p:nvSpPr>
          <p:cNvPr id="152" name="object 57">
            <a:extLst>
              <a:ext uri="{FF2B5EF4-FFF2-40B4-BE49-F238E27FC236}">
                <a16:creationId xmlns:a16="http://schemas.microsoft.com/office/drawing/2014/main" id="{1FBB36A4-0B4D-44A8-8133-299FBC171524}"/>
              </a:ext>
            </a:extLst>
          </p:cNvPr>
          <p:cNvSpPr txBox="1"/>
          <p:nvPr/>
        </p:nvSpPr>
        <p:spPr>
          <a:xfrm>
            <a:off x="7232262" y="4526058"/>
            <a:ext cx="161966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algn="ctr">
              <a:spcBef>
                <a:spcPts val="100"/>
              </a:spcBef>
              <a:defRPr sz="1000" b="1" kern="0">
                <a:solidFill>
                  <a:srgbClr val="01C4E0"/>
                </a:solidFill>
                <a:cs typeface="Golos UI" panose="020B0504020202020204" pitchFamily="34" charset="-52"/>
              </a:defRPr>
            </a:lvl1pPr>
          </a:lstStyle>
          <a:p>
            <a:r>
              <a:rPr lang="ru-RU" dirty="0"/>
              <a:t>ДО 5 РАБ. ДНЕЙ</a:t>
            </a:r>
          </a:p>
        </p:txBody>
      </p:sp>
      <p:sp>
        <p:nvSpPr>
          <p:cNvPr id="153" name="object 36">
            <a:extLst>
              <a:ext uri="{FF2B5EF4-FFF2-40B4-BE49-F238E27FC236}">
                <a16:creationId xmlns:a16="http://schemas.microsoft.com/office/drawing/2014/main" id="{6B3351AE-5F12-4078-B2BF-C23B0683D8EA}"/>
              </a:ext>
            </a:extLst>
          </p:cNvPr>
          <p:cNvSpPr txBox="1"/>
          <p:nvPr/>
        </p:nvSpPr>
        <p:spPr>
          <a:xfrm>
            <a:off x="1818377" y="5196251"/>
            <a:ext cx="1478654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ru-RU"/>
            </a:defPPr>
            <a:lvl1pPr marL="12700" marR="5080">
              <a:spcBef>
                <a:spcPts val="110"/>
              </a:spcBef>
              <a:defRPr sz="1050" kern="0">
                <a:solidFill>
                  <a:schemeClr val="bg1"/>
                </a:solidFill>
                <a:latin typeface="Golos UI" panose="020B0504020202020204" pitchFamily="34" charset="-52"/>
                <a:cs typeface="Golos UI" panose="020B0504020202020204" pitchFamily="34" charset="-52"/>
              </a:defRPr>
            </a:lvl1pPr>
          </a:lstStyle>
          <a:p>
            <a:r>
              <a:rPr sz="900" dirty="0">
                <a:solidFill>
                  <a:srgbClr val="000000"/>
                </a:solidFill>
                <a:latin typeface="+mn-lt"/>
              </a:rPr>
              <a:t>в </a:t>
            </a:r>
            <a:r>
              <a:rPr sz="900" dirty="0" err="1">
                <a:solidFill>
                  <a:srgbClr val="000000"/>
                </a:solidFill>
                <a:latin typeface="+mn-lt"/>
              </a:rPr>
              <a:t>электронном</a:t>
            </a:r>
            <a:r>
              <a:rPr sz="900" dirty="0">
                <a:solidFill>
                  <a:srgbClr val="000000"/>
                </a:solidFill>
                <a:latin typeface="+mn-lt"/>
              </a:rPr>
              <a:t> </a:t>
            </a:r>
            <a:r>
              <a:rPr sz="900" dirty="0" err="1">
                <a:solidFill>
                  <a:srgbClr val="000000"/>
                </a:solidFill>
                <a:latin typeface="+mn-lt"/>
              </a:rPr>
              <a:t>виде</a:t>
            </a:r>
            <a:r>
              <a:rPr lang="ru-RU" sz="900" dirty="0">
                <a:solidFill>
                  <a:srgbClr val="000000"/>
                </a:solidFill>
                <a:latin typeface="+mn-lt"/>
              </a:rPr>
              <a:t> </a:t>
            </a:r>
            <a:r>
              <a:rPr sz="900" dirty="0">
                <a:solidFill>
                  <a:srgbClr val="000000"/>
                </a:solidFill>
                <a:latin typeface="+mn-lt"/>
              </a:rPr>
              <a:t>с </a:t>
            </a:r>
            <a:r>
              <a:rPr sz="900" dirty="0" err="1">
                <a:solidFill>
                  <a:srgbClr val="000000"/>
                </a:solidFill>
                <a:latin typeface="+mn-lt"/>
              </a:rPr>
              <a:t>использованием</a:t>
            </a:r>
            <a:r>
              <a:rPr lang="ru-RU" sz="900" dirty="0">
                <a:solidFill>
                  <a:srgbClr val="000000"/>
                </a:solidFill>
                <a:latin typeface="+mn-lt"/>
              </a:rPr>
              <a:t> </a:t>
            </a:r>
            <a:r>
              <a:rPr sz="900" dirty="0" err="1">
                <a:solidFill>
                  <a:srgbClr val="000000"/>
                </a:solidFill>
                <a:latin typeface="+mn-lt"/>
              </a:rPr>
              <a:t>нформационной</a:t>
            </a:r>
            <a:r>
              <a:rPr sz="900" dirty="0">
                <a:solidFill>
                  <a:srgbClr val="000000"/>
                </a:solidFill>
                <a:latin typeface="+mn-lt"/>
              </a:rPr>
              <a:t> системы </a:t>
            </a:r>
            <a:r>
              <a:rPr sz="900" dirty="0" err="1">
                <a:solidFill>
                  <a:srgbClr val="000000"/>
                </a:solidFill>
                <a:latin typeface="+mn-lt"/>
              </a:rPr>
              <a:t>центра</a:t>
            </a:r>
            <a:r>
              <a:rPr sz="900" dirty="0">
                <a:solidFill>
                  <a:srgbClr val="000000"/>
                </a:solidFill>
                <a:latin typeface="+mn-lt"/>
              </a:rPr>
              <a:t> </a:t>
            </a:r>
            <a:r>
              <a:rPr sz="900" dirty="0" err="1">
                <a:solidFill>
                  <a:srgbClr val="000000"/>
                </a:solidFill>
                <a:latin typeface="+mn-lt"/>
              </a:rPr>
              <a:t>экспертизы</a:t>
            </a:r>
            <a:endParaRPr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4" name="object 42">
            <a:extLst>
              <a:ext uri="{FF2B5EF4-FFF2-40B4-BE49-F238E27FC236}">
                <a16:creationId xmlns:a16="http://schemas.microsoft.com/office/drawing/2014/main" id="{5B6E60B5-947E-442F-A9E5-33F6960A0CF2}"/>
              </a:ext>
            </a:extLst>
          </p:cNvPr>
          <p:cNvSpPr txBox="1"/>
          <p:nvPr/>
        </p:nvSpPr>
        <p:spPr>
          <a:xfrm>
            <a:off x="1772740" y="5777308"/>
            <a:ext cx="1425119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ru-RU"/>
            </a:defPPr>
            <a:lvl1pPr marL="12700" marR="5080">
              <a:spcBef>
                <a:spcPts val="110"/>
              </a:spcBef>
              <a:defRPr sz="1050" kern="0">
                <a:solidFill>
                  <a:schemeClr val="bg1"/>
                </a:solidFill>
                <a:latin typeface="Golos UI" panose="020B0504020202020204" pitchFamily="34" charset="-52"/>
                <a:cs typeface="Golos UI" panose="020B0504020202020204" pitchFamily="34" charset="-52"/>
              </a:defRPr>
            </a:lvl1pPr>
          </a:lstStyle>
          <a:p>
            <a:r>
              <a:rPr lang="ru-RU" sz="700" dirty="0">
                <a:solidFill>
                  <a:srgbClr val="443D81"/>
                </a:solidFill>
                <a:latin typeface="+mn-lt"/>
              </a:rPr>
              <a:t>Можно </a:t>
            </a:r>
            <a:r>
              <a:rPr sz="700" dirty="0" err="1">
                <a:solidFill>
                  <a:srgbClr val="443D81"/>
                </a:solidFill>
                <a:latin typeface="+mn-lt"/>
              </a:rPr>
              <a:t>подать</a:t>
            </a:r>
            <a:r>
              <a:rPr sz="700" dirty="0">
                <a:solidFill>
                  <a:srgbClr val="443D81"/>
                </a:solidFill>
                <a:latin typeface="+mn-lt"/>
              </a:rPr>
              <a:t> только одно заявление в один из указанных </a:t>
            </a:r>
            <a:r>
              <a:rPr sz="700" dirty="0" err="1">
                <a:solidFill>
                  <a:srgbClr val="443D81"/>
                </a:solidFill>
                <a:latin typeface="+mn-lt"/>
              </a:rPr>
              <a:t>центров</a:t>
            </a:r>
            <a:r>
              <a:rPr sz="700" dirty="0">
                <a:solidFill>
                  <a:srgbClr val="443D81"/>
                </a:solidFill>
                <a:latin typeface="+mn-lt"/>
              </a:rPr>
              <a:t> </a:t>
            </a:r>
            <a:r>
              <a:rPr sz="700" dirty="0" err="1">
                <a:solidFill>
                  <a:srgbClr val="443D81"/>
                </a:solidFill>
                <a:latin typeface="+mn-lt"/>
              </a:rPr>
              <a:t>экспертизы</a:t>
            </a:r>
            <a:r>
              <a:rPr lang="ru-RU" sz="700" dirty="0">
                <a:solidFill>
                  <a:srgbClr val="443D81"/>
                </a:solidFill>
                <a:latin typeface="+mn-lt"/>
              </a:rPr>
              <a:t> одновременно</a:t>
            </a:r>
            <a:endParaRPr sz="700" dirty="0">
              <a:solidFill>
                <a:srgbClr val="443D81"/>
              </a:solidFill>
              <a:latin typeface="+mn-lt"/>
            </a:endParaRPr>
          </a:p>
        </p:txBody>
      </p:sp>
      <p:sp>
        <p:nvSpPr>
          <p:cNvPr id="155" name="object 57">
            <a:extLst>
              <a:ext uri="{FF2B5EF4-FFF2-40B4-BE49-F238E27FC236}">
                <a16:creationId xmlns:a16="http://schemas.microsoft.com/office/drawing/2014/main" id="{358A6921-1E9E-4607-9584-D31A91CCBEAC}"/>
              </a:ext>
            </a:extLst>
          </p:cNvPr>
          <p:cNvSpPr txBox="1"/>
          <p:nvPr/>
        </p:nvSpPr>
        <p:spPr>
          <a:xfrm>
            <a:off x="3568135" y="4526058"/>
            <a:ext cx="161966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algn="ctr">
              <a:spcBef>
                <a:spcPts val="100"/>
              </a:spcBef>
              <a:defRPr sz="1000" b="1" kern="0">
                <a:solidFill>
                  <a:srgbClr val="01C4E0"/>
                </a:solidFill>
                <a:cs typeface="Golos UI" panose="020B0504020202020204" pitchFamily="34" charset="-52"/>
              </a:defRPr>
            </a:lvl1pPr>
          </a:lstStyle>
          <a:p>
            <a:r>
              <a:rPr lang="ru-RU" dirty="0"/>
              <a:t>ДО 2 РАБ. ДНЕЙ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BFA0C5E-367C-4B12-93EA-101A1AF98DA5}"/>
              </a:ext>
            </a:extLst>
          </p:cNvPr>
          <p:cNvSpPr txBox="1"/>
          <p:nvPr/>
        </p:nvSpPr>
        <p:spPr>
          <a:xfrm>
            <a:off x="3627980" y="5170177"/>
            <a:ext cx="1536072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ru-RU"/>
            </a:defPPr>
            <a:lvl1pPr marL="12700" marR="5080">
              <a:spcBef>
                <a:spcPts val="110"/>
              </a:spcBef>
              <a:defRPr sz="1000" kern="0">
                <a:solidFill>
                  <a:schemeClr val="bg1"/>
                </a:solidFill>
                <a:latin typeface="Golos UI" panose="020B0504020202020204" pitchFamily="34" charset="-52"/>
                <a:cs typeface="Golos UI" panose="020B0504020202020204" pitchFamily="34" charset="-52"/>
              </a:defRPr>
            </a:lvl1pPr>
          </a:lstStyle>
          <a:p>
            <a:r>
              <a:rPr lang="ru-RU" sz="900" dirty="0">
                <a:solidFill>
                  <a:srgbClr val="000000"/>
                </a:solidFill>
                <a:latin typeface="+mn-lt"/>
              </a:rPr>
              <a:t>на соответствие компании базовым критериям МТК:</a:t>
            </a:r>
          </a:p>
        </p:txBody>
      </p:sp>
      <p:sp>
        <p:nvSpPr>
          <p:cNvPr id="157" name="object 55">
            <a:extLst>
              <a:ext uri="{FF2B5EF4-FFF2-40B4-BE49-F238E27FC236}">
                <a16:creationId xmlns:a16="http://schemas.microsoft.com/office/drawing/2014/main" id="{E742881F-87D0-4E1B-A01A-DFB6DD7EA87D}"/>
              </a:ext>
            </a:extLst>
          </p:cNvPr>
          <p:cNvSpPr txBox="1"/>
          <p:nvPr/>
        </p:nvSpPr>
        <p:spPr>
          <a:xfrm>
            <a:off x="3530026" y="5786582"/>
            <a:ext cx="1535066" cy="229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ru-RU"/>
            </a:defPPr>
            <a:lvl1pPr marL="12700" marR="5080">
              <a:spcBef>
                <a:spcPts val="110"/>
              </a:spcBef>
              <a:defRPr sz="1000" kern="0">
                <a:solidFill>
                  <a:schemeClr val="bg1"/>
                </a:solidFill>
                <a:latin typeface="Golos UI" panose="020B0504020202020204" pitchFamily="34" charset="-52"/>
                <a:cs typeface="Golos UI" panose="020B0504020202020204" pitchFamily="34" charset="-52"/>
              </a:defRPr>
            </a:lvl1pPr>
          </a:lstStyle>
          <a:p>
            <a:r>
              <a:rPr lang="ru-RU" sz="700" dirty="0">
                <a:solidFill>
                  <a:srgbClr val="443D81"/>
                </a:solidFill>
                <a:latin typeface="+mn-lt"/>
              </a:rPr>
              <a:t>Время на оплату экспертизы после проверки ДО 5 РАБ.ДНЕЙ</a:t>
            </a:r>
            <a:endParaRPr lang="en-US" sz="700" dirty="0">
              <a:solidFill>
                <a:srgbClr val="443D81"/>
              </a:solidFill>
              <a:latin typeface="+mn-lt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1AC0B18-D339-4F65-B9AB-3092A38B2331}"/>
              </a:ext>
            </a:extLst>
          </p:cNvPr>
          <p:cNvSpPr txBox="1"/>
          <p:nvPr/>
        </p:nvSpPr>
        <p:spPr>
          <a:xfrm>
            <a:off x="3599340" y="5487356"/>
            <a:ext cx="1465752" cy="2731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ru-RU"/>
            </a:defPPr>
            <a:lvl1pPr marL="12700" marR="5080">
              <a:spcBef>
                <a:spcPts val="110"/>
              </a:spcBef>
              <a:defRPr sz="1000" kern="0">
                <a:solidFill>
                  <a:schemeClr val="bg1"/>
                </a:solidFill>
                <a:latin typeface="Golos UI" panose="020B0504020202020204" pitchFamily="34" charset="-52"/>
                <a:cs typeface="Golos UI" panose="020B0504020202020204" pitchFamily="34" charset="-52"/>
              </a:defRPr>
            </a:lvl1pPr>
          </a:lstStyle>
          <a:p>
            <a:pPr marL="85725" indent="-73025">
              <a:buClr>
                <a:srgbClr val="25C6FF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443D81"/>
                </a:solidFill>
                <a:latin typeface="+mn-lt"/>
              </a:rPr>
              <a:t>Выручка, млрд руб.</a:t>
            </a:r>
          </a:p>
          <a:p>
            <a:pPr marL="85725" indent="-73025">
              <a:buClr>
                <a:srgbClr val="25C6FF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443D81"/>
                </a:solidFill>
                <a:latin typeface="+mn-lt"/>
              </a:rPr>
              <a:t>ОКВЭД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BBE6A5E-D027-46FC-BE90-D3128448830B}"/>
              </a:ext>
            </a:extLst>
          </p:cNvPr>
          <p:cNvSpPr txBox="1"/>
          <p:nvPr/>
        </p:nvSpPr>
        <p:spPr>
          <a:xfrm>
            <a:off x="5576003" y="5189185"/>
            <a:ext cx="1349781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ru-RU"/>
            </a:defPPr>
            <a:lvl1pPr marL="12700" marR="5080">
              <a:spcBef>
                <a:spcPts val="110"/>
              </a:spcBef>
              <a:defRPr sz="1000" kern="0">
                <a:solidFill>
                  <a:schemeClr val="bg1"/>
                </a:solidFill>
                <a:latin typeface="Golos UI" panose="020B0504020202020204" pitchFamily="34" charset="-52"/>
                <a:cs typeface="Golos UI" panose="020B0504020202020204" pitchFamily="34" charset="-52"/>
              </a:defRPr>
            </a:lvl1pPr>
          </a:lstStyle>
          <a:p>
            <a:r>
              <a:rPr lang="ru-RU" sz="900" dirty="0">
                <a:solidFill>
                  <a:srgbClr val="000000"/>
                </a:solidFill>
                <a:latin typeface="+mn-lt"/>
              </a:rPr>
              <a:t>на соответствие критериям МТК: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BAE1D71D-6AFD-4BAF-9971-1FEEEB461312}"/>
              </a:ext>
            </a:extLst>
          </p:cNvPr>
          <p:cNvSpPr txBox="1"/>
          <p:nvPr/>
        </p:nvSpPr>
        <p:spPr>
          <a:xfrm>
            <a:off x="5516223" y="5490420"/>
            <a:ext cx="1567561" cy="65530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ru-RU"/>
            </a:defPPr>
            <a:lvl1pPr marL="184150" marR="5080" indent="-171450">
              <a:spcBef>
                <a:spcPts val="110"/>
              </a:spcBef>
              <a:buClr>
                <a:srgbClr val="25C6FF"/>
              </a:buClr>
              <a:buFont typeface="Arial" panose="020B0604020202020204" pitchFamily="34" charset="0"/>
              <a:buChar char="•"/>
              <a:defRPr sz="1000" kern="0">
                <a:solidFill>
                  <a:srgbClr val="25C6FF"/>
                </a:solidFill>
                <a:latin typeface="Golos UI" panose="020B0504020202020204" pitchFamily="34" charset="-52"/>
                <a:cs typeface="Golos UI" panose="020B0504020202020204" pitchFamily="34" charset="-52"/>
              </a:defRPr>
            </a:lvl1pPr>
          </a:lstStyle>
          <a:p>
            <a:pPr marL="85725" indent="-73025">
              <a:buClr>
                <a:srgbClr val="01C4E0"/>
              </a:buClr>
            </a:pPr>
            <a:r>
              <a:rPr lang="ru-RU" sz="800" dirty="0">
                <a:solidFill>
                  <a:srgbClr val="443D81"/>
                </a:solidFill>
                <a:latin typeface="+mn-lt"/>
              </a:rPr>
              <a:t>Права на РИД</a:t>
            </a:r>
          </a:p>
          <a:p>
            <a:pPr marL="85725" indent="-73025">
              <a:buClr>
                <a:srgbClr val="01C4E0"/>
              </a:buClr>
            </a:pPr>
            <a:r>
              <a:rPr lang="ru-RU" sz="800" dirty="0">
                <a:solidFill>
                  <a:srgbClr val="443D81"/>
                </a:solidFill>
                <a:latin typeface="+mn-lt"/>
              </a:rPr>
              <a:t>Научно-технический потенциал</a:t>
            </a:r>
          </a:p>
          <a:p>
            <a:pPr marL="85725" indent="-73025">
              <a:buClr>
                <a:srgbClr val="01C4E0"/>
              </a:buClr>
            </a:pPr>
            <a:r>
              <a:rPr lang="ru-RU" sz="800" dirty="0">
                <a:solidFill>
                  <a:srgbClr val="443D81"/>
                </a:solidFill>
                <a:latin typeface="+mn-lt"/>
              </a:rPr>
              <a:t>Продукция с </a:t>
            </a:r>
            <a:r>
              <a:rPr lang="ru-RU" sz="800" dirty="0" err="1">
                <a:solidFill>
                  <a:srgbClr val="443D81"/>
                </a:solidFill>
                <a:latin typeface="+mn-lt"/>
              </a:rPr>
              <a:t>инновац</a:t>
            </a:r>
            <a:r>
              <a:rPr lang="ru-RU" sz="800" dirty="0">
                <a:solidFill>
                  <a:srgbClr val="443D81"/>
                </a:solidFill>
                <a:latin typeface="+mn-lt"/>
              </a:rPr>
              <a:t>. технологиями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61BA2A1-21BD-4724-A4BA-1CF70CCFF26E}"/>
              </a:ext>
            </a:extLst>
          </p:cNvPr>
          <p:cNvSpPr txBox="1"/>
          <p:nvPr/>
        </p:nvSpPr>
        <p:spPr>
          <a:xfrm>
            <a:off x="7463554" y="5196251"/>
            <a:ext cx="1341195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ru-RU"/>
            </a:defPPr>
            <a:lvl1pPr marL="12700" marR="5080">
              <a:spcBef>
                <a:spcPts val="110"/>
              </a:spcBef>
              <a:defRPr sz="1000" kern="0">
                <a:solidFill>
                  <a:schemeClr val="bg1"/>
                </a:solidFill>
                <a:latin typeface="Golos UI" panose="020B0504020202020204" pitchFamily="34" charset="-52"/>
                <a:cs typeface="Golos UI" panose="020B0504020202020204" pitchFamily="34" charset="-52"/>
              </a:defRPr>
            </a:lvl1pPr>
          </a:lstStyle>
          <a:p>
            <a:r>
              <a:rPr lang="ru-RU" sz="900" dirty="0">
                <a:solidFill>
                  <a:srgbClr val="000000"/>
                </a:solidFill>
                <a:latin typeface="+mn-lt"/>
              </a:rPr>
              <a:t>При положительном решении экспертизы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119413E8-C751-4ABB-B3B5-BAFA8FC44566}"/>
              </a:ext>
            </a:extLst>
          </p:cNvPr>
          <p:cNvSpPr txBox="1"/>
          <p:nvPr/>
        </p:nvSpPr>
        <p:spPr>
          <a:xfrm>
            <a:off x="9667826" y="1160016"/>
            <a:ext cx="2498028" cy="626701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>
            <a:defPPr>
              <a:defRPr lang="ru-RU"/>
            </a:defPPr>
            <a:lvl1pPr defTabSz="914330">
              <a:spcAft>
                <a:spcPts val="600"/>
              </a:spcAft>
              <a:defRPr sz="1200"/>
            </a:lvl1pPr>
          </a:lstStyle>
          <a:p>
            <a:r>
              <a:rPr lang="ru-RU" dirty="0"/>
              <a:t>Малая технологическая компания сохраняет свой статус на протяжении 3 лет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91186D0-A96E-4FD5-B352-9D6928F5E4AD}"/>
              </a:ext>
            </a:extLst>
          </p:cNvPr>
          <p:cNvSpPr txBox="1"/>
          <p:nvPr/>
        </p:nvSpPr>
        <p:spPr>
          <a:xfrm>
            <a:off x="9667826" y="2980832"/>
            <a:ext cx="2489511" cy="996033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>
            <a:defPPr>
              <a:defRPr lang="ru-RU"/>
            </a:defPPr>
            <a:lvl1pPr defTabSz="914330">
              <a:spcAft>
                <a:spcPts val="600"/>
              </a:spcAft>
              <a:defRPr sz="1200"/>
            </a:lvl1pPr>
          </a:lstStyle>
          <a:p>
            <a:r>
              <a:rPr lang="ru-RU" dirty="0"/>
              <a:t>Компания может быть исключена из Реестра МТК</a:t>
            </a:r>
            <a:br>
              <a:rPr lang="ru-RU" dirty="0"/>
            </a:br>
            <a:r>
              <a:rPr lang="ru-RU" dirty="0"/>
              <a:t>в случая выявления </a:t>
            </a:r>
            <a:r>
              <a:rPr lang="ru-RU" dirty="0" err="1"/>
              <a:t>несоот-ветствия</a:t>
            </a:r>
            <a:r>
              <a:rPr lang="ru-RU" dirty="0"/>
              <a:t> установленным критериям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850E327-F4B2-4379-A514-75C939BAF87C}"/>
              </a:ext>
            </a:extLst>
          </p:cNvPr>
          <p:cNvSpPr txBox="1"/>
          <p:nvPr/>
        </p:nvSpPr>
        <p:spPr>
          <a:xfrm>
            <a:off x="9667826" y="3973295"/>
            <a:ext cx="2254826" cy="84214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>
            <a:defPPr>
              <a:defRPr lang="ru-RU"/>
            </a:defPPr>
            <a:lvl1pPr defTabSz="914330">
              <a:spcAft>
                <a:spcPts val="600"/>
              </a:spcAft>
              <a:defRPr sz="1000">
                <a:solidFill>
                  <a:srgbClr val="01C4E0"/>
                </a:solidFill>
              </a:defRPr>
            </a:lvl1pPr>
          </a:lstStyle>
          <a:p>
            <a:r>
              <a:rPr lang="ru-RU" dirty="0"/>
              <a:t>в ходе ежегодного мониторинга или по иным основаниям, в соответствии с частью 11 статьи 5 Федерального закона от 4 августа 2023 года № 478-ФЗ</a:t>
            </a:r>
          </a:p>
        </p:txBody>
      </p:sp>
      <p:cxnSp>
        <p:nvCxnSpPr>
          <p:cNvPr id="180" name="Прямая соединительная линия 179">
            <a:extLst>
              <a:ext uri="{FF2B5EF4-FFF2-40B4-BE49-F238E27FC236}">
                <a16:creationId xmlns:a16="http://schemas.microsoft.com/office/drawing/2014/main" id="{8E1F9FB5-B49D-4904-A758-C88423A65FA8}"/>
              </a:ext>
            </a:extLst>
          </p:cNvPr>
          <p:cNvCxnSpPr>
            <a:cxnSpLocks/>
          </p:cNvCxnSpPr>
          <p:nvPr/>
        </p:nvCxnSpPr>
        <p:spPr>
          <a:xfrm flipH="1">
            <a:off x="2292220" y="4960315"/>
            <a:ext cx="5859952" cy="0"/>
          </a:xfrm>
          <a:prstGeom prst="line">
            <a:avLst/>
          </a:prstGeom>
          <a:noFill/>
          <a:ln w="12700">
            <a:solidFill>
              <a:srgbClr val="443D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id="{DDDEE8D4-126B-4C27-B84C-FF68A841196B}"/>
              </a:ext>
            </a:extLst>
          </p:cNvPr>
          <p:cNvSpPr/>
          <p:nvPr/>
        </p:nvSpPr>
        <p:spPr>
          <a:xfrm>
            <a:off x="1818377" y="4808015"/>
            <a:ext cx="1272078" cy="304601"/>
          </a:xfrm>
          <a:prstGeom prst="rect">
            <a:avLst/>
          </a:prstGeom>
          <a:solidFill>
            <a:srgbClr val="443D8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noAutofit/>
          </a:bodyPr>
          <a:lstStyle/>
          <a:p>
            <a:pPr algn="ctr">
              <a:spcBef>
                <a:spcPts val="1000"/>
              </a:spcBef>
            </a:pPr>
            <a:r>
              <a:rPr lang="ru-RU" sz="2000" b="1" dirty="0">
                <a:solidFill>
                  <a:schemeClr val="bg2"/>
                </a:solidFill>
              </a:rPr>
              <a:t>0</a:t>
            </a:r>
            <a:r>
              <a:rPr lang="en-US" sz="2000" b="1" dirty="0">
                <a:solidFill>
                  <a:schemeClr val="bg2"/>
                </a:solidFill>
              </a:rPr>
              <a:t>1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id="{6B5405BC-DC1B-4165-97E0-7A244EA7367E}"/>
              </a:ext>
            </a:extLst>
          </p:cNvPr>
          <p:cNvSpPr/>
          <p:nvPr/>
        </p:nvSpPr>
        <p:spPr>
          <a:xfrm>
            <a:off x="3688453" y="4808015"/>
            <a:ext cx="1272078" cy="304601"/>
          </a:xfrm>
          <a:prstGeom prst="rect">
            <a:avLst/>
          </a:prstGeom>
          <a:solidFill>
            <a:srgbClr val="443D8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noAutofit/>
          </a:bodyPr>
          <a:lstStyle/>
          <a:p>
            <a:pPr algn="ctr">
              <a:spcBef>
                <a:spcPts val="1000"/>
              </a:spcBef>
            </a:pPr>
            <a:r>
              <a:rPr lang="ru-RU" sz="2000" b="1" dirty="0">
                <a:solidFill>
                  <a:schemeClr val="bg2"/>
                </a:solidFill>
              </a:rPr>
              <a:t>02</a:t>
            </a: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D7DEDCF6-71CA-4A20-A634-C4888304C281}"/>
              </a:ext>
            </a:extLst>
          </p:cNvPr>
          <p:cNvSpPr/>
          <p:nvPr/>
        </p:nvSpPr>
        <p:spPr>
          <a:xfrm>
            <a:off x="5576003" y="4808015"/>
            <a:ext cx="1272078" cy="304601"/>
          </a:xfrm>
          <a:prstGeom prst="rect">
            <a:avLst/>
          </a:prstGeom>
          <a:solidFill>
            <a:srgbClr val="443D8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noAutofit/>
          </a:bodyPr>
          <a:lstStyle/>
          <a:p>
            <a:pPr algn="ctr">
              <a:spcBef>
                <a:spcPts val="1000"/>
              </a:spcBef>
            </a:pPr>
            <a:r>
              <a:rPr lang="ru-RU" sz="2000" b="1" dirty="0">
                <a:solidFill>
                  <a:schemeClr val="bg2"/>
                </a:solidFill>
              </a:rPr>
              <a:t>03</a:t>
            </a:r>
          </a:p>
        </p:txBody>
      </p:sp>
      <p:sp>
        <p:nvSpPr>
          <p:cNvPr id="179" name="Прямоугольник 178">
            <a:extLst>
              <a:ext uri="{FF2B5EF4-FFF2-40B4-BE49-F238E27FC236}">
                <a16:creationId xmlns:a16="http://schemas.microsoft.com/office/drawing/2014/main" id="{87102128-929C-430C-8351-C828043B7567}"/>
              </a:ext>
            </a:extLst>
          </p:cNvPr>
          <p:cNvSpPr/>
          <p:nvPr/>
        </p:nvSpPr>
        <p:spPr>
          <a:xfrm>
            <a:off x="7463554" y="4808015"/>
            <a:ext cx="1272078" cy="304601"/>
          </a:xfrm>
          <a:prstGeom prst="rect">
            <a:avLst/>
          </a:prstGeom>
          <a:solidFill>
            <a:srgbClr val="443D8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noAutofit/>
          </a:bodyPr>
          <a:lstStyle/>
          <a:p>
            <a:pPr algn="ctr">
              <a:spcBef>
                <a:spcPts val="1000"/>
              </a:spcBef>
            </a:pPr>
            <a:r>
              <a:rPr lang="ru-RU" sz="2000" b="1" dirty="0">
                <a:solidFill>
                  <a:schemeClr val="bg2"/>
                </a:solidFill>
              </a:rPr>
              <a:t>04</a:t>
            </a:r>
          </a:p>
        </p:txBody>
      </p: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297A12C4-02E2-4FE2-BE4C-8BCD39AA7E3D}"/>
              </a:ext>
            </a:extLst>
          </p:cNvPr>
          <p:cNvGrpSpPr/>
          <p:nvPr/>
        </p:nvGrpSpPr>
        <p:grpSpPr>
          <a:xfrm>
            <a:off x="7288544" y="3769082"/>
            <a:ext cx="1619663" cy="187014"/>
            <a:chOff x="8613247" y="1207353"/>
            <a:chExt cx="1824379" cy="187014"/>
          </a:xfrm>
        </p:grpSpPr>
        <p:cxnSp>
          <p:nvCxnSpPr>
            <p:cNvPr id="182" name="Прямая соединительная линия 181">
              <a:extLst>
                <a:ext uri="{FF2B5EF4-FFF2-40B4-BE49-F238E27FC236}">
                  <a16:creationId xmlns:a16="http://schemas.microsoft.com/office/drawing/2014/main" id="{76D4E1FB-FAA1-481F-8C74-B8084624CE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13247" y="1209007"/>
              <a:ext cx="1824379" cy="0"/>
            </a:xfrm>
            <a:prstGeom prst="line">
              <a:avLst/>
            </a:prstGeom>
            <a:noFill/>
            <a:ln w="12700" cap="flat" cmpd="sng" algn="ctr">
              <a:solidFill>
                <a:srgbClr val="443D81"/>
              </a:solidFill>
              <a:prstDash val="solid"/>
              <a:miter lim="800000"/>
            </a:ln>
            <a:effectLst/>
          </p:spPr>
        </p:cxnSp>
        <p:cxnSp>
          <p:nvCxnSpPr>
            <p:cNvPr id="183" name="Прямая соединительная линия 182">
              <a:extLst>
                <a:ext uri="{FF2B5EF4-FFF2-40B4-BE49-F238E27FC236}">
                  <a16:creationId xmlns:a16="http://schemas.microsoft.com/office/drawing/2014/main" id="{CC104AA2-BCE7-426A-A3CD-E390531773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6606" y="1207353"/>
              <a:ext cx="1" cy="187014"/>
            </a:xfrm>
            <a:prstGeom prst="line">
              <a:avLst/>
            </a:prstGeom>
            <a:noFill/>
            <a:ln w="12700" cap="flat" cmpd="sng" algn="ctr">
              <a:solidFill>
                <a:srgbClr val="443D81"/>
              </a:solidFill>
              <a:prstDash val="solid"/>
              <a:miter lim="800000"/>
            </a:ln>
            <a:effectLst/>
          </p:spPr>
        </p:cxnSp>
        <p:cxnSp>
          <p:nvCxnSpPr>
            <p:cNvPr id="184" name="Прямая соединительная линия 183">
              <a:extLst>
                <a:ext uri="{FF2B5EF4-FFF2-40B4-BE49-F238E27FC236}">
                  <a16:creationId xmlns:a16="http://schemas.microsoft.com/office/drawing/2014/main" id="{C935E30C-262B-48F6-9761-7F77911466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6254" y="1207353"/>
              <a:ext cx="1" cy="187014"/>
            </a:xfrm>
            <a:prstGeom prst="line">
              <a:avLst/>
            </a:prstGeom>
            <a:noFill/>
            <a:ln w="12700" cap="flat" cmpd="sng" algn="ctr">
              <a:solidFill>
                <a:srgbClr val="443D81"/>
              </a:solidFill>
              <a:prstDash val="solid"/>
              <a:miter lim="800000"/>
            </a:ln>
            <a:effectLst/>
          </p:spPr>
        </p:cxnSp>
      </p:grpSp>
      <p:sp>
        <p:nvSpPr>
          <p:cNvPr id="185" name="object 55">
            <a:extLst>
              <a:ext uri="{FF2B5EF4-FFF2-40B4-BE49-F238E27FC236}">
                <a16:creationId xmlns:a16="http://schemas.microsoft.com/office/drawing/2014/main" id="{B170805A-1AFA-49F6-82CA-EB57810CAF5E}"/>
              </a:ext>
            </a:extLst>
          </p:cNvPr>
          <p:cNvSpPr txBox="1"/>
          <p:nvPr/>
        </p:nvSpPr>
        <p:spPr>
          <a:xfrm>
            <a:off x="7591617" y="3641599"/>
            <a:ext cx="1085067" cy="2769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FFC000"/>
                </a:solidFill>
              </a:defRPr>
            </a:lvl1pPr>
            <a:lvl2pPr marL="6350" lvl="1">
              <a:spcAft>
                <a:spcPts val="600"/>
              </a:spcAft>
              <a:defRPr sz="1400" spc="-70">
                <a:solidFill>
                  <a:srgbClr val="FFC000"/>
                </a:solidFill>
                <a:latin typeface="Golos UI" panose="020B0604020202020204" charset="-52"/>
                <a:cs typeface="Golos UI" panose="020B0604020202020204" charset="-52"/>
              </a:defRPr>
            </a:lvl2pPr>
          </a:lstStyle>
          <a:p>
            <a:pPr algn="ctr"/>
            <a:r>
              <a:rPr lang="ru-RU" dirty="0">
                <a:solidFill>
                  <a:srgbClr val="443D81"/>
                </a:solidFill>
                <a:latin typeface="+mj-lt"/>
              </a:rPr>
              <a:t>МИНЭК РФ</a:t>
            </a:r>
          </a:p>
        </p:txBody>
      </p:sp>
      <p:grpSp>
        <p:nvGrpSpPr>
          <p:cNvPr id="186" name="Группа 185">
            <a:extLst>
              <a:ext uri="{FF2B5EF4-FFF2-40B4-BE49-F238E27FC236}">
                <a16:creationId xmlns:a16="http://schemas.microsoft.com/office/drawing/2014/main" id="{444F8C07-AB68-4337-9E07-E1529F621B44}"/>
              </a:ext>
            </a:extLst>
          </p:cNvPr>
          <p:cNvGrpSpPr/>
          <p:nvPr/>
        </p:nvGrpSpPr>
        <p:grpSpPr>
          <a:xfrm>
            <a:off x="3514657" y="3763110"/>
            <a:ext cx="3491155" cy="187014"/>
            <a:chOff x="8613247" y="1207353"/>
            <a:chExt cx="1824379" cy="187014"/>
          </a:xfrm>
        </p:grpSpPr>
        <p:cxnSp>
          <p:nvCxnSpPr>
            <p:cNvPr id="187" name="Прямая соединительная линия 186">
              <a:extLst>
                <a:ext uri="{FF2B5EF4-FFF2-40B4-BE49-F238E27FC236}">
                  <a16:creationId xmlns:a16="http://schemas.microsoft.com/office/drawing/2014/main" id="{96C7B087-65E7-4F25-B0A1-A78BD1C2C0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13247" y="1209007"/>
              <a:ext cx="1824379" cy="0"/>
            </a:xfrm>
            <a:prstGeom prst="line">
              <a:avLst/>
            </a:prstGeom>
            <a:noFill/>
            <a:ln w="12700" cap="flat" cmpd="sng" algn="ctr">
              <a:solidFill>
                <a:srgbClr val="01C4E0"/>
              </a:solidFill>
              <a:prstDash val="solid"/>
              <a:miter lim="800000"/>
            </a:ln>
            <a:effectLst/>
          </p:spPr>
        </p:cxnSp>
        <p:cxnSp>
          <p:nvCxnSpPr>
            <p:cNvPr id="188" name="Прямая соединительная линия 187">
              <a:extLst>
                <a:ext uri="{FF2B5EF4-FFF2-40B4-BE49-F238E27FC236}">
                  <a16:creationId xmlns:a16="http://schemas.microsoft.com/office/drawing/2014/main" id="{7D65508A-3760-4B0B-A87F-B988BEF541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6606" y="1207353"/>
              <a:ext cx="1" cy="187014"/>
            </a:xfrm>
            <a:prstGeom prst="line">
              <a:avLst/>
            </a:prstGeom>
            <a:noFill/>
            <a:ln w="12700" cap="flat" cmpd="sng" algn="ctr">
              <a:solidFill>
                <a:srgbClr val="01C4E0"/>
              </a:solidFill>
              <a:prstDash val="solid"/>
              <a:miter lim="800000"/>
            </a:ln>
            <a:effectLst/>
          </p:spPr>
        </p:cxnSp>
        <p:cxnSp>
          <p:nvCxnSpPr>
            <p:cNvPr id="189" name="Прямая соединительная линия 188">
              <a:extLst>
                <a:ext uri="{FF2B5EF4-FFF2-40B4-BE49-F238E27FC236}">
                  <a16:creationId xmlns:a16="http://schemas.microsoft.com/office/drawing/2014/main" id="{C29A17B3-960F-4AE7-A3FD-3ED2652BE8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6254" y="1207353"/>
              <a:ext cx="1" cy="187014"/>
            </a:xfrm>
            <a:prstGeom prst="line">
              <a:avLst/>
            </a:prstGeom>
            <a:noFill/>
            <a:ln w="12700" cap="flat" cmpd="sng" algn="ctr">
              <a:solidFill>
                <a:srgbClr val="01C4E0"/>
              </a:solidFill>
              <a:prstDash val="solid"/>
              <a:miter lim="800000"/>
            </a:ln>
            <a:effectLst/>
          </p:spPr>
        </p:cxnSp>
      </p:grpSp>
      <p:sp>
        <p:nvSpPr>
          <p:cNvPr id="150" name="object 55">
            <a:extLst>
              <a:ext uri="{FF2B5EF4-FFF2-40B4-BE49-F238E27FC236}">
                <a16:creationId xmlns:a16="http://schemas.microsoft.com/office/drawing/2014/main" id="{32159F89-94A2-49CE-81C6-D42D53999F25}"/>
              </a:ext>
            </a:extLst>
          </p:cNvPr>
          <p:cNvSpPr txBox="1"/>
          <p:nvPr/>
        </p:nvSpPr>
        <p:spPr>
          <a:xfrm>
            <a:off x="4342325" y="3630485"/>
            <a:ext cx="1874620" cy="2769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443D81"/>
                </a:solidFill>
                <a:latin typeface="+mj-lt"/>
              </a:defRPr>
            </a:lvl1pPr>
            <a:lvl2pPr marL="6350" lvl="1">
              <a:spcAft>
                <a:spcPts val="600"/>
              </a:spcAft>
              <a:defRPr sz="1400" spc="-70">
                <a:solidFill>
                  <a:srgbClr val="FFC000"/>
                </a:solidFill>
                <a:latin typeface="Golos UI" panose="020B0604020202020204" charset="-52"/>
                <a:cs typeface="Golos UI" panose="020B0604020202020204" charset="-52"/>
              </a:defRPr>
            </a:lvl2pPr>
          </a:lstStyle>
          <a:p>
            <a:r>
              <a:rPr lang="ru-RU" dirty="0">
                <a:solidFill>
                  <a:srgbClr val="01C4E0"/>
                </a:solidFill>
              </a:rPr>
              <a:t>ЦЕНТР ЭКСПЕРТИЗЫ</a:t>
            </a:r>
          </a:p>
        </p:txBody>
      </p:sp>
      <p:cxnSp>
        <p:nvCxnSpPr>
          <p:cNvPr id="196" name="Прямая соединительная линия 195">
            <a:extLst>
              <a:ext uri="{FF2B5EF4-FFF2-40B4-BE49-F238E27FC236}">
                <a16:creationId xmlns:a16="http://schemas.microsoft.com/office/drawing/2014/main" id="{7DE9748A-5170-49F9-A81C-6BD7106232B8}"/>
              </a:ext>
            </a:extLst>
          </p:cNvPr>
          <p:cNvCxnSpPr>
            <a:cxnSpLocks/>
          </p:cNvCxnSpPr>
          <p:nvPr/>
        </p:nvCxnSpPr>
        <p:spPr>
          <a:xfrm flipV="1">
            <a:off x="9255874" y="1288373"/>
            <a:ext cx="0" cy="1811520"/>
          </a:xfrm>
          <a:prstGeom prst="line">
            <a:avLst/>
          </a:prstGeom>
          <a:noFill/>
          <a:ln w="12700" cap="flat" cmpd="sng" algn="ctr">
            <a:solidFill>
              <a:srgbClr val="443D81"/>
            </a:solidFill>
            <a:prstDash val="solid"/>
            <a:miter lim="800000"/>
          </a:ln>
          <a:effectLst/>
        </p:spPr>
      </p:cxnSp>
      <p:cxnSp>
        <p:nvCxnSpPr>
          <p:cNvPr id="197" name="Прямая соединительная линия 196">
            <a:extLst>
              <a:ext uri="{FF2B5EF4-FFF2-40B4-BE49-F238E27FC236}">
                <a16:creationId xmlns:a16="http://schemas.microsoft.com/office/drawing/2014/main" id="{EDC51AAC-5C26-486D-BF03-94C1B8E8897A}"/>
              </a:ext>
            </a:extLst>
          </p:cNvPr>
          <p:cNvCxnSpPr>
            <a:cxnSpLocks/>
          </p:cNvCxnSpPr>
          <p:nvPr/>
        </p:nvCxnSpPr>
        <p:spPr>
          <a:xfrm>
            <a:off x="9255874" y="3099893"/>
            <a:ext cx="267883" cy="0"/>
          </a:xfrm>
          <a:prstGeom prst="line">
            <a:avLst/>
          </a:prstGeom>
          <a:noFill/>
          <a:ln w="12700" cap="flat" cmpd="sng" algn="ctr">
            <a:solidFill>
              <a:srgbClr val="443D81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98" name="Прямая соединительная линия 197">
            <a:extLst>
              <a:ext uri="{FF2B5EF4-FFF2-40B4-BE49-F238E27FC236}">
                <a16:creationId xmlns:a16="http://schemas.microsoft.com/office/drawing/2014/main" id="{297B9306-C4CF-4BE0-9203-402AD23B4DF5}"/>
              </a:ext>
            </a:extLst>
          </p:cNvPr>
          <p:cNvCxnSpPr>
            <a:cxnSpLocks/>
          </p:cNvCxnSpPr>
          <p:nvPr/>
        </p:nvCxnSpPr>
        <p:spPr>
          <a:xfrm flipV="1">
            <a:off x="9255874" y="1288373"/>
            <a:ext cx="267883" cy="0"/>
          </a:xfrm>
          <a:prstGeom prst="line">
            <a:avLst/>
          </a:prstGeom>
          <a:noFill/>
          <a:ln w="12700" cap="flat" cmpd="sng" algn="ctr">
            <a:solidFill>
              <a:srgbClr val="443D81"/>
            </a:solidFill>
            <a:prstDash val="solid"/>
            <a:miter lim="800000"/>
            <a:tailEnd type="oval"/>
          </a:ln>
          <a:effectLst/>
        </p:spPr>
      </p:cxnSp>
      <p:sp>
        <p:nvSpPr>
          <p:cNvPr id="57" name="Пятиугольник 211">
            <a:extLst>
              <a:ext uri="{FF2B5EF4-FFF2-40B4-BE49-F238E27FC236}">
                <a16:creationId xmlns:a16="http://schemas.microsoft.com/office/drawing/2014/main" id="{046BB55B-E70B-4DD8-BF5B-AD6F0FB44F19}"/>
              </a:ext>
            </a:extLst>
          </p:cNvPr>
          <p:cNvSpPr/>
          <p:nvPr/>
        </p:nvSpPr>
        <p:spPr>
          <a:xfrm rot="5400000" flipH="1">
            <a:off x="3220289" y="1274663"/>
            <a:ext cx="2297790" cy="1713921"/>
          </a:xfrm>
          <a:prstGeom prst="rect">
            <a:avLst/>
          </a:prstGeom>
          <a:solidFill>
            <a:srgbClr val="C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  <p:sp>
        <p:nvSpPr>
          <p:cNvPr id="58" name="Пятиугольник 211">
            <a:extLst>
              <a:ext uri="{FF2B5EF4-FFF2-40B4-BE49-F238E27FC236}">
                <a16:creationId xmlns:a16="http://schemas.microsoft.com/office/drawing/2014/main" id="{9C47DD1F-920D-4620-9271-D45925C0B044}"/>
              </a:ext>
            </a:extLst>
          </p:cNvPr>
          <p:cNvSpPr/>
          <p:nvPr/>
        </p:nvSpPr>
        <p:spPr>
          <a:xfrm rot="5400000" flipH="1">
            <a:off x="5060712" y="1321791"/>
            <a:ext cx="2297790" cy="1619666"/>
          </a:xfrm>
          <a:prstGeom prst="rect">
            <a:avLst/>
          </a:prstGeom>
          <a:solidFill>
            <a:srgbClr val="C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  <p:sp>
        <p:nvSpPr>
          <p:cNvPr id="59" name="Пятиугольник 211">
            <a:extLst>
              <a:ext uri="{FF2B5EF4-FFF2-40B4-BE49-F238E27FC236}">
                <a16:creationId xmlns:a16="http://schemas.microsoft.com/office/drawing/2014/main" id="{6075E928-BBFA-4C74-A1E0-91D0EC7D07A7}"/>
              </a:ext>
            </a:extLst>
          </p:cNvPr>
          <p:cNvSpPr/>
          <p:nvPr/>
        </p:nvSpPr>
        <p:spPr>
          <a:xfrm rot="5400000" flipH="1">
            <a:off x="6948263" y="1331389"/>
            <a:ext cx="2297790" cy="1619666"/>
          </a:xfrm>
          <a:prstGeom prst="rect">
            <a:avLst/>
          </a:prstGeom>
          <a:solidFill>
            <a:srgbClr val="C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  <p:sp>
        <p:nvSpPr>
          <p:cNvPr id="60" name="object 12">
            <a:extLst>
              <a:ext uri="{FF2B5EF4-FFF2-40B4-BE49-F238E27FC236}">
                <a16:creationId xmlns:a16="http://schemas.microsoft.com/office/drawing/2014/main" id="{A4EFD47A-15B1-4E27-AC9A-794283C9C19A}"/>
              </a:ext>
            </a:extLst>
          </p:cNvPr>
          <p:cNvSpPr txBox="1"/>
          <p:nvPr/>
        </p:nvSpPr>
        <p:spPr>
          <a:xfrm>
            <a:off x="5546224" y="2342057"/>
            <a:ext cx="1347789" cy="429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ru-RU"/>
            </a:defPPr>
            <a:lvl1pPr marL="12700" marR="5080">
              <a:spcBef>
                <a:spcPts val="110"/>
              </a:spcBef>
              <a:defRPr sz="900" kern="0">
                <a:solidFill>
                  <a:schemeClr val="bg1"/>
                </a:solidFill>
                <a:cs typeface="Verdana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  <a:t>Проверка компании на соответствие базовым критериям МТК:</a:t>
            </a:r>
          </a:p>
        </p:txBody>
      </p:sp>
      <p:sp>
        <p:nvSpPr>
          <p:cNvPr id="61" name="object 13">
            <a:extLst>
              <a:ext uri="{FF2B5EF4-FFF2-40B4-BE49-F238E27FC236}">
                <a16:creationId xmlns:a16="http://schemas.microsoft.com/office/drawing/2014/main" id="{41C182A5-979D-47DA-B5EA-A83DE995DB12}"/>
              </a:ext>
            </a:extLst>
          </p:cNvPr>
          <p:cNvSpPr txBox="1"/>
          <p:nvPr/>
        </p:nvSpPr>
        <p:spPr>
          <a:xfrm>
            <a:off x="5466470" y="2733158"/>
            <a:ext cx="1523899" cy="4321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87313" marR="0" lvl="0" indent="-74613" algn="l" defTabSz="914400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>
                <a:srgbClr val="443D81"/>
              </a:buClr>
              <a:buSzPct val="120000"/>
              <a:buFont typeface="Arial"/>
              <a:buChar char="•"/>
              <a:tabLst>
                <a:tab pos="87313" algn="l"/>
              </a:tabLst>
              <a:defRPr/>
            </a:pP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  <a:t>Выручка</a:t>
            </a: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443D81"/>
              </a:solidFill>
              <a:effectLst/>
              <a:uLnTx/>
              <a:uFillTx/>
              <a:latin typeface="Onest"/>
              <a:ea typeface="+mn-ea"/>
              <a:cs typeface="Golos UI" panose="020B0504020202020204" pitchFamily="34" charset="-52"/>
            </a:endParaRPr>
          </a:p>
          <a:p>
            <a:pPr marL="87313" marR="0" lvl="0" indent="-74613" algn="l" defTabSz="914400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>
                <a:srgbClr val="443D81"/>
              </a:buClr>
              <a:buSzPct val="120000"/>
              <a:buFont typeface="Arial"/>
              <a:buChar char="•"/>
              <a:tabLst>
                <a:tab pos="87313" algn="l"/>
              </a:tabLst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  <a:t>ОКВЭД</a:t>
            </a:r>
          </a:p>
          <a:p>
            <a:pPr marL="87313" marR="5080" lvl="0" indent="-74613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rgbClr val="443D81"/>
              </a:buClr>
              <a:buSzPct val="120000"/>
              <a:buFont typeface="Arial"/>
              <a:buChar char="•"/>
              <a:tabLst>
                <a:tab pos="87313" algn="l"/>
              </a:tabLst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  <a:t>Дата </a:t>
            </a: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  <a:t>получения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  <a:t> поддержки</a:t>
            </a:r>
          </a:p>
        </p:txBody>
      </p:sp>
      <p:sp>
        <p:nvSpPr>
          <p:cNvPr id="62" name="object 52">
            <a:extLst>
              <a:ext uri="{FF2B5EF4-FFF2-40B4-BE49-F238E27FC236}">
                <a16:creationId xmlns:a16="http://schemas.microsoft.com/office/drawing/2014/main" id="{1A095134-E651-4DCE-AF92-AB91ADC00119}"/>
              </a:ext>
            </a:extLst>
          </p:cNvPr>
          <p:cNvSpPr txBox="1"/>
          <p:nvPr/>
        </p:nvSpPr>
        <p:spPr>
          <a:xfrm>
            <a:off x="3539349" y="2342045"/>
            <a:ext cx="1686804" cy="7194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7313" marR="5080" lvl="0" indent="-87313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87313" algn="l"/>
              </a:tabLst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  <a:t>Проверка компании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</a:br>
            <a:r>
              <a:rPr lang="ru-RU" sz="900" kern="0" dirty="0">
                <a:solidFill>
                  <a:srgbClr val="222222"/>
                </a:solidFill>
                <a:latin typeface="Onest"/>
                <a:cs typeface="Golos UI" panose="020B0504020202020204" pitchFamily="34" charset="-52"/>
              </a:rPr>
              <a:t>на соответствие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  <a:t>критериям технологической компании</a:t>
            </a:r>
          </a:p>
          <a:p>
            <a:pPr marL="87313" marR="5080" lvl="0" indent="-87313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87313" algn="l"/>
              </a:tabLst>
              <a:defRPr/>
            </a:pPr>
            <a:r>
              <a:rPr lang="ru-RU" sz="900" kern="0" dirty="0">
                <a:solidFill>
                  <a:srgbClr val="222222"/>
                </a:solidFill>
                <a:cs typeface="Golos UI" panose="020B0504020202020204" pitchFamily="34" charset="-52"/>
              </a:rPr>
              <a:t>Получение согласия  </a:t>
            </a:r>
            <a:br>
              <a:rPr lang="ru-RU" sz="900" kern="0" dirty="0">
                <a:solidFill>
                  <a:srgbClr val="222222"/>
                </a:solidFill>
                <a:cs typeface="Golos UI" panose="020B0504020202020204" pitchFamily="34" charset="-52"/>
              </a:rPr>
            </a:br>
            <a:r>
              <a:rPr lang="ru-RU" sz="900" kern="0" dirty="0">
                <a:solidFill>
                  <a:srgbClr val="222222"/>
                </a:solidFill>
                <a:cs typeface="Golos UI" panose="020B0504020202020204" pitchFamily="34" charset="-52"/>
              </a:rPr>
              <a:t>на включение в Реестр МТК</a:t>
            </a:r>
          </a:p>
        </p:txBody>
      </p:sp>
      <p:sp>
        <p:nvSpPr>
          <p:cNvPr id="64" name="object 56">
            <a:extLst>
              <a:ext uri="{FF2B5EF4-FFF2-40B4-BE49-F238E27FC236}">
                <a16:creationId xmlns:a16="http://schemas.microsoft.com/office/drawing/2014/main" id="{A8F2F9EE-200F-464A-A115-E8313F4C69CF}"/>
              </a:ext>
            </a:extLst>
          </p:cNvPr>
          <p:cNvSpPr txBox="1"/>
          <p:nvPr/>
        </p:nvSpPr>
        <p:spPr>
          <a:xfrm>
            <a:off x="7265599" y="1729130"/>
            <a:ext cx="1617028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-10" normalizeH="0" baseline="0" noProof="0" dirty="0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  <a:t>АВТОМАТИЧЕСКИ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01C4E0"/>
              </a:solidFill>
              <a:effectLst/>
              <a:uLnTx/>
              <a:uFillTx/>
              <a:latin typeface="Onest"/>
              <a:ea typeface="+mn-ea"/>
              <a:cs typeface="Golos UI" panose="020B0504020202020204" pitchFamily="34" charset="-52"/>
            </a:endParaRPr>
          </a:p>
        </p:txBody>
      </p:sp>
      <p:sp>
        <p:nvSpPr>
          <p:cNvPr id="65" name="object 57">
            <a:extLst>
              <a:ext uri="{FF2B5EF4-FFF2-40B4-BE49-F238E27FC236}">
                <a16:creationId xmlns:a16="http://schemas.microsoft.com/office/drawing/2014/main" id="{6CA93FE2-7B76-44CB-A87A-46F546DB366A}"/>
              </a:ext>
            </a:extLst>
          </p:cNvPr>
          <p:cNvSpPr txBox="1"/>
          <p:nvPr/>
        </p:nvSpPr>
        <p:spPr>
          <a:xfrm>
            <a:off x="3504262" y="1738788"/>
            <a:ext cx="161966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  <a:t>ПО</a:t>
            </a:r>
            <a:r>
              <a:rPr kumimoji="0" lang="ru-RU" sz="1000" b="1" i="0" u="none" strike="noStrike" kern="0" cap="none" spc="-25" normalizeH="0" baseline="0" noProof="0" dirty="0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  <a:t> </a:t>
            </a:r>
            <a:r>
              <a:rPr kumimoji="0" lang="ru-RU" sz="1000" b="1" i="0" u="none" strike="noStrike" kern="0" cap="none" spc="-10" normalizeH="0" baseline="0" noProof="0" dirty="0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  <a:t>ПЛАНУ-ГРАФИКУ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01C4E0"/>
              </a:solidFill>
              <a:effectLst/>
              <a:uLnTx/>
              <a:uFillTx/>
              <a:latin typeface="Onest"/>
              <a:ea typeface="+mn-ea"/>
              <a:cs typeface="Golos UI" panose="020B0504020202020204" pitchFamily="34" charset="-52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DB9AB6F9-1793-43B6-916E-E6BF82174D58}"/>
              </a:ext>
            </a:extLst>
          </p:cNvPr>
          <p:cNvSpPr txBox="1"/>
          <p:nvPr/>
        </p:nvSpPr>
        <p:spPr>
          <a:xfrm>
            <a:off x="3564226" y="1139720"/>
            <a:ext cx="1853873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2pPr marL="6350" lvl="1">
              <a:spcAft>
                <a:spcPts val="600"/>
              </a:spcAft>
              <a:defRPr sz="1400" spc="-70">
                <a:solidFill>
                  <a:srgbClr val="FFC000"/>
                </a:solidFill>
                <a:latin typeface="Golos UI" panose="020B0604020202020204" charset="-52"/>
                <a:cs typeface="Golos UI" panose="020B0604020202020204" charset="-52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  <a:t>Проверка институтом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  <a:t>развития</a:t>
            </a: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F52D65E7-A0B8-455E-8212-CB153B438644}"/>
              </a:ext>
            </a:extLst>
          </p:cNvPr>
          <p:cNvSpPr txBox="1"/>
          <p:nvPr/>
        </p:nvSpPr>
        <p:spPr>
          <a:xfrm>
            <a:off x="5479836" y="1120336"/>
            <a:ext cx="1595120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FFC000"/>
                </a:solidFill>
              </a:defRPr>
            </a:lvl1pPr>
            <a:lvl2pPr marL="6350" lvl="1">
              <a:spcAft>
                <a:spcPts val="600"/>
              </a:spcAft>
              <a:defRPr sz="1400" spc="-70">
                <a:solidFill>
                  <a:srgbClr val="FFC000"/>
                </a:solidFill>
                <a:latin typeface="Golos UI" panose="020B0604020202020204" charset="-52"/>
                <a:cs typeface="Golos UI" panose="020B0604020202020204" charset="-52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  <a:t>Проверка соответствия базовым критериям</a:t>
            </a:r>
          </a:p>
        </p:txBody>
      </p:sp>
      <p:sp>
        <p:nvSpPr>
          <p:cNvPr id="68" name="object 51">
            <a:extLst>
              <a:ext uri="{FF2B5EF4-FFF2-40B4-BE49-F238E27FC236}">
                <a16:creationId xmlns:a16="http://schemas.microsoft.com/office/drawing/2014/main" id="{B0E4280D-6B49-4737-B512-327F3A0D2F2E}"/>
              </a:ext>
            </a:extLst>
          </p:cNvPr>
          <p:cNvSpPr txBox="1"/>
          <p:nvPr/>
        </p:nvSpPr>
        <p:spPr>
          <a:xfrm>
            <a:off x="7410344" y="1129936"/>
            <a:ext cx="1334135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FFC000"/>
                </a:solidFill>
              </a:defRPr>
            </a:lvl1pPr>
            <a:lvl2pPr marL="6350" lvl="1">
              <a:spcAft>
                <a:spcPts val="600"/>
              </a:spcAft>
              <a:defRPr sz="1400" spc="-70">
                <a:solidFill>
                  <a:srgbClr val="FFC000"/>
                </a:solidFill>
                <a:latin typeface="Golos UI" panose="020B0604020202020204" charset="-52"/>
                <a:cs typeface="Golos UI" panose="020B0604020202020204" charset="-52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  <a:t>Включение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  <a:t>в реестр МТК</a:t>
            </a:r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42DB8704-0A5F-4D1E-BB3F-E7E6BCF2670E}"/>
              </a:ext>
            </a:extLst>
          </p:cNvPr>
          <p:cNvCxnSpPr>
            <a:cxnSpLocks/>
          </p:cNvCxnSpPr>
          <p:nvPr/>
        </p:nvCxnSpPr>
        <p:spPr>
          <a:xfrm flipH="1">
            <a:off x="4540119" y="2089642"/>
            <a:ext cx="3238499" cy="0"/>
          </a:xfrm>
          <a:prstGeom prst="line">
            <a:avLst/>
          </a:prstGeom>
          <a:noFill/>
          <a:ln w="12700">
            <a:solidFill>
              <a:srgbClr val="443D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69E3698-03BD-4094-B06C-EE9C9434DD17}"/>
              </a:ext>
            </a:extLst>
          </p:cNvPr>
          <p:cNvSpPr txBox="1"/>
          <p:nvPr/>
        </p:nvSpPr>
        <p:spPr>
          <a:xfrm>
            <a:off x="3574166" y="1533135"/>
            <a:ext cx="1490926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Onest"/>
                <a:ea typeface="+mn-ea"/>
                <a:cs typeface="Golos UI" panose="020B0504020202020204" pitchFamily="34" charset="-52"/>
              </a:rPr>
              <a:t>ОКАЗАВШИМ ПОДДЕРЖКУ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9FAE198-9164-492A-8395-C033ABE97E03}"/>
              </a:ext>
            </a:extLst>
          </p:cNvPr>
          <p:cNvGrpSpPr/>
          <p:nvPr/>
        </p:nvGrpSpPr>
        <p:grpSpPr>
          <a:xfrm>
            <a:off x="5356069" y="695870"/>
            <a:ext cx="3507217" cy="187014"/>
            <a:chOff x="8613247" y="1207353"/>
            <a:chExt cx="1824379" cy="187014"/>
          </a:xfrm>
        </p:grpSpPr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DCCA244A-0BD0-467C-8029-1CE8BD133F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13247" y="1209007"/>
              <a:ext cx="1824379" cy="0"/>
            </a:xfrm>
            <a:prstGeom prst="line">
              <a:avLst/>
            </a:prstGeom>
            <a:noFill/>
            <a:ln w="12700" cap="flat" cmpd="sng" algn="ctr">
              <a:solidFill>
                <a:srgbClr val="443D81"/>
              </a:solidFill>
              <a:prstDash val="solid"/>
              <a:miter lim="800000"/>
            </a:ln>
            <a:effectLst/>
          </p:spPr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B5691210-FA87-4663-A3C1-682E3A979E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6606" y="1207353"/>
              <a:ext cx="1" cy="187014"/>
            </a:xfrm>
            <a:prstGeom prst="line">
              <a:avLst/>
            </a:prstGeom>
            <a:noFill/>
            <a:ln w="12700" cap="flat" cmpd="sng" algn="ctr">
              <a:solidFill>
                <a:srgbClr val="443D81"/>
              </a:solidFill>
              <a:prstDash val="solid"/>
              <a:miter lim="800000"/>
            </a:ln>
            <a:effectLst/>
          </p:spPr>
        </p:cxnSp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id="{D79FE93C-DEAF-48BC-B6DA-BDFA4667B5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6254" y="1207353"/>
              <a:ext cx="1" cy="187014"/>
            </a:xfrm>
            <a:prstGeom prst="line">
              <a:avLst/>
            </a:prstGeom>
            <a:noFill/>
            <a:ln w="12700" cap="flat" cmpd="sng" algn="ctr">
              <a:solidFill>
                <a:srgbClr val="443D81"/>
              </a:solidFill>
              <a:prstDash val="solid"/>
              <a:miter lim="800000"/>
            </a:ln>
            <a:effectLst/>
          </p:spPr>
        </p:cxnSp>
      </p:grp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DDB0391F-F309-47F2-9480-931653F1C773}"/>
              </a:ext>
            </a:extLst>
          </p:cNvPr>
          <p:cNvSpPr/>
          <p:nvPr/>
        </p:nvSpPr>
        <p:spPr>
          <a:xfrm>
            <a:off x="3635243" y="1957422"/>
            <a:ext cx="1272078" cy="304601"/>
          </a:xfrm>
          <a:prstGeom prst="rect">
            <a:avLst/>
          </a:prstGeom>
          <a:solidFill>
            <a:srgbClr val="01C4E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1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4035D328-AC7A-4455-84D9-5D7411B68138}"/>
              </a:ext>
            </a:extLst>
          </p:cNvPr>
          <p:cNvSpPr/>
          <p:nvPr/>
        </p:nvSpPr>
        <p:spPr>
          <a:xfrm>
            <a:off x="5522793" y="1957422"/>
            <a:ext cx="1272078" cy="304601"/>
          </a:xfrm>
          <a:prstGeom prst="rect">
            <a:avLst/>
          </a:prstGeom>
          <a:solidFill>
            <a:srgbClr val="01C4E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E4847144-E147-4AE4-9701-AF16B6D5CA06}"/>
              </a:ext>
            </a:extLst>
          </p:cNvPr>
          <p:cNvSpPr/>
          <p:nvPr/>
        </p:nvSpPr>
        <p:spPr>
          <a:xfrm>
            <a:off x="7410344" y="1957422"/>
            <a:ext cx="1272078" cy="304601"/>
          </a:xfrm>
          <a:prstGeom prst="rect">
            <a:avLst/>
          </a:prstGeom>
          <a:solidFill>
            <a:srgbClr val="01C4E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  <p:sp>
        <p:nvSpPr>
          <p:cNvPr id="79" name="object 55">
            <a:extLst>
              <a:ext uri="{FF2B5EF4-FFF2-40B4-BE49-F238E27FC236}">
                <a16:creationId xmlns:a16="http://schemas.microsoft.com/office/drawing/2014/main" id="{101530C3-92DD-4543-B9FF-3B8288CEC35A}"/>
              </a:ext>
            </a:extLst>
          </p:cNvPr>
          <p:cNvSpPr txBox="1"/>
          <p:nvPr/>
        </p:nvSpPr>
        <p:spPr>
          <a:xfrm>
            <a:off x="5646774" y="569599"/>
            <a:ext cx="2742996" cy="2769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FFC000"/>
                </a:solidFill>
              </a:defRPr>
            </a:lvl1pPr>
            <a:lvl2pPr marL="6350" lvl="1">
              <a:spcAft>
                <a:spcPts val="600"/>
              </a:spcAft>
              <a:defRPr sz="1400" spc="-70">
                <a:solidFill>
                  <a:srgbClr val="FFC000"/>
                </a:solidFill>
                <a:latin typeface="Golos UI" panose="020B0604020202020204" charset="-52"/>
                <a:cs typeface="Golos UI" panose="020B0604020202020204" charset="-52"/>
              </a:defRPr>
            </a:lvl2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 Medium"/>
                <a:ea typeface="+mn-ea"/>
                <a:cs typeface="+mn-cs"/>
              </a:rPr>
              <a:t>МИНЭКОНОМРАЗВИТИЯ РОССИИ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B5DA6B-797C-4C93-BAA3-6B5AD8E0703E}"/>
              </a:ext>
            </a:extLst>
          </p:cNvPr>
          <p:cNvSpPr/>
          <p:nvPr/>
        </p:nvSpPr>
        <p:spPr>
          <a:xfrm>
            <a:off x="269831" y="1054600"/>
            <a:ext cx="1651060" cy="22977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ru-RU" sz="1100" dirty="0">
                <a:latin typeface="Onest Medium"/>
                <a:cs typeface="Calibri" panose="020F0502020204030204" pitchFamily="34" charset="0"/>
              </a:rPr>
              <a:t>Компания </a:t>
            </a:r>
            <a:r>
              <a:rPr lang="ru-RU" sz="1100" b="1" dirty="0">
                <a:latin typeface="Onest Medium"/>
                <a:cs typeface="Calibri" panose="020F0502020204030204" pitchFamily="34" charset="0"/>
              </a:rPr>
              <a:t>п</a:t>
            </a:r>
            <a:r>
              <a:rPr lang="ru-RU" sz="1100" b="1" dirty="0"/>
              <a:t>олучала финансовую господдержку инновационной деятельности в течение истекших </a:t>
            </a:r>
            <a:br>
              <a:rPr lang="ru-RU" sz="1100" b="1" dirty="0"/>
            </a:br>
            <a:r>
              <a:rPr lang="ru-RU" sz="1100" b="1" dirty="0"/>
              <a:t>6 месяцев </a:t>
            </a:r>
            <a:r>
              <a:rPr lang="ru-RU" sz="1100" dirty="0"/>
              <a:t>и включена в Единый реестр конечных получателей господдержки инновационной деятельности?</a:t>
            </a:r>
          </a:p>
          <a:p>
            <a:endParaRPr lang="ru-RU" sz="1100" dirty="0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2D1F49A3-3363-4140-B7CC-EEB584041A84}"/>
              </a:ext>
            </a:extLst>
          </p:cNvPr>
          <p:cNvSpPr/>
          <p:nvPr/>
        </p:nvSpPr>
        <p:spPr>
          <a:xfrm>
            <a:off x="2133260" y="1003961"/>
            <a:ext cx="1268454" cy="700542"/>
          </a:xfrm>
          <a:prstGeom prst="rightArrow">
            <a:avLst/>
          </a:prstGeom>
          <a:solidFill>
            <a:srgbClr val="01C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ДА</a:t>
            </a:r>
          </a:p>
        </p:txBody>
      </p:sp>
      <p:sp>
        <p:nvSpPr>
          <p:cNvPr id="82" name="Стрелка: вправо 81">
            <a:extLst>
              <a:ext uri="{FF2B5EF4-FFF2-40B4-BE49-F238E27FC236}">
                <a16:creationId xmlns:a16="http://schemas.microsoft.com/office/drawing/2014/main" id="{182B82A7-B3DB-4E05-A828-B78EB1683880}"/>
              </a:ext>
            </a:extLst>
          </p:cNvPr>
          <p:cNvSpPr/>
          <p:nvPr/>
        </p:nvSpPr>
        <p:spPr>
          <a:xfrm rot="5400000">
            <a:off x="481579" y="3450150"/>
            <a:ext cx="819729" cy="777429"/>
          </a:xfrm>
          <a:prstGeom prst="rightArrow">
            <a:avLst/>
          </a:prstGeom>
          <a:solidFill>
            <a:srgbClr val="443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B3C14-7D29-4C98-9749-301B694AD9A0}"/>
              </a:ext>
            </a:extLst>
          </p:cNvPr>
          <p:cNvSpPr txBox="1"/>
          <p:nvPr/>
        </p:nvSpPr>
        <p:spPr>
          <a:xfrm>
            <a:off x="648292" y="3552629"/>
            <a:ext cx="53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2"/>
                </a:solidFill>
              </a:rPr>
              <a:t>НЕТ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3C39D-51E2-4E7F-A431-6B0C7FF51317}"/>
              </a:ext>
            </a:extLst>
          </p:cNvPr>
          <p:cNvSpPr txBox="1"/>
          <p:nvPr/>
        </p:nvSpPr>
        <p:spPr>
          <a:xfrm>
            <a:off x="2096137" y="1856803"/>
            <a:ext cx="1360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1C4E0"/>
                </a:solidFill>
              </a:rPr>
              <a:t>ВАРИАНТ 1 </a:t>
            </a:r>
          </a:p>
          <a:p>
            <a:r>
              <a:rPr lang="ru-RU" sz="1000" dirty="0"/>
              <a:t>на основании обращения в институт развития, предоставившего поддержку и согласия на включение в реестр МТК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909BA0D-6E77-4FB0-86AA-1D00FBBD182E}"/>
              </a:ext>
            </a:extLst>
          </p:cNvPr>
          <p:cNvSpPr txBox="1"/>
          <p:nvPr/>
        </p:nvSpPr>
        <p:spPr>
          <a:xfrm>
            <a:off x="281485" y="4409709"/>
            <a:ext cx="1360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1C4E0"/>
                </a:solidFill>
              </a:rPr>
              <a:t>ВАРИАНТ 2 </a:t>
            </a:r>
          </a:p>
          <a:p>
            <a:r>
              <a:rPr lang="ru-RU" sz="1000" dirty="0"/>
              <a:t>на основании заявления в Центр экспертизы</a:t>
            </a:r>
          </a:p>
        </p:txBody>
      </p:sp>
    </p:spTree>
    <p:extLst>
      <p:ext uri="{BB962C8B-B14F-4D97-AF65-F5344CB8AC3E}">
        <p14:creationId xmlns:p14="http://schemas.microsoft.com/office/powerpoint/2010/main" val="2050562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0">
            <a:extLst>
              <a:ext uri="{FF2B5EF4-FFF2-40B4-BE49-F238E27FC236}">
                <a16:creationId xmlns:a16="http://schemas.microsoft.com/office/drawing/2014/main" id="{68CCAD78-D0D0-406E-A429-DA71779F6F4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48425"/>
            <a:ext cx="12192000" cy="409575"/>
          </a:xfrm>
          <a:prstGeom prst="rect">
            <a:avLst/>
          </a:prstGeom>
          <a:solidFill>
            <a:srgbClr val="01C4E0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Calibri" panose="020F0502020204030204" pitchFamily="34" charset="0"/>
            </a:endParaRPr>
          </a:p>
        </p:txBody>
      </p:sp>
      <p:sp>
        <p:nvSpPr>
          <p:cNvPr id="34" name="Номер слайда 17">
            <a:extLst>
              <a:ext uri="{FF2B5EF4-FFF2-40B4-BE49-F238E27FC236}">
                <a16:creationId xmlns:a16="http://schemas.microsoft.com/office/drawing/2014/main" id="{9415F31D-177F-4D79-8DF4-BCE97F5A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2424" y="6448425"/>
            <a:ext cx="409576" cy="409575"/>
          </a:xfrm>
          <a:solidFill>
            <a:srgbClr val="443D8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B10D2-C511-4838-996D-E457D5B62D9F}" type="slidenum">
              <a:rPr kumimoji="0" lang="ru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" sz="1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63CC4663-6618-4761-B924-6039BB8B963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9575" y="6570149"/>
            <a:ext cx="1647825" cy="174867"/>
          </a:xfrm>
          <a:custGeom>
            <a:avLst/>
            <a:gdLst>
              <a:gd name="T0" fmla="*/ 1391 w 23040"/>
              <a:gd name="T1" fmla="*/ 0 h 2445"/>
              <a:gd name="T2" fmla="*/ 17339 w 23040"/>
              <a:gd name="T3" fmla="*/ 333 h 2445"/>
              <a:gd name="T4" fmla="*/ 16851 w 23040"/>
              <a:gd name="T5" fmla="*/ 1002 h 2445"/>
              <a:gd name="T6" fmla="*/ 17212 w 23040"/>
              <a:gd name="T7" fmla="*/ 1126 h 2445"/>
              <a:gd name="T8" fmla="*/ 17407 w 23040"/>
              <a:gd name="T9" fmla="*/ 1366 h 2445"/>
              <a:gd name="T10" fmla="*/ 17454 w 23040"/>
              <a:gd name="T11" fmla="*/ 1712 h 2445"/>
              <a:gd name="T12" fmla="*/ 17362 w 23040"/>
              <a:gd name="T13" fmla="*/ 2063 h 2445"/>
              <a:gd name="T14" fmla="*/ 17077 w 23040"/>
              <a:gd name="T15" fmla="*/ 2320 h 2445"/>
              <a:gd name="T16" fmla="*/ 16656 w 23040"/>
              <a:gd name="T17" fmla="*/ 2419 h 2445"/>
              <a:gd name="T18" fmla="*/ 16573 w 23040"/>
              <a:gd name="T19" fmla="*/ 2089 h 2445"/>
              <a:gd name="T20" fmla="*/ 16835 w 23040"/>
              <a:gd name="T21" fmla="*/ 2048 h 2445"/>
              <a:gd name="T22" fmla="*/ 17025 w 23040"/>
              <a:gd name="T23" fmla="*/ 1918 h 2445"/>
              <a:gd name="T24" fmla="*/ 17087 w 23040"/>
              <a:gd name="T25" fmla="*/ 1652 h 2445"/>
              <a:gd name="T26" fmla="*/ 17002 w 23040"/>
              <a:gd name="T27" fmla="*/ 1424 h 2445"/>
              <a:gd name="T28" fmla="*/ 16799 w 23040"/>
              <a:gd name="T29" fmla="*/ 1328 h 2445"/>
              <a:gd name="T30" fmla="*/ 16537 w 23040"/>
              <a:gd name="T31" fmla="*/ 1303 h 2445"/>
              <a:gd name="T32" fmla="*/ 18145 w 23040"/>
              <a:gd name="T33" fmla="*/ 2432 h 2445"/>
              <a:gd name="T34" fmla="*/ 17879 w 23040"/>
              <a:gd name="T35" fmla="*/ 2330 h 2445"/>
              <a:gd name="T36" fmla="*/ 17702 w 23040"/>
              <a:gd name="T37" fmla="*/ 2120 h 2445"/>
              <a:gd name="T38" fmla="*/ 17670 w 23040"/>
              <a:gd name="T39" fmla="*/ 1791 h 2445"/>
              <a:gd name="T40" fmla="*/ 17821 w 23040"/>
              <a:gd name="T41" fmla="*/ 1518 h 2445"/>
              <a:gd name="T42" fmla="*/ 18105 w 23040"/>
              <a:gd name="T43" fmla="*/ 1387 h 2445"/>
              <a:gd name="T44" fmla="*/ 18873 w 23040"/>
              <a:gd name="T45" fmla="*/ 1355 h 2445"/>
              <a:gd name="T46" fmla="*/ 18808 w 23040"/>
              <a:gd name="T47" fmla="*/ 1071 h 2445"/>
              <a:gd name="T48" fmla="*/ 18600 w 23040"/>
              <a:gd name="T49" fmla="*/ 919 h 2445"/>
              <a:gd name="T50" fmla="*/ 18271 w 23040"/>
              <a:gd name="T51" fmla="*/ 935 h 2445"/>
              <a:gd name="T52" fmla="*/ 18130 w 23040"/>
              <a:gd name="T53" fmla="*/ 1032 h 2445"/>
              <a:gd name="T54" fmla="*/ 17775 w 23040"/>
              <a:gd name="T55" fmla="*/ 945 h 2445"/>
              <a:gd name="T56" fmla="*/ 17976 w 23040"/>
              <a:gd name="T57" fmla="*/ 729 h 2445"/>
              <a:gd name="T58" fmla="*/ 18259 w 23040"/>
              <a:gd name="T59" fmla="*/ 615 h 2445"/>
              <a:gd name="T60" fmla="*/ 18573 w 23040"/>
              <a:gd name="T61" fmla="*/ 596 h 2445"/>
              <a:gd name="T62" fmla="*/ 18837 w 23040"/>
              <a:gd name="T63" fmla="*/ 661 h 2445"/>
              <a:gd name="T64" fmla="*/ 19028 w 23040"/>
              <a:gd name="T65" fmla="*/ 803 h 2445"/>
              <a:gd name="T66" fmla="*/ 19149 w 23040"/>
              <a:gd name="T67" fmla="*/ 1015 h 2445"/>
              <a:gd name="T68" fmla="*/ 19215 w 23040"/>
              <a:gd name="T69" fmla="*/ 2425 h 2445"/>
              <a:gd name="T70" fmla="*/ 18717 w 23040"/>
              <a:gd name="T71" fmla="*/ 2354 h 2445"/>
              <a:gd name="T72" fmla="*/ 18397 w 23040"/>
              <a:gd name="T73" fmla="*/ 2441 h 2445"/>
              <a:gd name="T74" fmla="*/ 18567 w 23040"/>
              <a:gd name="T75" fmla="*/ 2117 h 2445"/>
              <a:gd name="T76" fmla="*/ 18808 w 23040"/>
              <a:gd name="T77" fmla="*/ 1940 h 2445"/>
              <a:gd name="T78" fmla="*/ 18550 w 23040"/>
              <a:gd name="T79" fmla="*/ 1626 h 2445"/>
              <a:gd name="T80" fmla="*/ 18144 w 23040"/>
              <a:gd name="T81" fmla="*/ 1672 h 2445"/>
              <a:gd name="T82" fmla="*/ 18026 w 23040"/>
              <a:gd name="T83" fmla="*/ 1794 h 2445"/>
              <a:gd name="T84" fmla="*/ 18042 w 23040"/>
              <a:gd name="T85" fmla="*/ 2000 h 2445"/>
              <a:gd name="T86" fmla="*/ 18189 w 23040"/>
              <a:gd name="T87" fmla="*/ 2118 h 2445"/>
              <a:gd name="T88" fmla="*/ 19555 w 23040"/>
              <a:gd name="T89" fmla="*/ 2425 h 2445"/>
              <a:gd name="T90" fmla="*/ 19908 w 23040"/>
              <a:gd name="T91" fmla="*/ 1690 h 2445"/>
              <a:gd name="T92" fmla="*/ 22412 w 23040"/>
              <a:gd name="T93" fmla="*/ 1474 h 2445"/>
              <a:gd name="T94" fmla="*/ 11648 w 23040"/>
              <a:gd name="T95" fmla="*/ 691 h 2445"/>
              <a:gd name="T96" fmla="*/ 14393 w 23040"/>
              <a:gd name="T97" fmla="*/ 0 h 2445"/>
              <a:gd name="T98" fmla="*/ 8325 w 23040"/>
              <a:gd name="T99" fmla="*/ 42 h 2445"/>
              <a:gd name="T100" fmla="*/ 7942 w 23040"/>
              <a:gd name="T101" fmla="*/ 338 h 2445"/>
              <a:gd name="T102" fmla="*/ 7783 w 23040"/>
              <a:gd name="T103" fmla="*/ 821 h 2445"/>
              <a:gd name="T104" fmla="*/ 7763 w 23040"/>
              <a:gd name="T105" fmla="*/ 1379 h 2445"/>
              <a:gd name="T106" fmla="*/ 7857 w 23040"/>
              <a:gd name="T107" fmla="*/ 1908 h 2445"/>
              <a:gd name="T108" fmla="*/ 8139 w 23040"/>
              <a:gd name="T109" fmla="*/ 2292 h 2445"/>
              <a:gd name="T110" fmla="*/ 10532 w 23040"/>
              <a:gd name="T111" fmla="*/ 2425 h 2445"/>
              <a:gd name="T112" fmla="*/ 8626 w 23040"/>
              <a:gd name="T113" fmla="*/ 1698 h 2445"/>
              <a:gd name="T114" fmla="*/ 8515 w 23040"/>
              <a:gd name="T115" fmla="*/ 1584 h 2445"/>
              <a:gd name="T116" fmla="*/ 8453 w 23040"/>
              <a:gd name="T117" fmla="*/ 1293 h 2445"/>
              <a:gd name="T118" fmla="*/ 8473 w 23040"/>
              <a:gd name="T119" fmla="*/ 935 h 2445"/>
              <a:gd name="T120" fmla="*/ 8598 w 23040"/>
              <a:gd name="T121" fmla="*/ 743 h 2445"/>
              <a:gd name="T122" fmla="*/ 8751 w 23040"/>
              <a:gd name="T123" fmla="*/ 691 h 2445"/>
              <a:gd name="T124" fmla="*/ 5944 w 23040"/>
              <a:gd name="T125" fmla="*/ 1731 h 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040" h="2445">
                <a:moveTo>
                  <a:pt x="1617" y="808"/>
                </a:moveTo>
                <a:lnTo>
                  <a:pt x="2425" y="808"/>
                </a:lnTo>
                <a:lnTo>
                  <a:pt x="2425" y="0"/>
                </a:lnTo>
                <a:lnTo>
                  <a:pt x="1617" y="0"/>
                </a:lnTo>
                <a:lnTo>
                  <a:pt x="1617" y="808"/>
                </a:lnTo>
                <a:close/>
                <a:moveTo>
                  <a:pt x="1617" y="1617"/>
                </a:moveTo>
                <a:lnTo>
                  <a:pt x="808" y="1617"/>
                </a:lnTo>
                <a:lnTo>
                  <a:pt x="808" y="808"/>
                </a:lnTo>
                <a:lnTo>
                  <a:pt x="1391" y="808"/>
                </a:lnTo>
                <a:lnTo>
                  <a:pt x="1391" y="0"/>
                </a:lnTo>
                <a:lnTo>
                  <a:pt x="0" y="0"/>
                </a:lnTo>
                <a:lnTo>
                  <a:pt x="0" y="2425"/>
                </a:lnTo>
                <a:lnTo>
                  <a:pt x="2425" y="2425"/>
                </a:lnTo>
                <a:lnTo>
                  <a:pt x="2425" y="1034"/>
                </a:lnTo>
                <a:lnTo>
                  <a:pt x="1617" y="1034"/>
                </a:lnTo>
                <a:lnTo>
                  <a:pt x="1617" y="1617"/>
                </a:lnTo>
                <a:close/>
                <a:moveTo>
                  <a:pt x="15644" y="2425"/>
                </a:moveTo>
                <a:lnTo>
                  <a:pt x="15644" y="0"/>
                </a:lnTo>
                <a:lnTo>
                  <a:pt x="17339" y="0"/>
                </a:lnTo>
                <a:lnTo>
                  <a:pt x="17339" y="333"/>
                </a:lnTo>
                <a:lnTo>
                  <a:pt x="16008" y="333"/>
                </a:lnTo>
                <a:lnTo>
                  <a:pt x="16008" y="981"/>
                </a:lnTo>
                <a:lnTo>
                  <a:pt x="16550" y="981"/>
                </a:lnTo>
                <a:lnTo>
                  <a:pt x="16595" y="981"/>
                </a:lnTo>
                <a:lnTo>
                  <a:pt x="16638" y="982"/>
                </a:lnTo>
                <a:lnTo>
                  <a:pt x="16681" y="985"/>
                </a:lnTo>
                <a:lnTo>
                  <a:pt x="16724" y="988"/>
                </a:lnTo>
                <a:lnTo>
                  <a:pt x="16767" y="992"/>
                </a:lnTo>
                <a:lnTo>
                  <a:pt x="16809" y="996"/>
                </a:lnTo>
                <a:lnTo>
                  <a:pt x="16851" y="1002"/>
                </a:lnTo>
                <a:lnTo>
                  <a:pt x="16891" y="1008"/>
                </a:lnTo>
                <a:lnTo>
                  <a:pt x="16932" y="1017"/>
                </a:lnTo>
                <a:lnTo>
                  <a:pt x="16970" y="1025"/>
                </a:lnTo>
                <a:lnTo>
                  <a:pt x="17009" y="1035"/>
                </a:lnTo>
                <a:lnTo>
                  <a:pt x="17045" y="1047"/>
                </a:lnTo>
                <a:lnTo>
                  <a:pt x="17081" y="1060"/>
                </a:lnTo>
                <a:lnTo>
                  <a:pt x="17116" y="1074"/>
                </a:lnTo>
                <a:lnTo>
                  <a:pt x="17149" y="1090"/>
                </a:lnTo>
                <a:lnTo>
                  <a:pt x="17182" y="1107"/>
                </a:lnTo>
                <a:lnTo>
                  <a:pt x="17212" y="1126"/>
                </a:lnTo>
                <a:lnTo>
                  <a:pt x="17241" y="1148"/>
                </a:lnTo>
                <a:lnTo>
                  <a:pt x="17268" y="1171"/>
                </a:lnTo>
                <a:lnTo>
                  <a:pt x="17294" y="1195"/>
                </a:lnTo>
                <a:lnTo>
                  <a:pt x="17319" y="1223"/>
                </a:lnTo>
                <a:lnTo>
                  <a:pt x="17342" y="1250"/>
                </a:lnTo>
                <a:lnTo>
                  <a:pt x="17364" y="1282"/>
                </a:lnTo>
                <a:lnTo>
                  <a:pt x="17382" y="1313"/>
                </a:lnTo>
                <a:lnTo>
                  <a:pt x="17391" y="1330"/>
                </a:lnTo>
                <a:lnTo>
                  <a:pt x="17400" y="1348"/>
                </a:lnTo>
                <a:lnTo>
                  <a:pt x="17407" y="1366"/>
                </a:lnTo>
                <a:lnTo>
                  <a:pt x="17414" y="1385"/>
                </a:lnTo>
                <a:lnTo>
                  <a:pt x="17421" y="1405"/>
                </a:lnTo>
                <a:lnTo>
                  <a:pt x="17427" y="1426"/>
                </a:lnTo>
                <a:lnTo>
                  <a:pt x="17433" y="1446"/>
                </a:lnTo>
                <a:lnTo>
                  <a:pt x="17437" y="1467"/>
                </a:lnTo>
                <a:lnTo>
                  <a:pt x="17446" y="1512"/>
                </a:lnTo>
                <a:lnTo>
                  <a:pt x="17451" y="1558"/>
                </a:lnTo>
                <a:lnTo>
                  <a:pt x="17454" y="1608"/>
                </a:lnTo>
                <a:lnTo>
                  <a:pt x="17456" y="1660"/>
                </a:lnTo>
                <a:lnTo>
                  <a:pt x="17454" y="1712"/>
                </a:lnTo>
                <a:lnTo>
                  <a:pt x="17451" y="1764"/>
                </a:lnTo>
                <a:lnTo>
                  <a:pt x="17446" y="1813"/>
                </a:lnTo>
                <a:lnTo>
                  <a:pt x="17437" y="1860"/>
                </a:lnTo>
                <a:lnTo>
                  <a:pt x="17427" y="1905"/>
                </a:lnTo>
                <a:lnTo>
                  <a:pt x="17414" y="1948"/>
                </a:lnTo>
                <a:lnTo>
                  <a:pt x="17407" y="1968"/>
                </a:lnTo>
                <a:lnTo>
                  <a:pt x="17400" y="1989"/>
                </a:lnTo>
                <a:lnTo>
                  <a:pt x="17391" y="2009"/>
                </a:lnTo>
                <a:lnTo>
                  <a:pt x="17382" y="2027"/>
                </a:lnTo>
                <a:lnTo>
                  <a:pt x="17362" y="2063"/>
                </a:lnTo>
                <a:lnTo>
                  <a:pt x="17342" y="2097"/>
                </a:lnTo>
                <a:lnTo>
                  <a:pt x="17319" y="2130"/>
                </a:lnTo>
                <a:lnTo>
                  <a:pt x="17294" y="2160"/>
                </a:lnTo>
                <a:lnTo>
                  <a:pt x="17268" y="2187"/>
                </a:lnTo>
                <a:lnTo>
                  <a:pt x="17241" y="2215"/>
                </a:lnTo>
                <a:lnTo>
                  <a:pt x="17211" y="2239"/>
                </a:lnTo>
                <a:lnTo>
                  <a:pt x="17179" y="2262"/>
                </a:lnTo>
                <a:lnTo>
                  <a:pt x="17148" y="2282"/>
                </a:lnTo>
                <a:lnTo>
                  <a:pt x="17113" y="2302"/>
                </a:lnTo>
                <a:lnTo>
                  <a:pt x="17077" y="2320"/>
                </a:lnTo>
                <a:lnTo>
                  <a:pt x="17041" y="2337"/>
                </a:lnTo>
                <a:lnTo>
                  <a:pt x="17002" y="2351"/>
                </a:lnTo>
                <a:lnTo>
                  <a:pt x="16963" y="2364"/>
                </a:lnTo>
                <a:lnTo>
                  <a:pt x="16921" y="2377"/>
                </a:lnTo>
                <a:lnTo>
                  <a:pt x="16880" y="2387"/>
                </a:lnTo>
                <a:lnTo>
                  <a:pt x="16836" y="2396"/>
                </a:lnTo>
                <a:lnTo>
                  <a:pt x="16792" y="2403"/>
                </a:lnTo>
                <a:lnTo>
                  <a:pt x="16747" y="2410"/>
                </a:lnTo>
                <a:lnTo>
                  <a:pt x="16703" y="2415"/>
                </a:lnTo>
                <a:lnTo>
                  <a:pt x="16656" y="2419"/>
                </a:lnTo>
                <a:lnTo>
                  <a:pt x="16609" y="2422"/>
                </a:lnTo>
                <a:lnTo>
                  <a:pt x="16561" y="2425"/>
                </a:lnTo>
                <a:lnTo>
                  <a:pt x="16512" y="2425"/>
                </a:lnTo>
                <a:lnTo>
                  <a:pt x="15644" y="2425"/>
                </a:lnTo>
                <a:lnTo>
                  <a:pt x="15644" y="2425"/>
                </a:lnTo>
                <a:close/>
                <a:moveTo>
                  <a:pt x="16008" y="2092"/>
                </a:moveTo>
                <a:lnTo>
                  <a:pt x="16491" y="2092"/>
                </a:lnTo>
                <a:lnTo>
                  <a:pt x="16518" y="2092"/>
                </a:lnTo>
                <a:lnTo>
                  <a:pt x="16546" y="2091"/>
                </a:lnTo>
                <a:lnTo>
                  <a:pt x="16573" y="2089"/>
                </a:lnTo>
                <a:lnTo>
                  <a:pt x="16600" y="2088"/>
                </a:lnTo>
                <a:lnTo>
                  <a:pt x="16628" y="2086"/>
                </a:lnTo>
                <a:lnTo>
                  <a:pt x="16655" y="2084"/>
                </a:lnTo>
                <a:lnTo>
                  <a:pt x="16682" y="2081"/>
                </a:lnTo>
                <a:lnTo>
                  <a:pt x="16710" y="2076"/>
                </a:lnTo>
                <a:lnTo>
                  <a:pt x="16736" y="2072"/>
                </a:lnTo>
                <a:lnTo>
                  <a:pt x="16762" y="2068"/>
                </a:lnTo>
                <a:lnTo>
                  <a:pt x="16788" y="2062"/>
                </a:lnTo>
                <a:lnTo>
                  <a:pt x="16812" y="2055"/>
                </a:lnTo>
                <a:lnTo>
                  <a:pt x="16835" y="2048"/>
                </a:lnTo>
                <a:lnTo>
                  <a:pt x="16858" y="2039"/>
                </a:lnTo>
                <a:lnTo>
                  <a:pt x="16881" y="2030"/>
                </a:lnTo>
                <a:lnTo>
                  <a:pt x="16903" y="2020"/>
                </a:lnTo>
                <a:lnTo>
                  <a:pt x="16924" y="2009"/>
                </a:lnTo>
                <a:lnTo>
                  <a:pt x="16943" y="1997"/>
                </a:lnTo>
                <a:lnTo>
                  <a:pt x="16962" y="1984"/>
                </a:lnTo>
                <a:lnTo>
                  <a:pt x="16980" y="1968"/>
                </a:lnTo>
                <a:lnTo>
                  <a:pt x="16996" y="1953"/>
                </a:lnTo>
                <a:lnTo>
                  <a:pt x="17011" y="1937"/>
                </a:lnTo>
                <a:lnTo>
                  <a:pt x="17025" y="1918"/>
                </a:lnTo>
                <a:lnTo>
                  <a:pt x="17038" y="1898"/>
                </a:lnTo>
                <a:lnTo>
                  <a:pt x="17050" y="1878"/>
                </a:lnTo>
                <a:lnTo>
                  <a:pt x="17060" y="1855"/>
                </a:lnTo>
                <a:lnTo>
                  <a:pt x="17068" y="1830"/>
                </a:lnTo>
                <a:lnTo>
                  <a:pt x="17076" y="1804"/>
                </a:lnTo>
                <a:lnTo>
                  <a:pt x="17081" y="1777"/>
                </a:lnTo>
                <a:lnTo>
                  <a:pt x="17086" y="1747"/>
                </a:lnTo>
                <a:lnTo>
                  <a:pt x="17087" y="1716"/>
                </a:lnTo>
                <a:lnTo>
                  <a:pt x="17088" y="1683"/>
                </a:lnTo>
                <a:lnTo>
                  <a:pt x="17087" y="1652"/>
                </a:lnTo>
                <a:lnTo>
                  <a:pt x="17086" y="1621"/>
                </a:lnTo>
                <a:lnTo>
                  <a:pt x="17081" y="1593"/>
                </a:lnTo>
                <a:lnTo>
                  <a:pt x="17077" y="1565"/>
                </a:lnTo>
                <a:lnTo>
                  <a:pt x="17070" y="1541"/>
                </a:lnTo>
                <a:lnTo>
                  <a:pt x="17063" y="1518"/>
                </a:lnTo>
                <a:lnTo>
                  <a:pt x="17052" y="1496"/>
                </a:lnTo>
                <a:lnTo>
                  <a:pt x="17042" y="1476"/>
                </a:lnTo>
                <a:lnTo>
                  <a:pt x="17029" y="1457"/>
                </a:lnTo>
                <a:lnTo>
                  <a:pt x="17016" y="1440"/>
                </a:lnTo>
                <a:lnTo>
                  <a:pt x="17002" y="1424"/>
                </a:lnTo>
                <a:lnTo>
                  <a:pt x="16986" y="1410"/>
                </a:lnTo>
                <a:lnTo>
                  <a:pt x="16969" y="1395"/>
                </a:lnTo>
                <a:lnTo>
                  <a:pt x="16952" y="1384"/>
                </a:lnTo>
                <a:lnTo>
                  <a:pt x="16932" y="1372"/>
                </a:lnTo>
                <a:lnTo>
                  <a:pt x="16911" y="1364"/>
                </a:lnTo>
                <a:lnTo>
                  <a:pt x="16890" y="1355"/>
                </a:lnTo>
                <a:lnTo>
                  <a:pt x="16868" y="1346"/>
                </a:lnTo>
                <a:lnTo>
                  <a:pt x="16847" y="1339"/>
                </a:lnTo>
                <a:lnTo>
                  <a:pt x="16824" y="1333"/>
                </a:lnTo>
                <a:lnTo>
                  <a:pt x="16799" y="1328"/>
                </a:lnTo>
                <a:lnTo>
                  <a:pt x="16775" y="1323"/>
                </a:lnTo>
                <a:lnTo>
                  <a:pt x="16750" y="1319"/>
                </a:lnTo>
                <a:lnTo>
                  <a:pt x="16724" y="1315"/>
                </a:lnTo>
                <a:lnTo>
                  <a:pt x="16698" y="1312"/>
                </a:lnTo>
                <a:lnTo>
                  <a:pt x="16672" y="1310"/>
                </a:lnTo>
                <a:lnTo>
                  <a:pt x="16646" y="1307"/>
                </a:lnTo>
                <a:lnTo>
                  <a:pt x="16619" y="1306"/>
                </a:lnTo>
                <a:lnTo>
                  <a:pt x="16592" y="1305"/>
                </a:lnTo>
                <a:lnTo>
                  <a:pt x="16564" y="1303"/>
                </a:lnTo>
                <a:lnTo>
                  <a:pt x="16537" y="1303"/>
                </a:lnTo>
                <a:lnTo>
                  <a:pt x="16508" y="1303"/>
                </a:lnTo>
                <a:lnTo>
                  <a:pt x="16007" y="1303"/>
                </a:lnTo>
                <a:lnTo>
                  <a:pt x="16007" y="2092"/>
                </a:lnTo>
                <a:lnTo>
                  <a:pt x="16008" y="2092"/>
                </a:lnTo>
                <a:close/>
                <a:moveTo>
                  <a:pt x="18292" y="2445"/>
                </a:moveTo>
                <a:lnTo>
                  <a:pt x="18262" y="2445"/>
                </a:lnTo>
                <a:lnTo>
                  <a:pt x="18233" y="2444"/>
                </a:lnTo>
                <a:lnTo>
                  <a:pt x="18203" y="2441"/>
                </a:lnTo>
                <a:lnTo>
                  <a:pt x="18174" y="2436"/>
                </a:lnTo>
                <a:lnTo>
                  <a:pt x="18145" y="2432"/>
                </a:lnTo>
                <a:lnTo>
                  <a:pt x="18117" y="2426"/>
                </a:lnTo>
                <a:lnTo>
                  <a:pt x="18088" y="2421"/>
                </a:lnTo>
                <a:lnTo>
                  <a:pt x="18059" y="2412"/>
                </a:lnTo>
                <a:lnTo>
                  <a:pt x="18032" y="2403"/>
                </a:lnTo>
                <a:lnTo>
                  <a:pt x="18004" y="2395"/>
                </a:lnTo>
                <a:lnTo>
                  <a:pt x="17977" y="2383"/>
                </a:lnTo>
                <a:lnTo>
                  <a:pt x="17952" y="2372"/>
                </a:lnTo>
                <a:lnTo>
                  <a:pt x="17927" y="2359"/>
                </a:lnTo>
                <a:lnTo>
                  <a:pt x="17904" y="2344"/>
                </a:lnTo>
                <a:lnTo>
                  <a:pt x="17879" y="2330"/>
                </a:lnTo>
                <a:lnTo>
                  <a:pt x="17856" y="2313"/>
                </a:lnTo>
                <a:lnTo>
                  <a:pt x="17834" y="2295"/>
                </a:lnTo>
                <a:lnTo>
                  <a:pt x="17814" y="2278"/>
                </a:lnTo>
                <a:lnTo>
                  <a:pt x="17794" y="2258"/>
                </a:lnTo>
                <a:lnTo>
                  <a:pt x="17777" y="2238"/>
                </a:lnTo>
                <a:lnTo>
                  <a:pt x="17760" y="2216"/>
                </a:lnTo>
                <a:lnTo>
                  <a:pt x="17744" y="2193"/>
                </a:lnTo>
                <a:lnTo>
                  <a:pt x="17728" y="2170"/>
                </a:lnTo>
                <a:lnTo>
                  <a:pt x="17715" y="2145"/>
                </a:lnTo>
                <a:lnTo>
                  <a:pt x="17702" y="2120"/>
                </a:lnTo>
                <a:lnTo>
                  <a:pt x="17690" y="2092"/>
                </a:lnTo>
                <a:lnTo>
                  <a:pt x="17682" y="2063"/>
                </a:lnTo>
                <a:lnTo>
                  <a:pt x="17675" y="2035"/>
                </a:lnTo>
                <a:lnTo>
                  <a:pt x="17669" y="2004"/>
                </a:lnTo>
                <a:lnTo>
                  <a:pt x="17664" y="1973"/>
                </a:lnTo>
                <a:lnTo>
                  <a:pt x="17662" y="1940"/>
                </a:lnTo>
                <a:lnTo>
                  <a:pt x="17662" y="1906"/>
                </a:lnTo>
                <a:lnTo>
                  <a:pt x="17662" y="1866"/>
                </a:lnTo>
                <a:lnTo>
                  <a:pt x="17666" y="1827"/>
                </a:lnTo>
                <a:lnTo>
                  <a:pt x="17670" y="1791"/>
                </a:lnTo>
                <a:lnTo>
                  <a:pt x="17677" y="1757"/>
                </a:lnTo>
                <a:lnTo>
                  <a:pt x="17686" y="1722"/>
                </a:lnTo>
                <a:lnTo>
                  <a:pt x="17698" y="1692"/>
                </a:lnTo>
                <a:lnTo>
                  <a:pt x="17711" y="1662"/>
                </a:lnTo>
                <a:lnTo>
                  <a:pt x="17725" y="1634"/>
                </a:lnTo>
                <a:lnTo>
                  <a:pt x="17741" y="1607"/>
                </a:lnTo>
                <a:lnTo>
                  <a:pt x="17760" y="1582"/>
                </a:lnTo>
                <a:lnTo>
                  <a:pt x="17778" y="1559"/>
                </a:lnTo>
                <a:lnTo>
                  <a:pt x="17798" y="1538"/>
                </a:lnTo>
                <a:lnTo>
                  <a:pt x="17821" y="1518"/>
                </a:lnTo>
                <a:lnTo>
                  <a:pt x="17844" y="1499"/>
                </a:lnTo>
                <a:lnTo>
                  <a:pt x="17869" y="1482"/>
                </a:lnTo>
                <a:lnTo>
                  <a:pt x="17895" y="1466"/>
                </a:lnTo>
                <a:lnTo>
                  <a:pt x="17922" y="1451"/>
                </a:lnTo>
                <a:lnTo>
                  <a:pt x="17950" y="1438"/>
                </a:lnTo>
                <a:lnTo>
                  <a:pt x="17978" y="1426"/>
                </a:lnTo>
                <a:lnTo>
                  <a:pt x="18009" y="1414"/>
                </a:lnTo>
                <a:lnTo>
                  <a:pt x="18040" y="1404"/>
                </a:lnTo>
                <a:lnTo>
                  <a:pt x="18072" y="1395"/>
                </a:lnTo>
                <a:lnTo>
                  <a:pt x="18105" y="1387"/>
                </a:lnTo>
                <a:lnTo>
                  <a:pt x="18140" y="1379"/>
                </a:lnTo>
                <a:lnTo>
                  <a:pt x="18174" y="1374"/>
                </a:lnTo>
                <a:lnTo>
                  <a:pt x="18210" y="1369"/>
                </a:lnTo>
                <a:lnTo>
                  <a:pt x="18246" y="1365"/>
                </a:lnTo>
                <a:lnTo>
                  <a:pt x="18282" y="1361"/>
                </a:lnTo>
                <a:lnTo>
                  <a:pt x="18318" y="1358"/>
                </a:lnTo>
                <a:lnTo>
                  <a:pt x="18356" y="1356"/>
                </a:lnTo>
                <a:lnTo>
                  <a:pt x="18392" y="1355"/>
                </a:lnTo>
                <a:lnTo>
                  <a:pt x="18429" y="1355"/>
                </a:lnTo>
                <a:lnTo>
                  <a:pt x="18873" y="1355"/>
                </a:lnTo>
                <a:lnTo>
                  <a:pt x="18871" y="1322"/>
                </a:lnTo>
                <a:lnTo>
                  <a:pt x="18870" y="1290"/>
                </a:lnTo>
                <a:lnTo>
                  <a:pt x="18867" y="1258"/>
                </a:lnTo>
                <a:lnTo>
                  <a:pt x="18863" y="1228"/>
                </a:lnTo>
                <a:lnTo>
                  <a:pt x="18857" y="1199"/>
                </a:lnTo>
                <a:lnTo>
                  <a:pt x="18850" y="1172"/>
                </a:lnTo>
                <a:lnTo>
                  <a:pt x="18841" y="1145"/>
                </a:lnTo>
                <a:lnTo>
                  <a:pt x="18831" y="1120"/>
                </a:lnTo>
                <a:lnTo>
                  <a:pt x="18819" y="1094"/>
                </a:lnTo>
                <a:lnTo>
                  <a:pt x="18808" y="1071"/>
                </a:lnTo>
                <a:lnTo>
                  <a:pt x="18793" y="1050"/>
                </a:lnTo>
                <a:lnTo>
                  <a:pt x="18779" y="1030"/>
                </a:lnTo>
                <a:lnTo>
                  <a:pt x="18762" y="1011"/>
                </a:lnTo>
                <a:lnTo>
                  <a:pt x="18743" y="992"/>
                </a:lnTo>
                <a:lnTo>
                  <a:pt x="18724" y="976"/>
                </a:lnTo>
                <a:lnTo>
                  <a:pt x="18703" y="962"/>
                </a:lnTo>
                <a:lnTo>
                  <a:pt x="18680" y="949"/>
                </a:lnTo>
                <a:lnTo>
                  <a:pt x="18655" y="937"/>
                </a:lnTo>
                <a:lnTo>
                  <a:pt x="18629" y="927"/>
                </a:lnTo>
                <a:lnTo>
                  <a:pt x="18600" y="919"/>
                </a:lnTo>
                <a:lnTo>
                  <a:pt x="18572" y="913"/>
                </a:lnTo>
                <a:lnTo>
                  <a:pt x="18540" y="909"/>
                </a:lnTo>
                <a:lnTo>
                  <a:pt x="18507" y="906"/>
                </a:lnTo>
                <a:lnTo>
                  <a:pt x="18471" y="906"/>
                </a:lnTo>
                <a:lnTo>
                  <a:pt x="18429" y="906"/>
                </a:lnTo>
                <a:lnTo>
                  <a:pt x="18387" y="910"/>
                </a:lnTo>
                <a:lnTo>
                  <a:pt x="18347" y="916"/>
                </a:lnTo>
                <a:lnTo>
                  <a:pt x="18308" y="924"/>
                </a:lnTo>
                <a:lnTo>
                  <a:pt x="18289" y="929"/>
                </a:lnTo>
                <a:lnTo>
                  <a:pt x="18271" y="935"/>
                </a:lnTo>
                <a:lnTo>
                  <a:pt x="18253" y="942"/>
                </a:lnTo>
                <a:lnTo>
                  <a:pt x="18236" y="949"/>
                </a:lnTo>
                <a:lnTo>
                  <a:pt x="18220" y="956"/>
                </a:lnTo>
                <a:lnTo>
                  <a:pt x="18204" y="965"/>
                </a:lnTo>
                <a:lnTo>
                  <a:pt x="18190" y="975"/>
                </a:lnTo>
                <a:lnTo>
                  <a:pt x="18176" y="983"/>
                </a:lnTo>
                <a:lnTo>
                  <a:pt x="18163" y="995"/>
                </a:lnTo>
                <a:lnTo>
                  <a:pt x="18151" y="1007"/>
                </a:lnTo>
                <a:lnTo>
                  <a:pt x="18140" y="1019"/>
                </a:lnTo>
                <a:lnTo>
                  <a:pt x="18130" y="1032"/>
                </a:lnTo>
                <a:lnTo>
                  <a:pt x="18121" y="1047"/>
                </a:lnTo>
                <a:lnTo>
                  <a:pt x="18112" y="1061"/>
                </a:lnTo>
                <a:lnTo>
                  <a:pt x="18107" y="1077"/>
                </a:lnTo>
                <a:lnTo>
                  <a:pt x="18101" y="1094"/>
                </a:lnTo>
                <a:lnTo>
                  <a:pt x="17731" y="1094"/>
                </a:lnTo>
                <a:lnTo>
                  <a:pt x="17736" y="1061"/>
                </a:lnTo>
                <a:lnTo>
                  <a:pt x="17744" y="1031"/>
                </a:lnTo>
                <a:lnTo>
                  <a:pt x="17752" y="1001"/>
                </a:lnTo>
                <a:lnTo>
                  <a:pt x="17764" y="972"/>
                </a:lnTo>
                <a:lnTo>
                  <a:pt x="17775" y="945"/>
                </a:lnTo>
                <a:lnTo>
                  <a:pt x="17790" y="919"/>
                </a:lnTo>
                <a:lnTo>
                  <a:pt x="17806" y="893"/>
                </a:lnTo>
                <a:lnTo>
                  <a:pt x="17823" y="870"/>
                </a:lnTo>
                <a:lnTo>
                  <a:pt x="17842" y="847"/>
                </a:lnTo>
                <a:lnTo>
                  <a:pt x="17860" y="824"/>
                </a:lnTo>
                <a:lnTo>
                  <a:pt x="17882" y="803"/>
                </a:lnTo>
                <a:lnTo>
                  <a:pt x="17904" y="783"/>
                </a:lnTo>
                <a:lnTo>
                  <a:pt x="17927" y="765"/>
                </a:lnTo>
                <a:lnTo>
                  <a:pt x="17950" y="746"/>
                </a:lnTo>
                <a:lnTo>
                  <a:pt x="17976" y="729"/>
                </a:lnTo>
                <a:lnTo>
                  <a:pt x="18001" y="713"/>
                </a:lnTo>
                <a:lnTo>
                  <a:pt x="18027" y="698"/>
                </a:lnTo>
                <a:lnTo>
                  <a:pt x="18055" y="684"/>
                </a:lnTo>
                <a:lnTo>
                  <a:pt x="18084" y="671"/>
                </a:lnTo>
                <a:lnTo>
                  <a:pt x="18111" y="659"/>
                </a:lnTo>
                <a:lnTo>
                  <a:pt x="18140" y="648"/>
                </a:lnTo>
                <a:lnTo>
                  <a:pt x="18170" y="639"/>
                </a:lnTo>
                <a:lnTo>
                  <a:pt x="18199" y="631"/>
                </a:lnTo>
                <a:lnTo>
                  <a:pt x="18229" y="622"/>
                </a:lnTo>
                <a:lnTo>
                  <a:pt x="18259" y="615"/>
                </a:lnTo>
                <a:lnTo>
                  <a:pt x="18291" y="609"/>
                </a:lnTo>
                <a:lnTo>
                  <a:pt x="18321" y="605"/>
                </a:lnTo>
                <a:lnTo>
                  <a:pt x="18353" y="600"/>
                </a:lnTo>
                <a:lnTo>
                  <a:pt x="18383" y="598"/>
                </a:lnTo>
                <a:lnTo>
                  <a:pt x="18415" y="595"/>
                </a:lnTo>
                <a:lnTo>
                  <a:pt x="18446" y="593"/>
                </a:lnTo>
                <a:lnTo>
                  <a:pt x="18478" y="593"/>
                </a:lnTo>
                <a:lnTo>
                  <a:pt x="18510" y="593"/>
                </a:lnTo>
                <a:lnTo>
                  <a:pt x="18541" y="595"/>
                </a:lnTo>
                <a:lnTo>
                  <a:pt x="18573" y="596"/>
                </a:lnTo>
                <a:lnTo>
                  <a:pt x="18602" y="599"/>
                </a:lnTo>
                <a:lnTo>
                  <a:pt x="18632" y="603"/>
                </a:lnTo>
                <a:lnTo>
                  <a:pt x="18660" y="608"/>
                </a:lnTo>
                <a:lnTo>
                  <a:pt x="18687" y="613"/>
                </a:lnTo>
                <a:lnTo>
                  <a:pt x="18714" y="619"/>
                </a:lnTo>
                <a:lnTo>
                  <a:pt x="18740" y="626"/>
                </a:lnTo>
                <a:lnTo>
                  <a:pt x="18766" y="634"/>
                </a:lnTo>
                <a:lnTo>
                  <a:pt x="18791" y="642"/>
                </a:lnTo>
                <a:lnTo>
                  <a:pt x="18814" y="651"/>
                </a:lnTo>
                <a:lnTo>
                  <a:pt x="18837" y="661"/>
                </a:lnTo>
                <a:lnTo>
                  <a:pt x="18860" y="672"/>
                </a:lnTo>
                <a:lnTo>
                  <a:pt x="18881" y="684"/>
                </a:lnTo>
                <a:lnTo>
                  <a:pt x="18901" y="695"/>
                </a:lnTo>
                <a:lnTo>
                  <a:pt x="18922" y="710"/>
                </a:lnTo>
                <a:lnTo>
                  <a:pt x="18942" y="723"/>
                </a:lnTo>
                <a:lnTo>
                  <a:pt x="18959" y="737"/>
                </a:lnTo>
                <a:lnTo>
                  <a:pt x="18978" y="753"/>
                </a:lnTo>
                <a:lnTo>
                  <a:pt x="18995" y="769"/>
                </a:lnTo>
                <a:lnTo>
                  <a:pt x="19011" y="786"/>
                </a:lnTo>
                <a:lnTo>
                  <a:pt x="19028" y="803"/>
                </a:lnTo>
                <a:lnTo>
                  <a:pt x="19043" y="821"/>
                </a:lnTo>
                <a:lnTo>
                  <a:pt x="19057" y="839"/>
                </a:lnTo>
                <a:lnTo>
                  <a:pt x="19071" y="860"/>
                </a:lnTo>
                <a:lnTo>
                  <a:pt x="19084" y="880"/>
                </a:lnTo>
                <a:lnTo>
                  <a:pt x="19097" y="900"/>
                </a:lnTo>
                <a:lnTo>
                  <a:pt x="19109" y="922"/>
                </a:lnTo>
                <a:lnTo>
                  <a:pt x="19120" y="945"/>
                </a:lnTo>
                <a:lnTo>
                  <a:pt x="19130" y="968"/>
                </a:lnTo>
                <a:lnTo>
                  <a:pt x="19140" y="991"/>
                </a:lnTo>
                <a:lnTo>
                  <a:pt x="19149" y="1015"/>
                </a:lnTo>
                <a:lnTo>
                  <a:pt x="19158" y="1040"/>
                </a:lnTo>
                <a:lnTo>
                  <a:pt x="19166" y="1066"/>
                </a:lnTo>
                <a:lnTo>
                  <a:pt x="19174" y="1091"/>
                </a:lnTo>
                <a:lnTo>
                  <a:pt x="19187" y="1145"/>
                </a:lnTo>
                <a:lnTo>
                  <a:pt x="19197" y="1201"/>
                </a:lnTo>
                <a:lnTo>
                  <a:pt x="19205" y="1260"/>
                </a:lnTo>
                <a:lnTo>
                  <a:pt x="19211" y="1319"/>
                </a:lnTo>
                <a:lnTo>
                  <a:pt x="19214" y="1382"/>
                </a:lnTo>
                <a:lnTo>
                  <a:pt x="19215" y="1447"/>
                </a:lnTo>
                <a:lnTo>
                  <a:pt x="19215" y="2425"/>
                </a:lnTo>
                <a:lnTo>
                  <a:pt x="18910" y="2425"/>
                </a:lnTo>
                <a:lnTo>
                  <a:pt x="18897" y="2202"/>
                </a:lnTo>
                <a:lnTo>
                  <a:pt x="18877" y="2226"/>
                </a:lnTo>
                <a:lnTo>
                  <a:pt x="18855" y="2249"/>
                </a:lnTo>
                <a:lnTo>
                  <a:pt x="18834" y="2269"/>
                </a:lnTo>
                <a:lnTo>
                  <a:pt x="18812" y="2289"/>
                </a:lnTo>
                <a:lnTo>
                  <a:pt x="18789" y="2308"/>
                </a:lnTo>
                <a:lnTo>
                  <a:pt x="18766" y="2325"/>
                </a:lnTo>
                <a:lnTo>
                  <a:pt x="18742" y="2340"/>
                </a:lnTo>
                <a:lnTo>
                  <a:pt x="18717" y="2354"/>
                </a:lnTo>
                <a:lnTo>
                  <a:pt x="18691" y="2367"/>
                </a:lnTo>
                <a:lnTo>
                  <a:pt x="18665" y="2379"/>
                </a:lnTo>
                <a:lnTo>
                  <a:pt x="18639" y="2389"/>
                </a:lnTo>
                <a:lnTo>
                  <a:pt x="18613" y="2399"/>
                </a:lnTo>
                <a:lnTo>
                  <a:pt x="18586" y="2408"/>
                </a:lnTo>
                <a:lnTo>
                  <a:pt x="18560" y="2415"/>
                </a:lnTo>
                <a:lnTo>
                  <a:pt x="18533" y="2421"/>
                </a:lnTo>
                <a:lnTo>
                  <a:pt x="18505" y="2426"/>
                </a:lnTo>
                <a:lnTo>
                  <a:pt x="18451" y="2435"/>
                </a:lnTo>
                <a:lnTo>
                  <a:pt x="18397" y="2441"/>
                </a:lnTo>
                <a:lnTo>
                  <a:pt x="18344" y="2444"/>
                </a:lnTo>
                <a:lnTo>
                  <a:pt x="18292" y="2445"/>
                </a:lnTo>
                <a:lnTo>
                  <a:pt x="18292" y="2445"/>
                </a:lnTo>
                <a:close/>
                <a:moveTo>
                  <a:pt x="18354" y="2147"/>
                </a:moveTo>
                <a:lnTo>
                  <a:pt x="18393" y="2145"/>
                </a:lnTo>
                <a:lnTo>
                  <a:pt x="18431" y="2144"/>
                </a:lnTo>
                <a:lnTo>
                  <a:pt x="18467" y="2140"/>
                </a:lnTo>
                <a:lnTo>
                  <a:pt x="18501" y="2134"/>
                </a:lnTo>
                <a:lnTo>
                  <a:pt x="18536" y="2125"/>
                </a:lnTo>
                <a:lnTo>
                  <a:pt x="18567" y="2117"/>
                </a:lnTo>
                <a:lnTo>
                  <a:pt x="18599" y="2107"/>
                </a:lnTo>
                <a:lnTo>
                  <a:pt x="18628" y="2094"/>
                </a:lnTo>
                <a:lnTo>
                  <a:pt x="18657" y="2079"/>
                </a:lnTo>
                <a:lnTo>
                  <a:pt x="18684" y="2065"/>
                </a:lnTo>
                <a:lnTo>
                  <a:pt x="18708" y="2048"/>
                </a:lnTo>
                <a:lnTo>
                  <a:pt x="18732" y="2029"/>
                </a:lnTo>
                <a:lnTo>
                  <a:pt x="18753" y="2009"/>
                </a:lnTo>
                <a:lnTo>
                  <a:pt x="18773" y="1987"/>
                </a:lnTo>
                <a:lnTo>
                  <a:pt x="18792" y="1964"/>
                </a:lnTo>
                <a:lnTo>
                  <a:pt x="18808" y="1940"/>
                </a:lnTo>
                <a:lnTo>
                  <a:pt x="18824" y="1914"/>
                </a:lnTo>
                <a:lnTo>
                  <a:pt x="18837" y="1886"/>
                </a:lnTo>
                <a:lnTo>
                  <a:pt x="18847" y="1858"/>
                </a:lnTo>
                <a:lnTo>
                  <a:pt x="18857" y="1829"/>
                </a:lnTo>
                <a:lnTo>
                  <a:pt x="18863" y="1797"/>
                </a:lnTo>
                <a:lnTo>
                  <a:pt x="18868" y="1765"/>
                </a:lnTo>
                <a:lnTo>
                  <a:pt x="18871" y="1732"/>
                </a:lnTo>
                <a:lnTo>
                  <a:pt x="18873" y="1698"/>
                </a:lnTo>
                <a:lnTo>
                  <a:pt x="18873" y="1626"/>
                </a:lnTo>
                <a:lnTo>
                  <a:pt x="18550" y="1626"/>
                </a:lnTo>
                <a:lnTo>
                  <a:pt x="18500" y="1626"/>
                </a:lnTo>
                <a:lnTo>
                  <a:pt x="18451" y="1627"/>
                </a:lnTo>
                <a:lnTo>
                  <a:pt x="18402" y="1629"/>
                </a:lnTo>
                <a:lnTo>
                  <a:pt x="18354" y="1631"/>
                </a:lnTo>
                <a:lnTo>
                  <a:pt x="18307" y="1634"/>
                </a:lnTo>
                <a:lnTo>
                  <a:pt x="18262" y="1640"/>
                </a:lnTo>
                <a:lnTo>
                  <a:pt x="18220" y="1649"/>
                </a:lnTo>
                <a:lnTo>
                  <a:pt x="18180" y="1659"/>
                </a:lnTo>
                <a:lnTo>
                  <a:pt x="18161" y="1665"/>
                </a:lnTo>
                <a:lnTo>
                  <a:pt x="18144" y="1672"/>
                </a:lnTo>
                <a:lnTo>
                  <a:pt x="18127" y="1679"/>
                </a:lnTo>
                <a:lnTo>
                  <a:pt x="18111" y="1688"/>
                </a:lnTo>
                <a:lnTo>
                  <a:pt x="18096" y="1698"/>
                </a:lnTo>
                <a:lnTo>
                  <a:pt x="18084" y="1708"/>
                </a:lnTo>
                <a:lnTo>
                  <a:pt x="18071" y="1719"/>
                </a:lnTo>
                <a:lnTo>
                  <a:pt x="18059" y="1732"/>
                </a:lnTo>
                <a:lnTo>
                  <a:pt x="18049" y="1745"/>
                </a:lnTo>
                <a:lnTo>
                  <a:pt x="18039" y="1761"/>
                </a:lnTo>
                <a:lnTo>
                  <a:pt x="18032" y="1777"/>
                </a:lnTo>
                <a:lnTo>
                  <a:pt x="18026" y="1794"/>
                </a:lnTo>
                <a:lnTo>
                  <a:pt x="18020" y="1814"/>
                </a:lnTo>
                <a:lnTo>
                  <a:pt x="18017" y="1834"/>
                </a:lnTo>
                <a:lnTo>
                  <a:pt x="18014" y="1856"/>
                </a:lnTo>
                <a:lnTo>
                  <a:pt x="18014" y="1879"/>
                </a:lnTo>
                <a:lnTo>
                  <a:pt x="18014" y="1902"/>
                </a:lnTo>
                <a:lnTo>
                  <a:pt x="18017" y="1925"/>
                </a:lnTo>
                <a:lnTo>
                  <a:pt x="18022" y="1945"/>
                </a:lnTo>
                <a:lnTo>
                  <a:pt x="18026" y="1964"/>
                </a:lnTo>
                <a:lnTo>
                  <a:pt x="18033" y="1983"/>
                </a:lnTo>
                <a:lnTo>
                  <a:pt x="18042" y="2000"/>
                </a:lnTo>
                <a:lnTo>
                  <a:pt x="18050" y="2016"/>
                </a:lnTo>
                <a:lnTo>
                  <a:pt x="18062" y="2030"/>
                </a:lnTo>
                <a:lnTo>
                  <a:pt x="18075" y="2045"/>
                </a:lnTo>
                <a:lnTo>
                  <a:pt x="18088" y="2058"/>
                </a:lnTo>
                <a:lnTo>
                  <a:pt x="18102" y="2071"/>
                </a:lnTo>
                <a:lnTo>
                  <a:pt x="18118" y="2082"/>
                </a:lnTo>
                <a:lnTo>
                  <a:pt x="18134" y="2092"/>
                </a:lnTo>
                <a:lnTo>
                  <a:pt x="18151" y="2101"/>
                </a:lnTo>
                <a:lnTo>
                  <a:pt x="18170" y="2109"/>
                </a:lnTo>
                <a:lnTo>
                  <a:pt x="18189" y="2118"/>
                </a:lnTo>
                <a:lnTo>
                  <a:pt x="18209" y="2125"/>
                </a:lnTo>
                <a:lnTo>
                  <a:pt x="18229" y="2131"/>
                </a:lnTo>
                <a:lnTo>
                  <a:pt x="18249" y="2135"/>
                </a:lnTo>
                <a:lnTo>
                  <a:pt x="18269" y="2140"/>
                </a:lnTo>
                <a:lnTo>
                  <a:pt x="18291" y="2143"/>
                </a:lnTo>
                <a:lnTo>
                  <a:pt x="18311" y="2145"/>
                </a:lnTo>
                <a:lnTo>
                  <a:pt x="18333" y="2147"/>
                </a:lnTo>
                <a:lnTo>
                  <a:pt x="18354" y="2147"/>
                </a:lnTo>
                <a:lnTo>
                  <a:pt x="18354" y="2147"/>
                </a:lnTo>
                <a:close/>
                <a:moveTo>
                  <a:pt x="19555" y="2425"/>
                </a:moveTo>
                <a:lnTo>
                  <a:pt x="19555" y="618"/>
                </a:lnTo>
                <a:lnTo>
                  <a:pt x="19908" y="618"/>
                </a:lnTo>
                <a:lnTo>
                  <a:pt x="19908" y="1378"/>
                </a:lnTo>
                <a:lnTo>
                  <a:pt x="20742" y="1378"/>
                </a:lnTo>
                <a:lnTo>
                  <a:pt x="20742" y="618"/>
                </a:lnTo>
                <a:lnTo>
                  <a:pt x="21095" y="618"/>
                </a:lnTo>
                <a:lnTo>
                  <a:pt x="21095" y="2425"/>
                </a:lnTo>
                <a:lnTo>
                  <a:pt x="20742" y="2425"/>
                </a:lnTo>
                <a:lnTo>
                  <a:pt x="20742" y="1690"/>
                </a:lnTo>
                <a:lnTo>
                  <a:pt x="19908" y="1690"/>
                </a:lnTo>
                <a:lnTo>
                  <a:pt x="19908" y="2425"/>
                </a:lnTo>
                <a:lnTo>
                  <a:pt x="19555" y="2425"/>
                </a:lnTo>
                <a:close/>
                <a:moveTo>
                  <a:pt x="21442" y="2425"/>
                </a:moveTo>
                <a:lnTo>
                  <a:pt x="21442" y="618"/>
                </a:lnTo>
                <a:lnTo>
                  <a:pt x="21794" y="618"/>
                </a:lnTo>
                <a:lnTo>
                  <a:pt x="21794" y="1368"/>
                </a:lnTo>
                <a:lnTo>
                  <a:pt x="22097" y="1368"/>
                </a:lnTo>
                <a:lnTo>
                  <a:pt x="22601" y="618"/>
                </a:lnTo>
                <a:lnTo>
                  <a:pt x="23005" y="618"/>
                </a:lnTo>
                <a:lnTo>
                  <a:pt x="22412" y="1474"/>
                </a:lnTo>
                <a:lnTo>
                  <a:pt x="23040" y="2425"/>
                </a:lnTo>
                <a:lnTo>
                  <a:pt x="22628" y="2425"/>
                </a:lnTo>
                <a:lnTo>
                  <a:pt x="22131" y="1680"/>
                </a:lnTo>
                <a:lnTo>
                  <a:pt x="21794" y="1680"/>
                </a:lnTo>
                <a:lnTo>
                  <a:pt x="21794" y="2425"/>
                </a:lnTo>
                <a:lnTo>
                  <a:pt x="21442" y="2425"/>
                </a:lnTo>
                <a:lnTo>
                  <a:pt x="21442" y="2425"/>
                </a:lnTo>
                <a:close/>
                <a:moveTo>
                  <a:pt x="10964" y="2425"/>
                </a:moveTo>
                <a:lnTo>
                  <a:pt x="11648" y="2425"/>
                </a:lnTo>
                <a:lnTo>
                  <a:pt x="11648" y="691"/>
                </a:lnTo>
                <a:lnTo>
                  <a:pt x="10964" y="691"/>
                </a:lnTo>
                <a:lnTo>
                  <a:pt x="10964" y="2425"/>
                </a:lnTo>
                <a:close/>
                <a:moveTo>
                  <a:pt x="14391" y="0"/>
                </a:moveTo>
                <a:lnTo>
                  <a:pt x="11648" y="0"/>
                </a:lnTo>
                <a:lnTo>
                  <a:pt x="11648" y="691"/>
                </a:lnTo>
                <a:lnTo>
                  <a:pt x="13700" y="691"/>
                </a:lnTo>
                <a:lnTo>
                  <a:pt x="13700" y="2425"/>
                </a:lnTo>
                <a:lnTo>
                  <a:pt x="14391" y="2425"/>
                </a:lnTo>
                <a:lnTo>
                  <a:pt x="14393" y="2425"/>
                </a:lnTo>
                <a:lnTo>
                  <a:pt x="14393" y="0"/>
                </a:lnTo>
                <a:lnTo>
                  <a:pt x="14391" y="0"/>
                </a:lnTo>
                <a:close/>
                <a:moveTo>
                  <a:pt x="8751" y="691"/>
                </a:moveTo>
                <a:lnTo>
                  <a:pt x="10531" y="691"/>
                </a:lnTo>
                <a:lnTo>
                  <a:pt x="10531" y="0"/>
                </a:lnTo>
                <a:lnTo>
                  <a:pt x="8626" y="0"/>
                </a:lnTo>
                <a:lnTo>
                  <a:pt x="8559" y="1"/>
                </a:lnTo>
                <a:lnTo>
                  <a:pt x="8496" y="7"/>
                </a:lnTo>
                <a:lnTo>
                  <a:pt x="8436" y="16"/>
                </a:lnTo>
                <a:lnTo>
                  <a:pt x="8378" y="27"/>
                </a:lnTo>
                <a:lnTo>
                  <a:pt x="8325" y="42"/>
                </a:lnTo>
                <a:lnTo>
                  <a:pt x="8274" y="60"/>
                </a:lnTo>
                <a:lnTo>
                  <a:pt x="8225" y="81"/>
                </a:lnTo>
                <a:lnTo>
                  <a:pt x="8181" y="105"/>
                </a:lnTo>
                <a:lnTo>
                  <a:pt x="8139" y="131"/>
                </a:lnTo>
                <a:lnTo>
                  <a:pt x="8100" y="160"/>
                </a:lnTo>
                <a:lnTo>
                  <a:pt x="8064" y="192"/>
                </a:lnTo>
                <a:lnTo>
                  <a:pt x="8029" y="225"/>
                </a:lnTo>
                <a:lnTo>
                  <a:pt x="7998" y="261"/>
                </a:lnTo>
                <a:lnTo>
                  <a:pt x="7969" y="298"/>
                </a:lnTo>
                <a:lnTo>
                  <a:pt x="7942" y="338"/>
                </a:lnTo>
                <a:lnTo>
                  <a:pt x="7917" y="380"/>
                </a:lnTo>
                <a:lnTo>
                  <a:pt x="7896" y="423"/>
                </a:lnTo>
                <a:lnTo>
                  <a:pt x="7875" y="468"/>
                </a:lnTo>
                <a:lnTo>
                  <a:pt x="7857" y="515"/>
                </a:lnTo>
                <a:lnTo>
                  <a:pt x="7841" y="563"/>
                </a:lnTo>
                <a:lnTo>
                  <a:pt x="7825" y="613"/>
                </a:lnTo>
                <a:lnTo>
                  <a:pt x="7812" y="664"/>
                </a:lnTo>
                <a:lnTo>
                  <a:pt x="7802" y="716"/>
                </a:lnTo>
                <a:lnTo>
                  <a:pt x="7792" y="767"/>
                </a:lnTo>
                <a:lnTo>
                  <a:pt x="7783" y="821"/>
                </a:lnTo>
                <a:lnTo>
                  <a:pt x="7776" y="875"/>
                </a:lnTo>
                <a:lnTo>
                  <a:pt x="7772" y="930"/>
                </a:lnTo>
                <a:lnTo>
                  <a:pt x="7766" y="986"/>
                </a:lnTo>
                <a:lnTo>
                  <a:pt x="7763" y="1043"/>
                </a:lnTo>
                <a:lnTo>
                  <a:pt x="7762" y="1099"/>
                </a:lnTo>
                <a:lnTo>
                  <a:pt x="7760" y="1155"/>
                </a:lnTo>
                <a:lnTo>
                  <a:pt x="7760" y="1211"/>
                </a:lnTo>
                <a:lnTo>
                  <a:pt x="7760" y="1267"/>
                </a:lnTo>
                <a:lnTo>
                  <a:pt x="7762" y="1323"/>
                </a:lnTo>
                <a:lnTo>
                  <a:pt x="7763" y="1379"/>
                </a:lnTo>
                <a:lnTo>
                  <a:pt x="7766" y="1436"/>
                </a:lnTo>
                <a:lnTo>
                  <a:pt x="7770" y="1490"/>
                </a:lnTo>
                <a:lnTo>
                  <a:pt x="7776" y="1546"/>
                </a:lnTo>
                <a:lnTo>
                  <a:pt x="7783" y="1600"/>
                </a:lnTo>
                <a:lnTo>
                  <a:pt x="7792" y="1654"/>
                </a:lnTo>
                <a:lnTo>
                  <a:pt x="7800" y="1706"/>
                </a:lnTo>
                <a:lnTo>
                  <a:pt x="7812" y="1758"/>
                </a:lnTo>
                <a:lnTo>
                  <a:pt x="7825" y="1810"/>
                </a:lnTo>
                <a:lnTo>
                  <a:pt x="7839" y="1859"/>
                </a:lnTo>
                <a:lnTo>
                  <a:pt x="7857" y="1908"/>
                </a:lnTo>
                <a:lnTo>
                  <a:pt x="7874" y="1954"/>
                </a:lnTo>
                <a:lnTo>
                  <a:pt x="7894" y="2000"/>
                </a:lnTo>
                <a:lnTo>
                  <a:pt x="7917" y="2043"/>
                </a:lnTo>
                <a:lnTo>
                  <a:pt x="7942" y="2085"/>
                </a:lnTo>
                <a:lnTo>
                  <a:pt x="7968" y="2125"/>
                </a:lnTo>
                <a:lnTo>
                  <a:pt x="7998" y="2163"/>
                </a:lnTo>
                <a:lnTo>
                  <a:pt x="8028" y="2199"/>
                </a:lnTo>
                <a:lnTo>
                  <a:pt x="8063" y="2233"/>
                </a:lnTo>
                <a:lnTo>
                  <a:pt x="8099" y="2264"/>
                </a:lnTo>
                <a:lnTo>
                  <a:pt x="8139" y="2292"/>
                </a:lnTo>
                <a:lnTo>
                  <a:pt x="8181" y="2320"/>
                </a:lnTo>
                <a:lnTo>
                  <a:pt x="8225" y="2343"/>
                </a:lnTo>
                <a:lnTo>
                  <a:pt x="8273" y="2364"/>
                </a:lnTo>
                <a:lnTo>
                  <a:pt x="8323" y="2382"/>
                </a:lnTo>
                <a:lnTo>
                  <a:pt x="8378" y="2397"/>
                </a:lnTo>
                <a:lnTo>
                  <a:pt x="8434" y="2409"/>
                </a:lnTo>
                <a:lnTo>
                  <a:pt x="8495" y="2418"/>
                </a:lnTo>
                <a:lnTo>
                  <a:pt x="8559" y="2423"/>
                </a:lnTo>
                <a:lnTo>
                  <a:pt x="8626" y="2425"/>
                </a:lnTo>
                <a:lnTo>
                  <a:pt x="10532" y="2425"/>
                </a:lnTo>
                <a:lnTo>
                  <a:pt x="10532" y="1731"/>
                </a:lnTo>
                <a:lnTo>
                  <a:pt x="8751" y="1731"/>
                </a:lnTo>
                <a:lnTo>
                  <a:pt x="8734" y="1731"/>
                </a:lnTo>
                <a:lnTo>
                  <a:pt x="8716" y="1729"/>
                </a:lnTo>
                <a:lnTo>
                  <a:pt x="8700" y="1726"/>
                </a:lnTo>
                <a:lnTo>
                  <a:pt x="8685" y="1722"/>
                </a:lnTo>
                <a:lnTo>
                  <a:pt x="8669" y="1718"/>
                </a:lnTo>
                <a:lnTo>
                  <a:pt x="8654" y="1712"/>
                </a:lnTo>
                <a:lnTo>
                  <a:pt x="8640" y="1706"/>
                </a:lnTo>
                <a:lnTo>
                  <a:pt x="8626" y="1698"/>
                </a:lnTo>
                <a:lnTo>
                  <a:pt x="8613" y="1690"/>
                </a:lnTo>
                <a:lnTo>
                  <a:pt x="8600" y="1680"/>
                </a:lnTo>
                <a:lnTo>
                  <a:pt x="8587" y="1672"/>
                </a:lnTo>
                <a:lnTo>
                  <a:pt x="8575" y="1660"/>
                </a:lnTo>
                <a:lnTo>
                  <a:pt x="8564" y="1650"/>
                </a:lnTo>
                <a:lnTo>
                  <a:pt x="8552" y="1637"/>
                </a:lnTo>
                <a:lnTo>
                  <a:pt x="8542" y="1626"/>
                </a:lnTo>
                <a:lnTo>
                  <a:pt x="8532" y="1613"/>
                </a:lnTo>
                <a:lnTo>
                  <a:pt x="8523" y="1598"/>
                </a:lnTo>
                <a:lnTo>
                  <a:pt x="8515" y="1584"/>
                </a:lnTo>
                <a:lnTo>
                  <a:pt x="8506" y="1570"/>
                </a:lnTo>
                <a:lnTo>
                  <a:pt x="8499" y="1555"/>
                </a:lnTo>
                <a:lnTo>
                  <a:pt x="8484" y="1523"/>
                </a:lnTo>
                <a:lnTo>
                  <a:pt x="8473" y="1490"/>
                </a:lnTo>
                <a:lnTo>
                  <a:pt x="8464" y="1457"/>
                </a:lnTo>
                <a:lnTo>
                  <a:pt x="8459" y="1421"/>
                </a:lnTo>
                <a:lnTo>
                  <a:pt x="8454" y="1387"/>
                </a:lnTo>
                <a:lnTo>
                  <a:pt x="8453" y="1351"/>
                </a:lnTo>
                <a:lnTo>
                  <a:pt x="8453" y="1328"/>
                </a:lnTo>
                <a:lnTo>
                  <a:pt x="8453" y="1293"/>
                </a:lnTo>
                <a:lnTo>
                  <a:pt x="8451" y="1254"/>
                </a:lnTo>
                <a:lnTo>
                  <a:pt x="8451" y="1212"/>
                </a:lnTo>
                <a:lnTo>
                  <a:pt x="8451" y="1169"/>
                </a:lnTo>
                <a:lnTo>
                  <a:pt x="8453" y="1129"/>
                </a:lnTo>
                <a:lnTo>
                  <a:pt x="8453" y="1096"/>
                </a:lnTo>
                <a:lnTo>
                  <a:pt x="8453" y="1070"/>
                </a:lnTo>
                <a:lnTo>
                  <a:pt x="8454" y="1035"/>
                </a:lnTo>
                <a:lnTo>
                  <a:pt x="8459" y="1001"/>
                </a:lnTo>
                <a:lnTo>
                  <a:pt x="8464" y="968"/>
                </a:lnTo>
                <a:lnTo>
                  <a:pt x="8473" y="935"/>
                </a:lnTo>
                <a:lnTo>
                  <a:pt x="8484" y="901"/>
                </a:lnTo>
                <a:lnTo>
                  <a:pt x="8497" y="870"/>
                </a:lnTo>
                <a:lnTo>
                  <a:pt x="8513" y="841"/>
                </a:lnTo>
                <a:lnTo>
                  <a:pt x="8531" y="812"/>
                </a:lnTo>
                <a:lnTo>
                  <a:pt x="8541" y="799"/>
                </a:lnTo>
                <a:lnTo>
                  <a:pt x="8551" y="786"/>
                </a:lnTo>
                <a:lnTo>
                  <a:pt x="8562" y="775"/>
                </a:lnTo>
                <a:lnTo>
                  <a:pt x="8574" y="763"/>
                </a:lnTo>
                <a:lnTo>
                  <a:pt x="8585" y="753"/>
                </a:lnTo>
                <a:lnTo>
                  <a:pt x="8598" y="743"/>
                </a:lnTo>
                <a:lnTo>
                  <a:pt x="8611" y="733"/>
                </a:lnTo>
                <a:lnTo>
                  <a:pt x="8624" y="726"/>
                </a:lnTo>
                <a:lnTo>
                  <a:pt x="8639" y="717"/>
                </a:lnTo>
                <a:lnTo>
                  <a:pt x="8653" y="711"/>
                </a:lnTo>
                <a:lnTo>
                  <a:pt x="8667" y="706"/>
                </a:lnTo>
                <a:lnTo>
                  <a:pt x="8683" y="701"/>
                </a:lnTo>
                <a:lnTo>
                  <a:pt x="8699" y="697"/>
                </a:lnTo>
                <a:lnTo>
                  <a:pt x="8716" y="694"/>
                </a:lnTo>
                <a:lnTo>
                  <a:pt x="8734" y="693"/>
                </a:lnTo>
                <a:lnTo>
                  <a:pt x="8751" y="691"/>
                </a:lnTo>
                <a:close/>
                <a:moveTo>
                  <a:pt x="7328" y="0"/>
                </a:moveTo>
                <a:lnTo>
                  <a:pt x="6290" y="0"/>
                </a:lnTo>
                <a:lnTo>
                  <a:pt x="5596" y="1038"/>
                </a:lnTo>
                <a:lnTo>
                  <a:pt x="4903" y="0"/>
                </a:lnTo>
                <a:lnTo>
                  <a:pt x="3865" y="0"/>
                </a:lnTo>
                <a:lnTo>
                  <a:pt x="3865" y="2425"/>
                </a:lnTo>
                <a:lnTo>
                  <a:pt x="4556" y="2425"/>
                </a:lnTo>
                <a:lnTo>
                  <a:pt x="4556" y="684"/>
                </a:lnTo>
                <a:lnTo>
                  <a:pt x="5249" y="1731"/>
                </a:lnTo>
                <a:lnTo>
                  <a:pt x="5944" y="1731"/>
                </a:lnTo>
                <a:lnTo>
                  <a:pt x="6634" y="684"/>
                </a:lnTo>
                <a:lnTo>
                  <a:pt x="6634" y="2425"/>
                </a:lnTo>
                <a:lnTo>
                  <a:pt x="7328" y="2425"/>
                </a:lnTo>
                <a:lnTo>
                  <a:pt x="73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ACFE2B-19DC-4336-A5DA-7B9B5E3A68CB}"/>
              </a:ext>
            </a:extLst>
          </p:cNvPr>
          <p:cNvSpPr txBox="1"/>
          <p:nvPr/>
        </p:nvSpPr>
        <p:spPr>
          <a:xfrm>
            <a:off x="375919" y="1427285"/>
            <a:ext cx="9117058" cy="5396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lnSpc>
                <a:spcPct val="85000"/>
              </a:lnSpc>
              <a:defRPr sz="400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Мы всегда открыты к общению</a:t>
            </a:r>
            <a:endParaRPr lang="en-US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E12AF1B-A807-4A78-9BBB-7F627E5124C5}"/>
              </a:ext>
            </a:extLst>
          </p:cNvPr>
          <p:cNvSpPr/>
          <p:nvPr/>
        </p:nvSpPr>
        <p:spPr>
          <a:xfrm>
            <a:off x="1566845" y="2784086"/>
            <a:ext cx="2798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Как зарегистрироваться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на портале АИС НГС?</a:t>
            </a:r>
          </a:p>
        </p:txBody>
      </p:sp>
      <p:pic>
        <p:nvPicPr>
          <p:cNvPr id="38" name="Picture 2" descr="http://qrcoder.ru/code/?https%3A%2F%2Fwww.youtube.com%2Fwatch%3Fv%3DtZOI_yoRkFE%26list%3DPLwaTnG1YZVNHfWZN3An74wuOiLkNTPPvb%26index%3D1&amp;4&amp;0">
            <a:extLst>
              <a:ext uri="{FF2B5EF4-FFF2-40B4-BE49-F238E27FC236}">
                <a16:creationId xmlns:a16="http://schemas.microsoft.com/office/drawing/2014/main" id="{200C6264-2527-4B18-A2E3-83C9901BB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7" y="2753147"/>
            <a:ext cx="1085972" cy="108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0D5E820-32EA-4419-AB1C-C893E05845C6}"/>
              </a:ext>
            </a:extLst>
          </p:cNvPr>
          <p:cNvSpPr/>
          <p:nvPr/>
        </p:nvSpPr>
        <p:spPr>
          <a:xfrm>
            <a:off x="1566845" y="3493243"/>
            <a:ext cx="26324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Видео-инструкция</a:t>
            </a:r>
          </a:p>
        </p:txBody>
      </p:sp>
      <p:pic>
        <p:nvPicPr>
          <p:cNvPr id="40" name="Picture 4" descr="http://qrcoder.ru/code/?https%3A%2F%2Fwww.youtube.com%2Fwatch%3Fv%3DLfFSb95_avQ%26list%3DPLwaTnG1YZVNHfWZN3An74wuOiLkNTPPvb%26index%3D7&amp;4&amp;0">
            <a:extLst>
              <a:ext uri="{FF2B5EF4-FFF2-40B4-BE49-F238E27FC236}">
                <a16:creationId xmlns:a16="http://schemas.microsoft.com/office/drawing/2014/main" id="{DB8B8F52-22A5-4F82-B9E1-7C7F0F4FB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7" y="4380946"/>
            <a:ext cx="1116772" cy="111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E00D101-D700-4BC1-8501-F34CF472914C}"/>
              </a:ext>
            </a:extLst>
          </p:cNvPr>
          <p:cNvSpPr/>
          <p:nvPr/>
        </p:nvSpPr>
        <p:spPr>
          <a:xfrm>
            <a:off x="1566845" y="4425396"/>
            <a:ext cx="3926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Портал АИС НСГ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для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дистанционного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оформления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кредита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0B4FB12-3BD0-4D85-B92E-BEEF1CB3B27D}"/>
              </a:ext>
            </a:extLst>
          </p:cNvPr>
          <p:cNvSpPr/>
          <p:nvPr/>
        </p:nvSpPr>
        <p:spPr>
          <a:xfrm>
            <a:off x="1566844" y="5173843"/>
            <a:ext cx="2632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Видео-инструкция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F1C2F50-3C50-4CFC-B31E-2A1EB1F990A0}"/>
              </a:ext>
            </a:extLst>
          </p:cNvPr>
          <p:cNvSpPr/>
          <p:nvPr/>
        </p:nvSpPr>
        <p:spPr>
          <a:xfrm>
            <a:off x="6757300" y="2784090"/>
            <a:ext cx="4208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Консультации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и техническая поддержка: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FD7B143-B814-4528-B8FD-3719616D3569}"/>
              </a:ext>
            </a:extLst>
          </p:cNvPr>
          <p:cNvSpPr/>
          <p:nvPr/>
        </p:nvSpPr>
        <p:spPr>
          <a:xfrm>
            <a:off x="6757300" y="3107213"/>
            <a:ext cx="4263778" cy="904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8 800 100 11 00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3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Golos UI" panose="020B0504020202020204" pitchFamily="34" charset="-52"/>
              </a:rPr>
              <a:t>msbsupport@mspbank.ru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7A3D05C-B278-43AC-88E2-7BB595485A87}"/>
              </a:ext>
            </a:extLst>
          </p:cNvPr>
          <p:cNvSpPr/>
          <p:nvPr/>
        </p:nvSpPr>
        <p:spPr>
          <a:xfrm>
            <a:off x="7213287" y="5238254"/>
            <a:ext cx="16316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t.me/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mspbank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3D81"/>
              </a:solidFill>
              <a:effectLst/>
              <a:uLnTx/>
              <a:uFillTx/>
              <a:ea typeface="+mn-ea"/>
              <a:cs typeface="Golos UI" panose="020B0504020202020204" pitchFamily="34" charset="-52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6C5D691-4734-43F5-8DEB-A8ABF48C8172}"/>
              </a:ext>
            </a:extLst>
          </p:cNvPr>
          <p:cNvGrpSpPr/>
          <p:nvPr/>
        </p:nvGrpSpPr>
        <p:grpSpPr>
          <a:xfrm>
            <a:off x="6829379" y="5195233"/>
            <a:ext cx="363041" cy="363041"/>
            <a:chOff x="7054177" y="5093684"/>
            <a:chExt cx="363041" cy="363041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DB2544BD-CABF-4D9A-B129-01A4E962E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4177" y="5093684"/>
              <a:ext cx="363041" cy="363041"/>
            </a:xfrm>
            <a:custGeom>
              <a:avLst/>
              <a:gdLst>
                <a:gd name="T0" fmla="*/ 3966 w 7247"/>
                <a:gd name="T1" fmla="*/ 16 h 7248"/>
                <a:gd name="T2" fmla="*/ 4503 w 7247"/>
                <a:gd name="T3" fmla="*/ 108 h 7248"/>
                <a:gd name="T4" fmla="*/ 5008 w 7247"/>
                <a:gd name="T5" fmla="*/ 274 h 7248"/>
                <a:gd name="T6" fmla="*/ 5479 w 7247"/>
                <a:gd name="T7" fmla="*/ 511 h 7248"/>
                <a:gd name="T8" fmla="*/ 5907 w 7247"/>
                <a:gd name="T9" fmla="*/ 810 h 7248"/>
                <a:gd name="T10" fmla="*/ 6287 w 7247"/>
                <a:gd name="T11" fmla="*/ 1168 h 7248"/>
                <a:gd name="T12" fmla="*/ 6613 w 7247"/>
                <a:gd name="T13" fmla="*/ 1576 h 7248"/>
                <a:gd name="T14" fmla="*/ 6878 w 7247"/>
                <a:gd name="T15" fmla="*/ 2028 h 7248"/>
                <a:gd name="T16" fmla="*/ 7075 w 7247"/>
                <a:gd name="T17" fmla="*/ 2521 h 7248"/>
                <a:gd name="T18" fmla="*/ 7201 w 7247"/>
                <a:gd name="T19" fmla="*/ 3045 h 7248"/>
                <a:gd name="T20" fmla="*/ 7247 w 7247"/>
                <a:gd name="T21" fmla="*/ 3597 h 7248"/>
                <a:gd name="T22" fmla="*/ 7209 w 7247"/>
                <a:gd name="T23" fmla="*/ 4148 h 7248"/>
                <a:gd name="T24" fmla="*/ 7093 w 7247"/>
                <a:gd name="T25" fmla="*/ 4675 h 7248"/>
                <a:gd name="T26" fmla="*/ 6901 w 7247"/>
                <a:gd name="T27" fmla="*/ 5170 h 7248"/>
                <a:gd name="T28" fmla="*/ 6643 w 7247"/>
                <a:gd name="T29" fmla="*/ 5627 h 7248"/>
                <a:gd name="T30" fmla="*/ 6324 w 7247"/>
                <a:gd name="T31" fmla="*/ 6041 h 7248"/>
                <a:gd name="T32" fmla="*/ 5950 w 7247"/>
                <a:gd name="T33" fmla="*/ 6403 h 7248"/>
                <a:gd name="T34" fmla="*/ 5526 w 7247"/>
                <a:gd name="T35" fmla="*/ 6709 h 7248"/>
                <a:gd name="T36" fmla="*/ 5059 w 7247"/>
                <a:gd name="T37" fmla="*/ 6952 h 7248"/>
                <a:gd name="T38" fmla="*/ 4556 w 7247"/>
                <a:gd name="T39" fmla="*/ 7127 h 7248"/>
                <a:gd name="T40" fmla="*/ 4022 w 7247"/>
                <a:gd name="T41" fmla="*/ 7226 h 7248"/>
                <a:gd name="T42" fmla="*/ 3464 w 7247"/>
                <a:gd name="T43" fmla="*/ 7245 h 7248"/>
                <a:gd name="T44" fmla="*/ 2920 w 7247"/>
                <a:gd name="T45" fmla="*/ 7180 h 7248"/>
                <a:gd name="T46" fmla="*/ 2404 w 7247"/>
                <a:gd name="T47" fmla="*/ 7037 h 7248"/>
                <a:gd name="T48" fmla="*/ 1921 w 7247"/>
                <a:gd name="T49" fmla="*/ 6824 h 7248"/>
                <a:gd name="T50" fmla="*/ 1477 w 7247"/>
                <a:gd name="T51" fmla="*/ 6545 h 7248"/>
                <a:gd name="T52" fmla="*/ 1081 w 7247"/>
                <a:gd name="T53" fmla="*/ 6206 h 7248"/>
                <a:gd name="T54" fmla="*/ 737 w 7247"/>
                <a:gd name="T55" fmla="*/ 5815 h 7248"/>
                <a:gd name="T56" fmla="*/ 450 w 7247"/>
                <a:gd name="T57" fmla="*/ 5375 h 7248"/>
                <a:gd name="T58" fmla="*/ 230 w 7247"/>
                <a:gd name="T59" fmla="*/ 4896 h 7248"/>
                <a:gd name="T60" fmla="*/ 80 w 7247"/>
                <a:gd name="T61" fmla="*/ 4382 h 7248"/>
                <a:gd name="T62" fmla="*/ 7 w 7247"/>
                <a:gd name="T63" fmla="*/ 3838 h 7248"/>
                <a:gd name="T64" fmla="*/ 16 w 7247"/>
                <a:gd name="T65" fmla="*/ 3281 h 7248"/>
                <a:gd name="T66" fmla="*/ 108 w 7247"/>
                <a:gd name="T67" fmla="*/ 2745 h 7248"/>
                <a:gd name="T68" fmla="*/ 274 w 7247"/>
                <a:gd name="T69" fmla="*/ 2239 h 7248"/>
                <a:gd name="T70" fmla="*/ 511 w 7247"/>
                <a:gd name="T71" fmla="*/ 1768 h 7248"/>
                <a:gd name="T72" fmla="*/ 810 w 7247"/>
                <a:gd name="T73" fmla="*/ 1340 h 7248"/>
                <a:gd name="T74" fmla="*/ 1168 w 7247"/>
                <a:gd name="T75" fmla="*/ 960 h 7248"/>
                <a:gd name="T76" fmla="*/ 1576 w 7247"/>
                <a:gd name="T77" fmla="*/ 635 h 7248"/>
                <a:gd name="T78" fmla="*/ 2028 w 7247"/>
                <a:gd name="T79" fmla="*/ 369 h 7248"/>
                <a:gd name="T80" fmla="*/ 2521 w 7247"/>
                <a:gd name="T81" fmla="*/ 172 h 7248"/>
                <a:gd name="T82" fmla="*/ 3045 w 7247"/>
                <a:gd name="T83" fmla="*/ 47 h 7248"/>
                <a:gd name="T84" fmla="*/ 3596 w 7247"/>
                <a:gd name="T85" fmla="*/ 0 h 7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47" h="7248">
                  <a:moveTo>
                    <a:pt x="3596" y="0"/>
                  </a:moveTo>
                  <a:lnTo>
                    <a:pt x="3783" y="3"/>
                  </a:lnTo>
                  <a:lnTo>
                    <a:pt x="3966" y="16"/>
                  </a:lnTo>
                  <a:lnTo>
                    <a:pt x="4148" y="38"/>
                  </a:lnTo>
                  <a:lnTo>
                    <a:pt x="4327" y="68"/>
                  </a:lnTo>
                  <a:lnTo>
                    <a:pt x="4503" y="108"/>
                  </a:lnTo>
                  <a:lnTo>
                    <a:pt x="4675" y="156"/>
                  </a:lnTo>
                  <a:lnTo>
                    <a:pt x="4843" y="211"/>
                  </a:lnTo>
                  <a:lnTo>
                    <a:pt x="5008" y="274"/>
                  </a:lnTo>
                  <a:lnTo>
                    <a:pt x="5169" y="346"/>
                  </a:lnTo>
                  <a:lnTo>
                    <a:pt x="5327" y="425"/>
                  </a:lnTo>
                  <a:lnTo>
                    <a:pt x="5479" y="511"/>
                  </a:lnTo>
                  <a:lnTo>
                    <a:pt x="5627" y="604"/>
                  </a:lnTo>
                  <a:lnTo>
                    <a:pt x="5770" y="704"/>
                  </a:lnTo>
                  <a:lnTo>
                    <a:pt x="5907" y="810"/>
                  </a:lnTo>
                  <a:lnTo>
                    <a:pt x="6040" y="924"/>
                  </a:lnTo>
                  <a:lnTo>
                    <a:pt x="6166" y="1042"/>
                  </a:lnTo>
                  <a:lnTo>
                    <a:pt x="6287" y="1168"/>
                  </a:lnTo>
                  <a:lnTo>
                    <a:pt x="6403" y="1298"/>
                  </a:lnTo>
                  <a:lnTo>
                    <a:pt x="6511" y="1434"/>
                  </a:lnTo>
                  <a:lnTo>
                    <a:pt x="6613" y="1576"/>
                  </a:lnTo>
                  <a:lnTo>
                    <a:pt x="6708" y="1722"/>
                  </a:lnTo>
                  <a:lnTo>
                    <a:pt x="6797" y="1873"/>
                  </a:lnTo>
                  <a:lnTo>
                    <a:pt x="6878" y="2028"/>
                  </a:lnTo>
                  <a:lnTo>
                    <a:pt x="6951" y="2188"/>
                  </a:lnTo>
                  <a:lnTo>
                    <a:pt x="7018" y="2352"/>
                  </a:lnTo>
                  <a:lnTo>
                    <a:pt x="7075" y="2521"/>
                  </a:lnTo>
                  <a:lnTo>
                    <a:pt x="7126" y="2691"/>
                  </a:lnTo>
                  <a:lnTo>
                    <a:pt x="7168" y="2866"/>
                  </a:lnTo>
                  <a:lnTo>
                    <a:pt x="7201" y="3045"/>
                  </a:lnTo>
                  <a:lnTo>
                    <a:pt x="7225" y="3226"/>
                  </a:lnTo>
                  <a:lnTo>
                    <a:pt x="7241" y="3411"/>
                  </a:lnTo>
                  <a:lnTo>
                    <a:pt x="7247" y="3597"/>
                  </a:lnTo>
                  <a:lnTo>
                    <a:pt x="7244" y="3783"/>
                  </a:lnTo>
                  <a:lnTo>
                    <a:pt x="7231" y="3967"/>
                  </a:lnTo>
                  <a:lnTo>
                    <a:pt x="7209" y="4148"/>
                  </a:lnTo>
                  <a:lnTo>
                    <a:pt x="7179" y="4328"/>
                  </a:lnTo>
                  <a:lnTo>
                    <a:pt x="7140" y="4504"/>
                  </a:lnTo>
                  <a:lnTo>
                    <a:pt x="7093" y="4675"/>
                  </a:lnTo>
                  <a:lnTo>
                    <a:pt x="7036" y="4844"/>
                  </a:lnTo>
                  <a:lnTo>
                    <a:pt x="6973" y="5009"/>
                  </a:lnTo>
                  <a:lnTo>
                    <a:pt x="6901" y="5170"/>
                  </a:lnTo>
                  <a:lnTo>
                    <a:pt x="6823" y="5328"/>
                  </a:lnTo>
                  <a:lnTo>
                    <a:pt x="6736" y="5480"/>
                  </a:lnTo>
                  <a:lnTo>
                    <a:pt x="6643" y="5627"/>
                  </a:lnTo>
                  <a:lnTo>
                    <a:pt x="6544" y="5771"/>
                  </a:lnTo>
                  <a:lnTo>
                    <a:pt x="6437" y="5908"/>
                  </a:lnTo>
                  <a:lnTo>
                    <a:pt x="6324" y="6041"/>
                  </a:lnTo>
                  <a:lnTo>
                    <a:pt x="6205" y="6167"/>
                  </a:lnTo>
                  <a:lnTo>
                    <a:pt x="6080" y="6288"/>
                  </a:lnTo>
                  <a:lnTo>
                    <a:pt x="5950" y="6403"/>
                  </a:lnTo>
                  <a:lnTo>
                    <a:pt x="5814" y="6511"/>
                  </a:lnTo>
                  <a:lnTo>
                    <a:pt x="5673" y="6614"/>
                  </a:lnTo>
                  <a:lnTo>
                    <a:pt x="5526" y="6709"/>
                  </a:lnTo>
                  <a:lnTo>
                    <a:pt x="5375" y="6798"/>
                  </a:lnTo>
                  <a:lnTo>
                    <a:pt x="5219" y="6879"/>
                  </a:lnTo>
                  <a:lnTo>
                    <a:pt x="5059" y="6952"/>
                  </a:lnTo>
                  <a:lnTo>
                    <a:pt x="4895" y="7019"/>
                  </a:lnTo>
                  <a:lnTo>
                    <a:pt x="4728" y="7076"/>
                  </a:lnTo>
                  <a:lnTo>
                    <a:pt x="4556" y="7127"/>
                  </a:lnTo>
                  <a:lnTo>
                    <a:pt x="4381" y="7169"/>
                  </a:lnTo>
                  <a:lnTo>
                    <a:pt x="4203" y="7202"/>
                  </a:lnTo>
                  <a:lnTo>
                    <a:pt x="4022" y="7226"/>
                  </a:lnTo>
                  <a:lnTo>
                    <a:pt x="3838" y="7242"/>
                  </a:lnTo>
                  <a:lnTo>
                    <a:pt x="3651" y="7248"/>
                  </a:lnTo>
                  <a:lnTo>
                    <a:pt x="3464" y="7245"/>
                  </a:lnTo>
                  <a:lnTo>
                    <a:pt x="3281" y="7232"/>
                  </a:lnTo>
                  <a:lnTo>
                    <a:pt x="3099" y="7210"/>
                  </a:lnTo>
                  <a:lnTo>
                    <a:pt x="2920" y="7180"/>
                  </a:lnTo>
                  <a:lnTo>
                    <a:pt x="2745" y="7141"/>
                  </a:lnTo>
                  <a:lnTo>
                    <a:pt x="2572" y="7094"/>
                  </a:lnTo>
                  <a:lnTo>
                    <a:pt x="2404" y="7037"/>
                  </a:lnTo>
                  <a:lnTo>
                    <a:pt x="2239" y="6974"/>
                  </a:lnTo>
                  <a:lnTo>
                    <a:pt x="2078" y="6902"/>
                  </a:lnTo>
                  <a:lnTo>
                    <a:pt x="1921" y="6824"/>
                  </a:lnTo>
                  <a:lnTo>
                    <a:pt x="1769" y="6737"/>
                  </a:lnTo>
                  <a:lnTo>
                    <a:pt x="1621" y="6644"/>
                  </a:lnTo>
                  <a:lnTo>
                    <a:pt x="1477" y="6545"/>
                  </a:lnTo>
                  <a:lnTo>
                    <a:pt x="1340" y="6438"/>
                  </a:lnTo>
                  <a:lnTo>
                    <a:pt x="1207" y="6325"/>
                  </a:lnTo>
                  <a:lnTo>
                    <a:pt x="1081" y="6206"/>
                  </a:lnTo>
                  <a:lnTo>
                    <a:pt x="960" y="6081"/>
                  </a:lnTo>
                  <a:lnTo>
                    <a:pt x="846" y="5951"/>
                  </a:lnTo>
                  <a:lnTo>
                    <a:pt x="737" y="5815"/>
                  </a:lnTo>
                  <a:lnTo>
                    <a:pt x="635" y="5673"/>
                  </a:lnTo>
                  <a:lnTo>
                    <a:pt x="539" y="5526"/>
                  </a:lnTo>
                  <a:lnTo>
                    <a:pt x="450" y="5375"/>
                  </a:lnTo>
                  <a:lnTo>
                    <a:pt x="370" y="5220"/>
                  </a:lnTo>
                  <a:lnTo>
                    <a:pt x="296" y="5060"/>
                  </a:lnTo>
                  <a:lnTo>
                    <a:pt x="230" y="4896"/>
                  </a:lnTo>
                  <a:lnTo>
                    <a:pt x="172" y="4728"/>
                  </a:lnTo>
                  <a:lnTo>
                    <a:pt x="121" y="4557"/>
                  </a:lnTo>
                  <a:lnTo>
                    <a:pt x="80" y="4382"/>
                  </a:lnTo>
                  <a:lnTo>
                    <a:pt x="47" y="4203"/>
                  </a:lnTo>
                  <a:lnTo>
                    <a:pt x="22" y="4022"/>
                  </a:lnTo>
                  <a:lnTo>
                    <a:pt x="7" y="3838"/>
                  </a:lnTo>
                  <a:lnTo>
                    <a:pt x="0" y="3652"/>
                  </a:lnTo>
                  <a:lnTo>
                    <a:pt x="3" y="3465"/>
                  </a:lnTo>
                  <a:lnTo>
                    <a:pt x="16" y="3281"/>
                  </a:lnTo>
                  <a:lnTo>
                    <a:pt x="38" y="3100"/>
                  </a:lnTo>
                  <a:lnTo>
                    <a:pt x="68" y="2920"/>
                  </a:lnTo>
                  <a:lnTo>
                    <a:pt x="108" y="2745"/>
                  </a:lnTo>
                  <a:lnTo>
                    <a:pt x="156" y="2573"/>
                  </a:lnTo>
                  <a:lnTo>
                    <a:pt x="211" y="2404"/>
                  </a:lnTo>
                  <a:lnTo>
                    <a:pt x="274" y="2239"/>
                  </a:lnTo>
                  <a:lnTo>
                    <a:pt x="346" y="2078"/>
                  </a:lnTo>
                  <a:lnTo>
                    <a:pt x="425" y="1921"/>
                  </a:lnTo>
                  <a:lnTo>
                    <a:pt x="511" y="1768"/>
                  </a:lnTo>
                  <a:lnTo>
                    <a:pt x="604" y="1621"/>
                  </a:lnTo>
                  <a:lnTo>
                    <a:pt x="704" y="1478"/>
                  </a:lnTo>
                  <a:lnTo>
                    <a:pt x="810" y="1340"/>
                  </a:lnTo>
                  <a:lnTo>
                    <a:pt x="923" y="1208"/>
                  </a:lnTo>
                  <a:lnTo>
                    <a:pt x="1042" y="1081"/>
                  </a:lnTo>
                  <a:lnTo>
                    <a:pt x="1168" y="960"/>
                  </a:lnTo>
                  <a:lnTo>
                    <a:pt x="1298" y="846"/>
                  </a:lnTo>
                  <a:lnTo>
                    <a:pt x="1434" y="737"/>
                  </a:lnTo>
                  <a:lnTo>
                    <a:pt x="1576" y="635"/>
                  </a:lnTo>
                  <a:lnTo>
                    <a:pt x="1721" y="539"/>
                  </a:lnTo>
                  <a:lnTo>
                    <a:pt x="1873" y="450"/>
                  </a:lnTo>
                  <a:lnTo>
                    <a:pt x="2028" y="369"/>
                  </a:lnTo>
                  <a:lnTo>
                    <a:pt x="2188" y="296"/>
                  </a:lnTo>
                  <a:lnTo>
                    <a:pt x="2352" y="230"/>
                  </a:lnTo>
                  <a:lnTo>
                    <a:pt x="2521" y="172"/>
                  </a:lnTo>
                  <a:lnTo>
                    <a:pt x="2691" y="121"/>
                  </a:lnTo>
                  <a:lnTo>
                    <a:pt x="2867" y="80"/>
                  </a:lnTo>
                  <a:lnTo>
                    <a:pt x="3045" y="47"/>
                  </a:lnTo>
                  <a:lnTo>
                    <a:pt x="3226" y="22"/>
                  </a:lnTo>
                  <a:lnTo>
                    <a:pt x="3410" y="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D46F3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08146492-36BC-4E08-A97B-DBA1D2B9B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288" y="5199270"/>
              <a:ext cx="204561" cy="169700"/>
            </a:xfrm>
            <a:custGeom>
              <a:avLst/>
              <a:gdLst>
                <a:gd name="T0" fmla="*/ 541 w 4084"/>
                <a:gd name="T1" fmla="*/ 1380 h 3391"/>
                <a:gd name="T2" fmla="*/ 1432 w 4084"/>
                <a:gd name="T3" fmla="*/ 1006 h 3391"/>
                <a:gd name="T4" fmla="*/ 2398 w 4084"/>
                <a:gd name="T5" fmla="*/ 600 h 3391"/>
                <a:gd name="T6" fmla="*/ 2868 w 4084"/>
                <a:gd name="T7" fmla="*/ 398 h 3391"/>
                <a:gd name="T8" fmla="*/ 3298 w 4084"/>
                <a:gd name="T9" fmla="*/ 215 h 3391"/>
                <a:gd name="T10" fmla="*/ 3659 w 4084"/>
                <a:gd name="T11" fmla="*/ 63 h 3391"/>
                <a:gd name="T12" fmla="*/ 3794 w 4084"/>
                <a:gd name="T13" fmla="*/ 13 h 3391"/>
                <a:gd name="T14" fmla="*/ 3903 w 4084"/>
                <a:gd name="T15" fmla="*/ 0 h 3391"/>
                <a:gd name="T16" fmla="*/ 3986 w 4084"/>
                <a:gd name="T17" fmla="*/ 15 h 3391"/>
                <a:gd name="T18" fmla="*/ 4052 w 4084"/>
                <a:gd name="T19" fmla="*/ 69 h 3391"/>
                <a:gd name="T20" fmla="*/ 4084 w 4084"/>
                <a:gd name="T21" fmla="*/ 177 h 3391"/>
                <a:gd name="T22" fmla="*/ 4070 w 4084"/>
                <a:gd name="T23" fmla="*/ 357 h 3391"/>
                <a:gd name="T24" fmla="*/ 4025 w 4084"/>
                <a:gd name="T25" fmla="*/ 692 h 3391"/>
                <a:gd name="T26" fmla="*/ 3959 w 4084"/>
                <a:gd name="T27" fmla="*/ 1148 h 3391"/>
                <a:gd name="T28" fmla="*/ 3869 w 4084"/>
                <a:gd name="T29" fmla="*/ 1751 h 3391"/>
                <a:gd name="T30" fmla="*/ 3764 w 4084"/>
                <a:gd name="T31" fmla="*/ 2451 h 3391"/>
                <a:gd name="T32" fmla="*/ 3687 w 4084"/>
                <a:gd name="T33" fmla="*/ 2954 h 3391"/>
                <a:gd name="T34" fmla="*/ 3663 w 4084"/>
                <a:gd name="T35" fmla="*/ 3111 h 3391"/>
                <a:gd name="T36" fmla="*/ 3633 w 4084"/>
                <a:gd name="T37" fmla="*/ 3226 h 3391"/>
                <a:gd name="T38" fmla="*/ 3583 w 4084"/>
                <a:gd name="T39" fmla="*/ 3311 h 3391"/>
                <a:gd name="T40" fmla="*/ 3527 w 4084"/>
                <a:gd name="T41" fmla="*/ 3360 h 3391"/>
                <a:gd name="T42" fmla="*/ 3451 w 4084"/>
                <a:gd name="T43" fmla="*/ 3388 h 3391"/>
                <a:gd name="T44" fmla="*/ 3359 w 4084"/>
                <a:gd name="T45" fmla="*/ 3387 h 3391"/>
                <a:gd name="T46" fmla="*/ 3258 w 4084"/>
                <a:gd name="T47" fmla="*/ 3363 h 3391"/>
                <a:gd name="T48" fmla="*/ 3085 w 4084"/>
                <a:gd name="T49" fmla="*/ 3288 h 3391"/>
                <a:gd name="T50" fmla="*/ 2956 w 4084"/>
                <a:gd name="T51" fmla="*/ 3210 h 3391"/>
                <a:gd name="T52" fmla="*/ 2797 w 4084"/>
                <a:gd name="T53" fmla="*/ 3106 h 3391"/>
                <a:gd name="T54" fmla="*/ 2413 w 4084"/>
                <a:gd name="T55" fmla="*/ 2855 h 3391"/>
                <a:gd name="T56" fmla="*/ 2002 w 4084"/>
                <a:gd name="T57" fmla="*/ 2571 h 3391"/>
                <a:gd name="T58" fmla="*/ 1839 w 4084"/>
                <a:gd name="T59" fmla="*/ 2433 h 3391"/>
                <a:gd name="T60" fmla="*/ 1798 w 4084"/>
                <a:gd name="T61" fmla="*/ 2361 h 3391"/>
                <a:gd name="T62" fmla="*/ 1792 w 4084"/>
                <a:gd name="T63" fmla="*/ 2306 h 3391"/>
                <a:gd name="T64" fmla="*/ 1806 w 4084"/>
                <a:gd name="T65" fmla="*/ 2245 h 3391"/>
                <a:gd name="T66" fmla="*/ 1847 w 4084"/>
                <a:gd name="T67" fmla="*/ 2181 h 3391"/>
                <a:gd name="T68" fmla="*/ 2031 w 4084"/>
                <a:gd name="T69" fmla="*/ 2006 h 3391"/>
                <a:gd name="T70" fmla="*/ 2400 w 4084"/>
                <a:gd name="T71" fmla="*/ 1655 h 3391"/>
                <a:gd name="T72" fmla="*/ 2747 w 4084"/>
                <a:gd name="T73" fmla="*/ 1316 h 3391"/>
                <a:gd name="T74" fmla="*/ 2991 w 4084"/>
                <a:gd name="T75" fmla="*/ 1071 h 3391"/>
                <a:gd name="T76" fmla="*/ 3045 w 4084"/>
                <a:gd name="T77" fmla="*/ 1000 h 3391"/>
                <a:gd name="T78" fmla="*/ 3081 w 4084"/>
                <a:gd name="T79" fmla="*/ 928 h 3391"/>
                <a:gd name="T80" fmla="*/ 3085 w 4084"/>
                <a:gd name="T81" fmla="*/ 872 h 3391"/>
                <a:gd name="T82" fmla="*/ 3041 w 4084"/>
                <a:gd name="T83" fmla="*/ 850 h 3391"/>
                <a:gd name="T84" fmla="*/ 2935 w 4084"/>
                <a:gd name="T85" fmla="*/ 885 h 3391"/>
                <a:gd name="T86" fmla="*/ 2754 w 4084"/>
                <a:gd name="T87" fmla="*/ 992 h 3391"/>
                <a:gd name="T88" fmla="*/ 2165 w 4084"/>
                <a:gd name="T89" fmla="*/ 1400 h 3391"/>
                <a:gd name="T90" fmla="*/ 1596 w 4084"/>
                <a:gd name="T91" fmla="*/ 1788 h 3391"/>
                <a:gd name="T92" fmla="*/ 1270 w 4084"/>
                <a:gd name="T93" fmla="*/ 2008 h 3391"/>
                <a:gd name="T94" fmla="*/ 1189 w 4084"/>
                <a:gd name="T95" fmla="*/ 2051 h 3391"/>
                <a:gd name="T96" fmla="*/ 1047 w 4084"/>
                <a:gd name="T97" fmla="*/ 2079 h 3391"/>
                <a:gd name="T98" fmla="*/ 941 w 4084"/>
                <a:gd name="T99" fmla="*/ 2079 h 3391"/>
                <a:gd name="T100" fmla="*/ 813 w 4084"/>
                <a:gd name="T101" fmla="*/ 2059 h 3391"/>
                <a:gd name="T102" fmla="*/ 402 w 4084"/>
                <a:gd name="T103" fmla="*/ 1935 h 3391"/>
                <a:gd name="T104" fmla="*/ 74 w 4084"/>
                <a:gd name="T105" fmla="*/ 1829 h 3391"/>
                <a:gd name="T106" fmla="*/ 22 w 4084"/>
                <a:gd name="T107" fmla="*/ 1780 h 3391"/>
                <a:gd name="T108" fmla="*/ 1 w 4084"/>
                <a:gd name="T109" fmla="*/ 1730 h 3391"/>
                <a:gd name="T110" fmla="*/ 11 w 4084"/>
                <a:gd name="T111" fmla="*/ 1668 h 3391"/>
                <a:gd name="T112" fmla="*/ 74 w 4084"/>
                <a:gd name="T113" fmla="*/ 1596 h 3391"/>
                <a:gd name="T114" fmla="*/ 211 w 4084"/>
                <a:gd name="T115" fmla="*/ 1519 h 3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84" h="3391">
                  <a:moveTo>
                    <a:pt x="250" y="1502"/>
                  </a:moveTo>
                  <a:lnTo>
                    <a:pt x="269" y="1494"/>
                  </a:lnTo>
                  <a:lnTo>
                    <a:pt x="329" y="1470"/>
                  </a:lnTo>
                  <a:lnTo>
                    <a:pt x="420" y="1431"/>
                  </a:lnTo>
                  <a:lnTo>
                    <a:pt x="541" y="1380"/>
                  </a:lnTo>
                  <a:lnTo>
                    <a:pt x="687" y="1319"/>
                  </a:lnTo>
                  <a:lnTo>
                    <a:pt x="853" y="1249"/>
                  </a:lnTo>
                  <a:lnTo>
                    <a:pt x="1036" y="1172"/>
                  </a:lnTo>
                  <a:lnTo>
                    <a:pt x="1230" y="1091"/>
                  </a:lnTo>
                  <a:lnTo>
                    <a:pt x="1432" y="1006"/>
                  </a:lnTo>
                  <a:lnTo>
                    <a:pt x="1636" y="920"/>
                  </a:lnTo>
                  <a:lnTo>
                    <a:pt x="1840" y="835"/>
                  </a:lnTo>
                  <a:lnTo>
                    <a:pt x="2037" y="752"/>
                  </a:lnTo>
                  <a:lnTo>
                    <a:pt x="2225" y="672"/>
                  </a:lnTo>
                  <a:lnTo>
                    <a:pt x="2398" y="600"/>
                  </a:lnTo>
                  <a:lnTo>
                    <a:pt x="2551" y="535"/>
                  </a:lnTo>
                  <a:lnTo>
                    <a:pt x="2682" y="479"/>
                  </a:lnTo>
                  <a:lnTo>
                    <a:pt x="2733" y="456"/>
                  </a:lnTo>
                  <a:lnTo>
                    <a:pt x="2796" y="429"/>
                  </a:lnTo>
                  <a:lnTo>
                    <a:pt x="2868" y="398"/>
                  </a:lnTo>
                  <a:lnTo>
                    <a:pt x="2947" y="364"/>
                  </a:lnTo>
                  <a:lnTo>
                    <a:pt x="3032" y="327"/>
                  </a:lnTo>
                  <a:lnTo>
                    <a:pt x="3121" y="291"/>
                  </a:lnTo>
                  <a:lnTo>
                    <a:pt x="3210" y="253"/>
                  </a:lnTo>
                  <a:lnTo>
                    <a:pt x="3298" y="215"/>
                  </a:lnTo>
                  <a:lnTo>
                    <a:pt x="3385" y="178"/>
                  </a:lnTo>
                  <a:lnTo>
                    <a:pt x="3465" y="145"/>
                  </a:lnTo>
                  <a:lnTo>
                    <a:pt x="3540" y="114"/>
                  </a:lnTo>
                  <a:lnTo>
                    <a:pt x="3605" y="85"/>
                  </a:lnTo>
                  <a:lnTo>
                    <a:pt x="3659" y="63"/>
                  </a:lnTo>
                  <a:lnTo>
                    <a:pt x="3700" y="45"/>
                  </a:lnTo>
                  <a:lnTo>
                    <a:pt x="3727" y="35"/>
                  </a:lnTo>
                  <a:lnTo>
                    <a:pt x="3735" y="31"/>
                  </a:lnTo>
                  <a:lnTo>
                    <a:pt x="3752" y="25"/>
                  </a:lnTo>
                  <a:lnTo>
                    <a:pt x="3794" y="13"/>
                  </a:lnTo>
                  <a:lnTo>
                    <a:pt x="3822" y="8"/>
                  </a:lnTo>
                  <a:lnTo>
                    <a:pt x="3853" y="2"/>
                  </a:lnTo>
                  <a:lnTo>
                    <a:pt x="3869" y="1"/>
                  </a:lnTo>
                  <a:lnTo>
                    <a:pt x="3887" y="0"/>
                  </a:lnTo>
                  <a:lnTo>
                    <a:pt x="3903" y="0"/>
                  </a:lnTo>
                  <a:lnTo>
                    <a:pt x="3920" y="1"/>
                  </a:lnTo>
                  <a:lnTo>
                    <a:pt x="3937" y="2"/>
                  </a:lnTo>
                  <a:lnTo>
                    <a:pt x="3954" y="6"/>
                  </a:lnTo>
                  <a:lnTo>
                    <a:pt x="3970" y="10"/>
                  </a:lnTo>
                  <a:lnTo>
                    <a:pt x="3986" y="15"/>
                  </a:lnTo>
                  <a:lnTo>
                    <a:pt x="4001" y="23"/>
                  </a:lnTo>
                  <a:lnTo>
                    <a:pt x="4015" y="31"/>
                  </a:lnTo>
                  <a:lnTo>
                    <a:pt x="4028" y="42"/>
                  </a:lnTo>
                  <a:lnTo>
                    <a:pt x="4041" y="55"/>
                  </a:lnTo>
                  <a:lnTo>
                    <a:pt x="4052" y="69"/>
                  </a:lnTo>
                  <a:lnTo>
                    <a:pt x="4062" y="87"/>
                  </a:lnTo>
                  <a:lnTo>
                    <a:pt x="4070" y="105"/>
                  </a:lnTo>
                  <a:lnTo>
                    <a:pt x="4077" y="126"/>
                  </a:lnTo>
                  <a:lnTo>
                    <a:pt x="4081" y="150"/>
                  </a:lnTo>
                  <a:lnTo>
                    <a:pt x="4084" y="177"/>
                  </a:lnTo>
                  <a:lnTo>
                    <a:pt x="4084" y="206"/>
                  </a:lnTo>
                  <a:lnTo>
                    <a:pt x="4083" y="238"/>
                  </a:lnTo>
                  <a:lnTo>
                    <a:pt x="4080" y="269"/>
                  </a:lnTo>
                  <a:lnTo>
                    <a:pt x="4077" y="309"/>
                  </a:lnTo>
                  <a:lnTo>
                    <a:pt x="4070" y="357"/>
                  </a:lnTo>
                  <a:lnTo>
                    <a:pt x="4064" y="412"/>
                  </a:lnTo>
                  <a:lnTo>
                    <a:pt x="4056" y="473"/>
                  </a:lnTo>
                  <a:lnTo>
                    <a:pt x="4046" y="540"/>
                  </a:lnTo>
                  <a:lnTo>
                    <a:pt x="4036" y="614"/>
                  </a:lnTo>
                  <a:lnTo>
                    <a:pt x="4025" y="692"/>
                  </a:lnTo>
                  <a:lnTo>
                    <a:pt x="4013" y="776"/>
                  </a:lnTo>
                  <a:lnTo>
                    <a:pt x="4000" y="864"/>
                  </a:lnTo>
                  <a:lnTo>
                    <a:pt x="3987" y="955"/>
                  </a:lnTo>
                  <a:lnTo>
                    <a:pt x="3973" y="1050"/>
                  </a:lnTo>
                  <a:lnTo>
                    <a:pt x="3959" y="1148"/>
                  </a:lnTo>
                  <a:lnTo>
                    <a:pt x="3944" y="1249"/>
                  </a:lnTo>
                  <a:lnTo>
                    <a:pt x="3929" y="1350"/>
                  </a:lnTo>
                  <a:lnTo>
                    <a:pt x="3914" y="1454"/>
                  </a:lnTo>
                  <a:lnTo>
                    <a:pt x="3892" y="1602"/>
                  </a:lnTo>
                  <a:lnTo>
                    <a:pt x="3869" y="1751"/>
                  </a:lnTo>
                  <a:lnTo>
                    <a:pt x="3847" y="1898"/>
                  </a:lnTo>
                  <a:lnTo>
                    <a:pt x="3825" y="2043"/>
                  </a:lnTo>
                  <a:lnTo>
                    <a:pt x="3803" y="2184"/>
                  </a:lnTo>
                  <a:lnTo>
                    <a:pt x="3783" y="2321"/>
                  </a:lnTo>
                  <a:lnTo>
                    <a:pt x="3764" y="2451"/>
                  </a:lnTo>
                  <a:lnTo>
                    <a:pt x="3744" y="2572"/>
                  </a:lnTo>
                  <a:lnTo>
                    <a:pt x="3728" y="2685"/>
                  </a:lnTo>
                  <a:lnTo>
                    <a:pt x="3712" y="2787"/>
                  </a:lnTo>
                  <a:lnTo>
                    <a:pt x="3699" y="2877"/>
                  </a:lnTo>
                  <a:lnTo>
                    <a:pt x="3687" y="2954"/>
                  </a:lnTo>
                  <a:lnTo>
                    <a:pt x="3677" y="3015"/>
                  </a:lnTo>
                  <a:lnTo>
                    <a:pt x="3671" y="3062"/>
                  </a:lnTo>
                  <a:lnTo>
                    <a:pt x="3666" y="3090"/>
                  </a:lnTo>
                  <a:lnTo>
                    <a:pt x="3665" y="3101"/>
                  </a:lnTo>
                  <a:lnTo>
                    <a:pt x="3663" y="3111"/>
                  </a:lnTo>
                  <a:lnTo>
                    <a:pt x="3659" y="3139"/>
                  </a:lnTo>
                  <a:lnTo>
                    <a:pt x="3654" y="3158"/>
                  </a:lnTo>
                  <a:lnTo>
                    <a:pt x="3649" y="3179"/>
                  </a:lnTo>
                  <a:lnTo>
                    <a:pt x="3643" y="3202"/>
                  </a:lnTo>
                  <a:lnTo>
                    <a:pt x="3633" y="3226"/>
                  </a:lnTo>
                  <a:lnTo>
                    <a:pt x="3622" y="3251"/>
                  </a:lnTo>
                  <a:lnTo>
                    <a:pt x="3608" y="3276"/>
                  </a:lnTo>
                  <a:lnTo>
                    <a:pt x="3600" y="3288"/>
                  </a:lnTo>
                  <a:lnTo>
                    <a:pt x="3592" y="3300"/>
                  </a:lnTo>
                  <a:lnTo>
                    <a:pt x="3583" y="3311"/>
                  </a:lnTo>
                  <a:lnTo>
                    <a:pt x="3573" y="3322"/>
                  </a:lnTo>
                  <a:lnTo>
                    <a:pt x="3564" y="3332"/>
                  </a:lnTo>
                  <a:lnTo>
                    <a:pt x="3552" y="3343"/>
                  </a:lnTo>
                  <a:lnTo>
                    <a:pt x="3540" y="3351"/>
                  </a:lnTo>
                  <a:lnTo>
                    <a:pt x="3527" y="3360"/>
                  </a:lnTo>
                  <a:lnTo>
                    <a:pt x="3514" y="3368"/>
                  </a:lnTo>
                  <a:lnTo>
                    <a:pt x="3499" y="3374"/>
                  </a:lnTo>
                  <a:lnTo>
                    <a:pt x="3484" y="3381"/>
                  </a:lnTo>
                  <a:lnTo>
                    <a:pt x="3468" y="3385"/>
                  </a:lnTo>
                  <a:lnTo>
                    <a:pt x="3451" y="3388"/>
                  </a:lnTo>
                  <a:lnTo>
                    <a:pt x="3433" y="3390"/>
                  </a:lnTo>
                  <a:lnTo>
                    <a:pt x="3415" y="3391"/>
                  </a:lnTo>
                  <a:lnTo>
                    <a:pt x="3396" y="3391"/>
                  </a:lnTo>
                  <a:lnTo>
                    <a:pt x="3377" y="3389"/>
                  </a:lnTo>
                  <a:lnTo>
                    <a:pt x="3359" y="3387"/>
                  </a:lnTo>
                  <a:lnTo>
                    <a:pt x="3338" y="3384"/>
                  </a:lnTo>
                  <a:lnTo>
                    <a:pt x="3319" y="3379"/>
                  </a:lnTo>
                  <a:lnTo>
                    <a:pt x="3298" y="3375"/>
                  </a:lnTo>
                  <a:lnTo>
                    <a:pt x="3278" y="3370"/>
                  </a:lnTo>
                  <a:lnTo>
                    <a:pt x="3258" y="3363"/>
                  </a:lnTo>
                  <a:lnTo>
                    <a:pt x="3238" y="3356"/>
                  </a:lnTo>
                  <a:lnTo>
                    <a:pt x="3198" y="3341"/>
                  </a:lnTo>
                  <a:lnTo>
                    <a:pt x="3159" y="3324"/>
                  </a:lnTo>
                  <a:lnTo>
                    <a:pt x="3121" y="3306"/>
                  </a:lnTo>
                  <a:lnTo>
                    <a:pt x="3085" y="3288"/>
                  </a:lnTo>
                  <a:lnTo>
                    <a:pt x="3052" y="3270"/>
                  </a:lnTo>
                  <a:lnTo>
                    <a:pt x="3023" y="3252"/>
                  </a:lnTo>
                  <a:lnTo>
                    <a:pt x="2996" y="3236"/>
                  </a:lnTo>
                  <a:lnTo>
                    <a:pt x="2973" y="3222"/>
                  </a:lnTo>
                  <a:lnTo>
                    <a:pt x="2956" y="3210"/>
                  </a:lnTo>
                  <a:lnTo>
                    <a:pt x="2943" y="3200"/>
                  </a:lnTo>
                  <a:lnTo>
                    <a:pt x="2927" y="3189"/>
                  </a:lnTo>
                  <a:lnTo>
                    <a:pt x="2896" y="3169"/>
                  </a:lnTo>
                  <a:lnTo>
                    <a:pt x="2853" y="3141"/>
                  </a:lnTo>
                  <a:lnTo>
                    <a:pt x="2797" y="3106"/>
                  </a:lnTo>
                  <a:lnTo>
                    <a:pt x="2733" y="3064"/>
                  </a:lnTo>
                  <a:lnTo>
                    <a:pt x="2660" y="3018"/>
                  </a:lnTo>
                  <a:lnTo>
                    <a:pt x="2581" y="2966"/>
                  </a:lnTo>
                  <a:lnTo>
                    <a:pt x="2498" y="2912"/>
                  </a:lnTo>
                  <a:lnTo>
                    <a:pt x="2413" y="2855"/>
                  </a:lnTo>
                  <a:lnTo>
                    <a:pt x="2325" y="2796"/>
                  </a:lnTo>
                  <a:lnTo>
                    <a:pt x="2239" y="2738"/>
                  </a:lnTo>
                  <a:lnTo>
                    <a:pt x="2156" y="2681"/>
                  </a:lnTo>
                  <a:lnTo>
                    <a:pt x="2076" y="2625"/>
                  </a:lnTo>
                  <a:lnTo>
                    <a:pt x="2002" y="2571"/>
                  </a:lnTo>
                  <a:lnTo>
                    <a:pt x="1936" y="2521"/>
                  </a:lnTo>
                  <a:lnTo>
                    <a:pt x="1880" y="2475"/>
                  </a:lnTo>
                  <a:lnTo>
                    <a:pt x="1866" y="2463"/>
                  </a:lnTo>
                  <a:lnTo>
                    <a:pt x="1852" y="2448"/>
                  </a:lnTo>
                  <a:lnTo>
                    <a:pt x="1839" y="2433"/>
                  </a:lnTo>
                  <a:lnTo>
                    <a:pt x="1826" y="2417"/>
                  </a:lnTo>
                  <a:lnTo>
                    <a:pt x="1816" y="2400"/>
                  </a:lnTo>
                  <a:lnTo>
                    <a:pt x="1806" y="2380"/>
                  </a:lnTo>
                  <a:lnTo>
                    <a:pt x="1803" y="2371"/>
                  </a:lnTo>
                  <a:lnTo>
                    <a:pt x="1798" y="2361"/>
                  </a:lnTo>
                  <a:lnTo>
                    <a:pt x="1796" y="2350"/>
                  </a:lnTo>
                  <a:lnTo>
                    <a:pt x="1794" y="2339"/>
                  </a:lnTo>
                  <a:lnTo>
                    <a:pt x="1792" y="2329"/>
                  </a:lnTo>
                  <a:lnTo>
                    <a:pt x="1792" y="2318"/>
                  </a:lnTo>
                  <a:lnTo>
                    <a:pt x="1792" y="2306"/>
                  </a:lnTo>
                  <a:lnTo>
                    <a:pt x="1793" y="2294"/>
                  </a:lnTo>
                  <a:lnTo>
                    <a:pt x="1795" y="2282"/>
                  </a:lnTo>
                  <a:lnTo>
                    <a:pt x="1797" y="2270"/>
                  </a:lnTo>
                  <a:lnTo>
                    <a:pt x="1801" y="2258"/>
                  </a:lnTo>
                  <a:lnTo>
                    <a:pt x="1806" y="2245"/>
                  </a:lnTo>
                  <a:lnTo>
                    <a:pt x="1812" y="2234"/>
                  </a:lnTo>
                  <a:lnTo>
                    <a:pt x="1819" y="2221"/>
                  </a:lnTo>
                  <a:lnTo>
                    <a:pt x="1827" y="2208"/>
                  </a:lnTo>
                  <a:lnTo>
                    <a:pt x="1837" y="2194"/>
                  </a:lnTo>
                  <a:lnTo>
                    <a:pt x="1847" y="2181"/>
                  </a:lnTo>
                  <a:lnTo>
                    <a:pt x="1860" y="2168"/>
                  </a:lnTo>
                  <a:lnTo>
                    <a:pt x="1873" y="2154"/>
                  </a:lnTo>
                  <a:lnTo>
                    <a:pt x="1888" y="2140"/>
                  </a:lnTo>
                  <a:lnTo>
                    <a:pt x="1959" y="2074"/>
                  </a:lnTo>
                  <a:lnTo>
                    <a:pt x="2031" y="2006"/>
                  </a:lnTo>
                  <a:lnTo>
                    <a:pt x="2104" y="1937"/>
                  </a:lnTo>
                  <a:lnTo>
                    <a:pt x="2178" y="1866"/>
                  </a:lnTo>
                  <a:lnTo>
                    <a:pt x="2253" y="1796"/>
                  </a:lnTo>
                  <a:lnTo>
                    <a:pt x="2326" y="1725"/>
                  </a:lnTo>
                  <a:lnTo>
                    <a:pt x="2400" y="1655"/>
                  </a:lnTo>
                  <a:lnTo>
                    <a:pt x="2472" y="1584"/>
                  </a:lnTo>
                  <a:lnTo>
                    <a:pt x="2544" y="1515"/>
                  </a:lnTo>
                  <a:lnTo>
                    <a:pt x="2614" y="1447"/>
                  </a:lnTo>
                  <a:lnTo>
                    <a:pt x="2682" y="1380"/>
                  </a:lnTo>
                  <a:lnTo>
                    <a:pt x="2747" y="1316"/>
                  </a:lnTo>
                  <a:lnTo>
                    <a:pt x="2810" y="1254"/>
                  </a:lnTo>
                  <a:lnTo>
                    <a:pt x="2871" y="1194"/>
                  </a:lnTo>
                  <a:lnTo>
                    <a:pt x="2927" y="1137"/>
                  </a:lnTo>
                  <a:lnTo>
                    <a:pt x="2980" y="1084"/>
                  </a:lnTo>
                  <a:lnTo>
                    <a:pt x="2991" y="1071"/>
                  </a:lnTo>
                  <a:lnTo>
                    <a:pt x="3002" y="1059"/>
                  </a:lnTo>
                  <a:lnTo>
                    <a:pt x="3014" y="1044"/>
                  </a:lnTo>
                  <a:lnTo>
                    <a:pt x="3025" y="1030"/>
                  </a:lnTo>
                  <a:lnTo>
                    <a:pt x="3036" y="1015"/>
                  </a:lnTo>
                  <a:lnTo>
                    <a:pt x="3045" y="1000"/>
                  </a:lnTo>
                  <a:lnTo>
                    <a:pt x="3054" y="985"/>
                  </a:lnTo>
                  <a:lnTo>
                    <a:pt x="3063" y="971"/>
                  </a:lnTo>
                  <a:lnTo>
                    <a:pt x="3070" y="956"/>
                  </a:lnTo>
                  <a:lnTo>
                    <a:pt x="3076" y="942"/>
                  </a:lnTo>
                  <a:lnTo>
                    <a:pt x="3081" y="928"/>
                  </a:lnTo>
                  <a:lnTo>
                    <a:pt x="3085" y="914"/>
                  </a:lnTo>
                  <a:lnTo>
                    <a:pt x="3088" y="902"/>
                  </a:lnTo>
                  <a:lnTo>
                    <a:pt x="3089" y="890"/>
                  </a:lnTo>
                  <a:lnTo>
                    <a:pt x="3088" y="880"/>
                  </a:lnTo>
                  <a:lnTo>
                    <a:pt x="3085" y="872"/>
                  </a:lnTo>
                  <a:lnTo>
                    <a:pt x="3081" y="864"/>
                  </a:lnTo>
                  <a:lnTo>
                    <a:pt x="3075" y="858"/>
                  </a:lnTo>
                  <a:lnTo>
                    <a:pt x="3066" y="853"/>
                  </a:lnTo>
                  <a:lnTo>
                    <a:pt x="3055" y="851"/>
                  </a:lnTo>
                  <a:lnTo>
                    <a:pt x="3041" y="850"/>
                  </a:lnTo>
                  <a:lnTo>
                    <a:pt x="3026" y="852"/>
                  </a:lnTo>
                  <a:lnTo>
                    <a:pt x="3008" y="857"/>
                  </a:lnTo>
                  <a:lnTo>
                    <a:pt x="2986" y="863"/>
                  </a:lnTo>
                  <a:lnTo>
                    <a:pt x="2962" y="873"/>
                  </a:lnTo>
                  <a:lnTo>
                    <a:pt x="2935" y="885"/>
                  </a:lnTo>
                  <a:lnTo>
                    <a:pt x="2906" y="900"/>
                  </a:lnTo>
                  <a:lnTo>
                    <a:pt x="2873" y="917"/>
                  </a:lnTo>
                  <a:lnTo>
                    <a:pt x="2837" y="939"/>
                  </a:lnTo>
                  <a:lnTo>
                    <a:pt x="2797" y="963"/>
                  </a:lnTo>
                  <a:lnTo>
                    <a:pt x="2754" y="992"/>
                  </a:lnTo>
                  <a:lnTo>
                    <a:pt x="2706" y="1023"/>
                  </a:lnTo>
                  <a:lnTo>
                    <a:pt x="2568" y="1120"/>
                  </a:lnTo>
                  <a:lnTo>
                    <a:pt x="2431" y="1215"/>
                  </a:lnTo>
                  <a:lnTo>
                    <a:pt x="2296" y="1309"/>
                  </a:lnTo>
                  <a:lnTo>
                    <a:pt x="2165" y="1400"/>
                  </a:lnTo>
                  <a:lnTo>
                    <a:pt x="2038" y="1486"/>
                  </a:lnTo>
                  <a:lnTo>
                    <a:pt x="1917" y="1569"/>
                  </a:lnTo>
                  <a:lnTo>
                    <a:pt x="1801" y="1648"/>
                  </a:lnTo>
                  <a:lnTo>
                    <a:pt x="1695" y="1721"/>
                  </a:lnTo>
                  <a:lnTo>
                    <a:pt x="1596" y="1788"/>
                  </a:lnTo>
                  <a:lnTo>
                    <a:pt x="1508" y="1848"/>
                  </a:lnTo>
                  <a:lnTo>
                    <a:pt x="1429" y="1901"/>
                  </a:lnTo>
                  <a:lnTo>
                    <a:pt x="1363" y="1945"/>
                  </a:lnTo>
                  <a:lnTo>
                    <a:pt x="1310" y="1981"/>
                  </a:lnTo>
                  <a:lnTo>
                    <a:pt x="1270" y="2008"/>
                  </a:lnTo>
                  <a:lnTo>
                    <a:pt x="1246" y="2024"/>
                  </a:lnTo>
                  <a:lnTo>
                    <a:pt x="1238" y="2029"/>
                  </a:lnTo>
                  <a:lnTo>
                    <a:pt x="1230" y="2034"/>
                  </a:lnTo>
                  <a:lnTo>
                    <a:pt x="1206" y="2045"/>
                  </a:lnTo>
                  <a:lnTo>
                    <a:pt x="1189" y="2051"/>
                  </a:lnTo>
                  <a:lnTo>
                    <a:pt x="1169" y="2059"/>
                  </a:lnTo>
                  <a:lnTo>
                    <a:pt x="1144" y="2065"/>
                  </a:lnTo>
                  <a:lnTo>
                    <a:pt x="1115" y="2070"/>
                  </a:lnTo>
                  <a:lnTo>
                    <a:pt x="1082" y="2076"/>
                  </a:lnTo>
                  <a:lnTo>
                    <a:pt x="1047" y="2079"/>
                  </a:lnTo>
                  <a:lnTo>
                    <a:pt x="1027" y="2080"/>
                  </a:lnTo>
                  <a:lnTo>
                    <a:pt x="1007" y="2081"/>
                  </a:lnTo>
                  <a:lnTo>
                    <a:pt x="986" y="2081"/>
                  </a:lnTo>
                  <a:lnTo>
                    <a:pt x="965" y="2080"/>
                  </a:lnTo>
                  <a:lnTo>
                    <a:pt x="941" y="2079"/>
                  </a:lnTo>
                  <a:lnTo>
                    <a:pt x="917" y="2076"/>
                  </a:lnTo>
                  <a:lnTo>
                    <a:pt x="892" y="2074"/>
                  </a:lnTo>
                  <a:lnTo>
                    <a:pt x="867" y="2069"/>
                  </a:lnTo>
                  <a:lnTo>
                    <a:pt x="840" y="2064"/>
                  </a:lnTo>
                  <a:lnTo>
                    <a:pt x="813" y="2059"/>
                  </a:lnTo>
                  <a:lnTo>
                    <a:pt x="785" y="2052"/>
                  </a:lnTo>
                  <a:lnTo>
                    <a:pt x="756" y="2043"/>
                  </a:lnTo>
                  <a:lnTo>
                    <a:pt x="636" y="2008"/>
                  </a:lnTo>
                  <a:lnTo>
                    <a:pt x="516" y="1971"/>
                  </a:lnTo>
                  <a:lnTo>
                    <a:pt x="402" y="1935"/>
                  </a:lnTo>
                  <a:lnTo>
                    <a:pt x="297" y="1902"/>
                  </a:lnTo>
                  <a:lnTo>
                    <a:pt x="207" y="1873"/>
                  </a:lnTo>
                  <a:lnTo>
                    <a:pt x="136" y="1849"/>
                  </a:lnTo>
                  <a:lnTo>
                    <a:pt x="90" y="1834"/>
                  </a:lnTo>
                  <a:lnTo>
                    <a:pt x="74" y="1829"/>
                  </a:lnTo>
                  <a:lnTo>
                    <a:pt x="64" y="1822"/>
                  </a:lnTo>
                  <a:lnTo>
                    <a:pt x="41" y="1802"/>
                  </a:lnTo>
                  <a:lnTo>
                    <a:pt x="35" y="1795"/>
                  </a:lnTo>
                  <a:lnTo>
                    <a:pt x="28" y="1788"/>
                  </a:lnTo>
                  <a:lnTo>
                    <a:pt x="22" y="1780"/>
                  </a:lnTo>
                  <a:lnTo>
                    <a:pt x="16" y="1770"/>
                  </a:lnTo>
                  <a:lnTo>
                    <a:pt x="11" y="1762"/>
                  </a:lnTo>
                  <a:lnTo>
                    <a:pt x="7" y="1752"/>
                  </a:lnTo>
                  <a:lnTo>
                    <a:pt x="4" y="1741"/>
                  </a:lnTo>
                  <a:lnTo>
                    <a:pt x="1" y="1730"/>
                  </a:lnTo>
                  <a:lnTo>
                    <a:pt x="0" y="1718"/>
                  </a:lnTo>
                  <a:lnTo>
                    <a:pt x="0" y="1707"/>
                  </a:lnTo>
                  <a:lnTo>
                    <a:pt x="2" y="1694"/>
                  </a:lnTo>
                  <a:lnTo>
                    <a:pt x="6" y="1681"/>
                  </a:lnTo>
                  <a:lnTo>
                    <a:pt x="11" y="1668"/>
                  </a:lnTo>
                  <a:lnTo>
                    <a:pt x="19" y="1654"/>
                  </a:lnTo>
                  <a:lnTo>
                    <a:pt x="28" y="1640"/>
                  </a:lnTo>
                  <a:lnTo>
                    <a:pt x="41" y="1626"/>
                  </a:lnTo>
                  <a:lnTo>
                    <a:pt x="56" y="1611"/>
                  </a:lnTo>
                  <a:lnTo>
                    <a:pt x="74" y="1596"/>
                  </a:lnTo>
                  <a:lnTo>
                    <a:pt x="95" y="1581"/>
                  </a:lnTo>
                  <a:lnTo>
                    <a:pt x="119" y="1566"/>
                  </a:lnTo>
                  <a:lnTo>
                    <a:pt x="146" y="1550"/>
                  </a:lnTo>
                  <a:lnTo>
                    <a:pt x="176" y="1535"/>
                  </a:lnTo>
                  <a:lnTo>
                    <a:pt x="211" y="1519"/>
                  </a:lnTo>
                  <a:lnTo>
                    <a:pt x="250" y="15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B677C73-D256-4447-9E99-FCB3A0C1C772}"/>
              </a:ext>
            </a:extLst>
          </p:cNvPr>
          <p:cNvSpPr/>
          <p:nvPr/>
        </p:nvSpPr>
        <p:spPr>
          <a:xfrm>
            <a:off x="9406331" y="5238254"/>
            <a:ext cx="1942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vk.com/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mspbank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3D81"/>
              </a:solidFill>
              <a:effectLst/>
              <a:uLnTx/>
              <a:uFillTx/>
              <a:ea typeface="+mn-ea"/>
              <a:cs typeface="Golos UI" panose="020B0504020202020204" pitchFamily="34" charset="-52"/>
            </a:endParaRP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71C4E982-9859-4612-A12E-60B9C1CCD92C}"/>
              </a:ext>
            </a:extLst>
          </p:cNvPr>
          <p:cNvGrpSpPr/>
          <p:nvPr/>
        </p:nvGrpSpPr>
        <p:grpSpPr>
          <a:xfrm>
            <a:off x="9013300" y="5194932"/>
            <a:ext cx="363642" cy="363643"/>
            <a:chOff x="9300853" y="5093383"/>
            <a:chExt cx="363642" cy="363643"/>
          </a:xfrm>
        </p:grpSpPr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8FBFDCC5-CF43-4013-B5A9-26BF0859A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0853" y="5093383"/>
              <a:ext cx="363642" cy="363643"/>
            </a:xfrm>
            <a:custGeom>
              <a:avLst/>
              <a:gdLst>
                <a:gd name="T0" fmla="*/ 0 w 7259"/>
                <a:gd name="T1" fmla="*/ 2802 h 7260"/>
                <a:gd name="T2" fmla="*/ 5 w 7259"/>
                <a:gd name="T3" fmla="*/ 2311 h 7260"/>
                <a:gd name="T4" fmla="*/ 25 w 7259"/>
                <a:gd name="T5" fmla="*/ 1885 h 7260"/>
                <a:gd name="T6" fmla="*/ 65 w 7259"/>
                <a:gd name="T7" fmla="*/ 1515 h 7260"/>
                <a:gd name="T8" fmla="*/ 130 w 7259"/>
                <a:gd name="T9" fmla="*/ 1197 h 7260"/>
                <a:gd name="T10" fmla="*/ 227 w 7259"/>
                <a:gd name="T11" fmla="*/ 924 h 7260"/>
                <a:gd name="T12" fmla="*/ 362 w 7259"/>
                <a:gd name="T13" fmla="*/ 691 h 7260"/>
                <a:gd name="T14" fmla="*/ 539 w 7259"/>
                <a:gd name="T15" fmla="*/ 491 h 7260"/>
                <a:gd name="T16" fmla="*/ 753 w 7259"/>
                <a:gd name="T17" fmla="*/ 333 h 7260"/>
                <a:gd name="T18" fmla="*/ 1003 w 7259"/>
                <a:gd name="T19" fmla="*/ 214 h 7260"/>
                <a:gd name="T20" fmla="*/ 1297 w 7259"/>
                <a:gd name="T21" fmla="*/ 129 h 7260"/>
                <a:gd name="T22" fmla="*/ 1639 w 7259"/>
                <a:gd name="T23" fmla="*/ 72 h 7260"/>
                <a:gd name="T24" fmla="*/ 2035 w 7259"/>
                <a:gd name="T25" fmla="*/ 37 h 7260"/>
                <a:gd name="T26" fmla="*/ 2493 w 7259"/>
                <a:gd name="T27" fmla="*/ 18 h 7260"/>
                <a:gd name="T28" fmla="*/ 3159 w 7259"/>
                <a:gd name="T29" fmla="*/ 8 h 7260"/>
                <a:gd name="T30" fmla="*/ 4325 w 7259"/>
                <a:gd name="T31" fmla="*/ 0 h 7260"/>
                <a:gd name="T32" fmla="*/ 4831 w 7259"/>
                <a:gd name="T33" fmla="*/ 3 h 7260"/>
                <a:gd name="T34" fmla="*/ 5274 w 7259"/>
                <a:gd name="T35" fmla="*/ 18 h 7260"/>
                <a:gd name="T36" fmla="*/ 5656 w 7259"/>
                <a:gd name="T37" fmla="*/ 53 h 7260"/>
                <a:gd name="T38" fmla="*/ 5987 w 7259"/>
                <a:gd name="T39" fmla="*/ 111 h 7260"/>
                <a:gd name="T40" fmla="*/ 6271 w 7259"/>
                <a:gd name="T41" fmla="*/ 200 h 7260"/>
                <a:gd name="T42" fmla="*/ 6514 w 7259"/>
                <a:gd name="T43" fmla="*/ 324 h 7260"/>
                <a:gd name="T44" fmla="*/ 6721 w 7259"/>
                <a:gd name="T45" fmla="*/ 490 h 7260"/>
                <a:gd name="T46" fmla="*/ 6890 w 7259"/>
                <a:gd name="T47" fmla="*/ 697 h 7260"/>
                <a:gd name="T48" fmla="*/ 7019 w 7259"/>
                <a:gd name="T49" fmla="*/ 937 h 7260"/>
                <a:gd name="T50" fmla="*/ 7112 w 7259"/>
                <a:gd name="T51" fmla="*/ 1219 h 7260"/>
                <a:gd name="T52" fmla="*/ 7176 w 7259"/>
                <a:gd name="T53" fmla="*/ 1549 h 7260"/>
                <a:gd name="T54" fmla="*/ 7214 w 7259"/>
                <a:gd name="T55" fmla="*/ 1931 h 7260"/>
                <a:gd name="T56" fmla="*/ 7237 w 7259"/>
                <a:gd name="T57" fmla="*/ 2373 h 7260"/>
                <a:gd name="T58" fmla="*/ 7248 w 7259"/>
                <a:gd name="T59" fmla="*/ 2879 h 7260"/>
                <a:gd name="T60" fmla="*/ 7258 w 7259"/>
                <a:gd name="T61" fmla="*/ 4046 h 7260"/>
                <a:gd name="T62" fmla="*/ 7258 w 7259"/>
                <a:gd name="T63" fmla="*/ 4712 h 7260"/>
                <a:gd name="T64" fmla="*/ 7246 w 7259"/>
                <a:gd name="T65" fmla="*/ 5170 h 7260"/>
                <a:gd name="T66" fmla="*/ 7217 w 7259"/>
                <a:gd name="T67" fmla="*/ 5566 h 7260"/>
                <a:gd name="T68" fmla="*/ 7165 w 7259"/>
                <a:gd name="T69" fmla="*/ 5910 h 7260"/>
                <a:gd name="T70" fmla="*/ 7085 w 7259"/>
                <a:gd name="T71" fmla="*/ 6205 h 7260"/>
                <a:gd name="T72" fmla="*/ 6969 w 7259"/>
                <a:gd name="T73" fmla="*/ 6457 h 7260"/>
                <a:gd name="T74" fmla="*/ 6814 w 7259"/>
                <a:gd name="T75" fmla="*/ 6673 h 7260"/>
                <a:gd name="T76" fmla="*/ 6617 w 7259"/>
                <a:gd name="T77" fmla="*/ 6854 h 7260"/>
                <a:gd name="T78" fmla="*/ 6386 w 7259"/>
                <a:gd name="T79" fmla="*/ 6992 h 7260"/>
                <a:gd name="T80" fmla="*/ 6115 w 7259"/>
                <a:gd name="T81" fmla="*/ 7092 h 7260"/>
                <a:gd name="T82" fmla="*/ 5798 w 7259"/>
                <a:gd name="T83" fmla="*/ 7163 h 7260"/>
                <a:gd name="T84" fmla="*/ 5429 w 7259"/>
                <a:gd name="T85" fmla="*/ 7208 h 7260"/>
                <a:gd name="T86" fmla="*/ 5003 w 7259"/>
                <a:gd name="T87" fmla="*/ 7234 h 7260"/>
                <a:gd name="T88" fmla="*/ 4513 w 7259"/>
                <a:gd name="T89" fmla="*/ 7247 h 7260"/>
                <a:gd name="T90" fmla="*/ 3512 w 7259"/>
                <a:gd name="T91" fmla="*/ 7257 h 7260"/>
                <a:gd name="T92" fmla="*/ 2673 w 7259"/>
                <a:gd name="T93" fmla="*/ 7260 h 7260"/>
                <a:gd name="T94" fmla="*/ 2199 w 7259"/>
                <a:gd name="T95" fmla="*/ 7251 h 7260"/>
                <a:gd name="T96" fmla="*/ 1787 w 7259"/>
                <a:gd name="T97" fmla="*/ 7227 h 7260"/>
                <a:gd name="T98" fmla="*/ 1431 w 7259"/>
                <a:gd name="T99" fmla="*/ 7182 h 7260"/>
                <a:gd name="T100" fmla="*/ 1125 w 7259"/>
                <a:gd name="T101" fmla="*/ 7109 h 7260"/>
                <a:gd name="T102" fmla="*/ 863 w 7259"/>
                <a:gd name="T103" fmla="*/ 7003 h 7260"/>
                <a:gd name="T104" fmla="*/ 638 w 7259"/>
                <a:gd name="T105" fmla="*/ 6858 h 7260"/>
                <a:gd name="T106" fmla="*/ 447 w 7259"/>
                <a:gd name="T107" fmla="*/ 6671 h 7260"/>
                <a:gd name="T108" fmla="*/ 299 w 7259"/>
                <a:gd name="T109" fmla="*/ 6449 h 7260"/>
                <a:gd name="T110" fmla="*/ 189 w 7259"/>
                <a:gd name="T111" fmla="*/ 6187 h 7260"/>
                <a:gd name="T112" fmla="*/ 112 w 7259"/>
                <a:gd name="T113" fmla="*/ 5883 h 7260"/>
                <a:gd name="T114" fmla="*/ 62 w 7259"/>
                <a:gd name="T115" fmla="*/ 5527 h 7260"/>
                <a:gd name="T116" fmla="*/ 31 w 7259"/>
                <a:gd name="T117" fmla="*/ 5116 h 7260"/>
                <a:gd name="T118" fmla="*/ 15 w 7259"/>
                <a:gd name="T119" fmla="*/ 4642 h 7260"/>
                <a:gd name="T120" fmla="*/ 5 w 7259"/>
                <a:gd name="T121" fmla="*/ 3803 h 7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59" h="7260">
                  <a:moveTo>
                    <a:pt x="3" y="3512"/>
                  </a:moveTo>
                  <a:lnTo>
                    <a:pt x="1" y="3214"/>
                  </a:lnTo>
                  <a:lnTo>
                    <a:pt x="0" y="2934"/>
                  </a:lnTo>
                  <a:lnTo>
                    <a:pt x="0" y="2802"/>
                  </a:lnTo>
                  <a:lnTo>
                    <a:pt x="0" y="2673"/>
                  </a:lnTo>
                  <a:lnTo>
                    <a:pt x="1" y="2548"/>
                  </a:lnTo>
                  <a:lnTo>
                    <a:pt x="3" y="2428"/>
                  </a:lnTo>
                  <a:lnTo>
                    <a:pt x="5" y="2311"/>
                  </a:lnTo>
                  <a:lnTo>
                    <a:pt x="9" y="2199"/>
                  </a:lnTo>
                  <a:lnTo>
                    <a:pt x="13" y="2091"/>
                  </a:lnTo>
                  <a:lnTo>
                    <a:pt x="18" y="1986"/>
                  </a:lnTo>
                  <a:lnTo>
                    <a:pt x="25" y="1885"/>
                  </a:lnTo>
                  <a:lnTo>
                    <a:pt x="33" y="1787"/>
                  </a:lnTo>
                  <a:lnTo>
                    <a:pt x="42" y="1693"/>
                  </a:lnTo>
                  <a:lnTo>
                    <a:pt x="53" y="1603"/>
                  </a:lnTo>
                  <a:lnTo>
                    <a:pt x="65" y="1515"/>
                  </a:lnTo>
                  <a:lnTo>
                    <a:pt x="79" y="1431"/>
                  </a:lnTo>
                  <a:lnTo>
                    <a:pt x="94" y="1350"/>
                  </a:lnTo>
                  <a:lnTo>
                    <a:pt x="111" y="1272"/>
                  </a:lnTo>
                  <a:lnTo>
                    <a:pt x="130" y="1197"/>
                  </a:lnTo>
                  <a:lnTo>
                    <a:pt x="151" y="1125"/>
                  </a:lnTo>
                  <a:lnTo>
                    <a:pt x="174" y="1055"/>
                  </a:lnTo>
                  <a:lnTo>
                    <a:pt x="200" y="988"/>
                  </a:lnTo>
                  <a:lnTo>
                    <a:pt x="227" y="924"/>
                  </a:lnTo>
                  <a:lnTo>
                    <a:pt x="257" y="863"/>
                  </a:lnTo>
                  <a:lnTo>
                    <a:pt x="289" y="804"/>
                  </a:lnTo>
                  <a:lnTo>
                    <a:pt x="324" y="746"/>
                  </a:lnTo>
                  <a:lnTo>
                    <a:pt x="362" y="691"/>
                  </a:lnTo>
                  <a:lnTo>
                    <a:pt x="402" y="638"/>
                  </a:lnTo>
                  <a:lnTo>
                    <a:pt x="445" y="586"/>
                  </a:lnTo>
                  <a:lnTo>
                    <a:pt x="490" y="538"/>
                  </a:lnTo>
                  <a:lnTo>
                    <a:pt x="539" y="491"/>
                  </a:lnTo>
                  <a:lnTo>
                    <a:pt x="590" y="447"/>
                  </a:lnTo>
                  <a:lnTo>
                    <a:pt x="641" y="406"/>
                  </a:lnTo>
                  <a:lnTo>
                    <a:pt x="696" y="368"/>
                  </a:lnTo>
                  <a:lnTo>
                    <a:pt x="753" y="333"/>
                  </a:lnTo>
                  <a:lnTo>
                    <a:pt x="812" y="299"/>
                  </a:lnTo>
                  <a:lnTo>
                    <a:pt x="873" y="268"/>
                  </a:lnTo>
                  <a:lnTo>
                    <a:pt x="937" y="240"/>
                  </a:lnTo>
                  <a:lnTo>
                    <a:pt x="1003" y="214"/>
                  </a:lnTo>
                  <a:lnTo>
                    <a:pt x="1072" y="189"/>
                  </a:lnTo>
                  <a:lnTo>
                    <a:pt x="1145" y="167"/>
                  </a:lnTo>
                  <a:lnTo>
                    <a:pt x="1219" y="147"/>
                  </a:lnTo>
                  <a:lnTo>
                    <a:pt x="1297" y="129"/>
                  </a:lnTo>
                  <a:lnTo>
                    <a:pt x="1378" y="112"/>
                  </a:lnTo>
                  <a:lnTo>
                    <a:pt x="1461" y="97"/>
                  </a:lnTo>
                  <a:lnTo>
                    <a:pt x="1548" y="84"/>
                  </a:lnTo>
                  <a:lnTo>
                    <a:pt x="1639" y="72"/>
                  </a:lnTo>
                  <a:lnTo>
                    <a:pt x="1732" y="62"/>
                  </a:lnTo>
                  <a:lnTo>
                    <a:pt x="1830" y="52"/>
                  </a:lnTo>
                  <a:lnTo>
                    <a:pt x="1931" y="44"/>
                  </a:lnTo>
                  <a:lnTo>
                    <a:pt x="2035" y="37"/>
                  </a:lnTo>
                  <a:lnTo>
                    <a:pt x="2143" y="31"/>
                  </a:lnTo>
                  <a:lnTo>
                    <a:pt x="2256" y="26"/>
                  </a:lnTo>
                  <a:lnTo>
                    <a:pt x="2372" y="22"/>
                  </a:lnTo>
                  <a:lnTo>
                    <a:pt x="2493" y="18"/>
                  </a:lnTo>
                  <a:lnTo>
                    <a:pt x="2618" y="15"/>
                  </a:lnTo>
                  <a:lnTo>
                    <a:pt x="2746" y="13"/>
                  </a:lnTo>
                  <a:lnTo>
                    <a:pt x="2879" y="11"/>
                  </a:lnTo>
                  <a:lnTo>
                    <a:pt x="3159" y="8"/>
                  </a:lnTo>
                  <a:lnTo>
                    <a:pt x="3457" y="5"/>
                  </a:lnTo>
                  <a:lnTo>
                    <a:pt x="3747" y="3"/>
                  </a:lnTo>
                  <a:lnTo>
                    <a:pt x="4045" y="1"/>
                  </a:lnTo>
                  <a:lnTo>
                    <a:pt x="4325" y="0"/>
                  </a:lnTo>
                  <a:lnTo>
                    <a:pt x="4458" y="0"/>
                  </a:lnTo>
                  <a:lnTo>
                    <a:pt x="4586" y="0"/>
                  </a:lnTo>
                  <a:lnTo>
                    <a:pt x="4711" y="1"/>
                  </a:lnTo>
                  <a:lnTo>
                    <a:pt x="4831" y="3"/>
                  </a:lnTo>
                  <a:lnTo>
                    <a:pt x="4948" y="5"/>
                  </a:lnTo>
                  <a:lnTo>
                    <a:pt x="5060" y="9"/>
                  </a:lnTo>
                  <a:lnTo>
                    <a:pt x="5169" y="13"/>
                  </a:lnTo>
                  <a:lnTo>
                    <a:pt x="5274" y="18"/>
                  </a:lnTo>
                  <a:lnTo>
                    <a:pt x="5374" y="25"/>
                  </a:lnTo>
                  <a:lnTo>
                    <a:pt x="5472" y="33"/>
                  </a:lnTo>
                  <a:lnTo>
                    <a:pt x="5565" y="42"/>
                  </a:lnTo>
                  <a:lnTo>
                    <a:pt x="5656" y="53"/>
                  </a:lnTo>
                  <a:lnTo>
                    <a:pt x="5744" y="65"/>
                  </a:lnTo>
                  <a:lnTo>
                    <a:pt x="5828" y="79"/>
                  </a:lnTo>
                  <a:lnTo>
                    <a:pt x="5909" y="94"/>
                  </a:lnTo>
                  <a:lnTo>
                    <a:pt x="5987" y="111"/>
                  </a:lnTo>
                  <a:lnTo>
                    <a:pt x="6062" y="130"/>
                  </a:lnTo>
                  <a:lnTo>
                    <a:pt x="6135" y="151"/>
                  </a:lnTo>
                  <a:lnTo>
                    <a:pt x="6204" y="174"/>
                  </a:lnTo>
                  <a:lnTo>
                    <a:pt x="6271" y="200"/>
                  </a:lnTo>
                  <a:lnTo>
                    <a:pt x="6334" y="227"/>
                  </a:lnTo>
                  <a:lnTo>
                    <a:pt x="6397" y="257"/>
                  </a:lnTo>
                  <a:lnTo>
                    <a:pt x="6456" y="289"/>
                  </a:lnTo>
                  <a:lnTo>
                    <a:pt x="6514" y="324"/>
                  </a:lnTo>
                  <a:lnTo>
                    <a:pt x="6569" y="362"/>
                  </a:lnTo>
                  <a:lnTo>
                    <a:pt x="6622" y="402"/>
                  </a:lnTo>
                  <a:lnTo>
                    <a:pt x="6672" y="445"/>
                  </a:lnTo>
                  <a:lnTo>
                    <a:pt x="6721" y="490"/>
                  </a:lnTo>
                  <a:lnTo>
                    <a:pt x="6767" y="539"/>
                  </a:lnTo>
                  <a:lnTo>
                    <a:pt x="6812" y="590"/>
                  </a:lnTo>
                  <a:lnTo>
                    <a:pt x="6853" y="642"/>
                  </a:lnTo>
                  <a:lnTo>
                    <a:pt x="6890" y="697"/>
                  </a:lnTo>
                  <a:lnTo>
                    <a:pt x="6926" y="753"/>
                  </a:lnTo>
                  <a:lnTo>
                    <a:pt x="6960" y="812"/>
                  </a:lnTo>
                  <a:lnTo>
                    <a:pt x="6991" y="873"/>
                  </a:lnTo>
                  <a:lnTo>
                    <a:pt x="7019" y="937"/>
                  </a:lnTo>
                  <a:lnTo>
                    <a:pt x="7045" y="1003"/>
                  </a:lnTo>
                  <a:lnTo>
                    <a:pt x="7070" y="1072"/>
                  </a:lnTo>
                  <a:lnTo>
                    <a:pt x="7091" y="1145"/>
                  </a:lnTo>
                  <a:lnTo>
                    <a:pt x="7112" y="1219"/>
                  </a:lnTo>
                  <a:lnTo>
                    <a:pt x="7130" y="1297"/>
                  </a:lnTo>
                  <a:lnTo>
                    <a:pt x="7146" y="1377"/>
                  </a:lnTo>
                  <a:lnTo>
                    <a:pt x="7161" y="1461"/>
                  </a:lnTo>
                  <a:lnTo>
                    <a:pt x="7176" y="1549"/>
                  </a:lnTo>
                  <a:lnTo>
                    <a:pt x="7187" y="1639"/>
                  </a:lnTo>
                  <a:lnTo>
                    <a:pt x="7197" y="1732"/>
                  </a:lnTo>
                  <a:lnTo>
                    <a:pt x="7207" y="1831"/>
                  </a:lnTo>
                  <a:lnTo>
                    <a:pt x="7214" y="1931"/>
                  </a:lnTo>
                  <a:lnTo>
                    <a:pt x="7222" y="2036"/>
                  </a:lnTo>
                  <a:lnTo>
                    <a:pt x="7227" y="2144"/>
                  </a:lnTo>
                  <a:lnTo>
                    <a:pt x="7233" y="2256"/>
                  </a:lnTo>
                  <a:lnTo>
                    <a:pt x="7237" y="2373"/>
                  </a:lnTo>
                  <a:lnTo>
                    <a:pt x="7240" y="2494"/>
                  </a:lnTo>
                  <a:lnTo>
                    <a:pt x="7244" y="2618"/>
                  </a:lnTo>
                  <a:lnTo>
                    <a:pt x="7246" y="2746"/>
                  </a:lnTo>
                  <a:lnTo>
                    <a:pt x="7248" y="2879"/>
                  </a:lnTo>
                  <a:lnTo>
                    <a:pt x="7251" y="3159"/>
                  </a:lnTo>
                  <a:lnTo>
                    <a:pt x="7253" y="3457"/>
                  </a:lnTo>
                  <a:lnTo>
                    <a:pt x="7255" y="3748"/>
                  </a:lnTo>
                  <a:lnTo>
                    <a:pt x="7258" y="4046"/>
                  </a:lnTo>
                  <a:lnTo>
                    <a:pt x="7259" y="4325"/>
                  </a:lnTo>
                  <a:lnTo>
                    <a:pt x="7259" y="4458"/>
                  </a:lnTo>
                  <a:lnTo>
                    <a:pt x="7259" y="4587"/>
                  </a:lnTo>
                  <a:lnTo>
                    <a:pt x="7258" y="4712"/>
                  </a:lnTo>
                  <a:lnTo>
                    <a:pt x="7255" y="4832"/>
                  </a:lnTo>
                  <a:lnTo>
                    <a:pt x="7253" y="4949"/>
                  </a:lnTo>
                  <a:lnTo>
                    <a:pt x="7250" y="5061"/>
                  </a:lnTo>
                  <a:lnTo>
                    <a:pt x="7246" y="5170"/>
                  </a:lnTo>
                  <a:lnTo>
                    <a:pt x="7240" y="5275"/>
                  </a:lnTo>
                  <a:lnTo>
                    <a:pt x="7234" y="5375"/>
                  </a:lnTo>
                  <a:lnTo>
                    <a:pt x="7226" y="5472"/>
                  </a:lnTo>
                  <a:lnTo>
                    <a:pt x="7217" y="5566"/>
                  </a:lnTo>
                  <a:lnTo>
                    <a:pt x="7206" y="5657"/>
                  </a:lnTo>
                  <a:lnTo>
                    <a:pt x="7194" y="5745"/>
                  </a:lnTo>
                  <a:lnTo>
                    <a:pt x="7181" y="5829"/>
                  </a:lnTo>
                  <a:lnTo>
                    <a:pt x="7165" y="5910"/>
                  </a:lnTo>
                  <a:lnTo>
                    <a:pt x="7147" y="5988"/>
                  </a:lnTo>
                  <a:lnTo>
                    <a:pt x="7129" y="6063"/>
                  </a:lnTo>
                  <a:lnTo>
                    <a:pt x="7108" y="6135"/>
                  </a:lnTo>
                  <a:lnTo>
                    <a:pt x="7085" y="6205"/>
                  </a:lnTo>
                  <a:lnTo>
                    <a:pt x="7060" y="6272"/>
                  </a:lnTo>
                  <a:lnTo>
                    <a:pt x="7032" y="6335"/>
                  </a:lnTo>
                  <a:lnTo>
                    <a:pt x="7002" y="6398"/>
                  </a:lnTo>
                  <a:lnTo>
                    <a:pt x="6969" y="6457"/>
                  </a:lnTo>
                  <a:lnTo>
                    <a:pt x="6935" y="6515"/>
                  </a:lnTo>
                  <a:lnTo>
                    <a:pt x="6897" y="6570"/>
                  </a:lnTo>
                  <a:lnTo>
                    <a:pt x="6857" y="6623"/>
                  </a:lnTo>
                  <a:lnTo>
                    <a:pt x="6814" y="6673"/>
                  </a:lnTo>
                  <a:lnTo>
                    <a:pt x="6768" y="6722"/>
                  </a:lnTo>
                  <a:lnTo>
                    <a:pt x="6720" y="6768"/>
                  </a:lnTo>
                  <a:lnTo>
                    <a:pt x="6669" y="6813"/>
                  </a:lnTo>
                  <a:lnTo>
                    <a:pt x="6617" y="6854"/>
                  </a:lnTo>
                  <a:lnTo>
                    <a:pt x="6563" y="6891"/>
                  </a:lnTo>
                  <a:lnTo>
                    <a:pt x="6506" y="6927"/>
                  </a:lnTo>
                  <a:lnTo>
                    <a:pt x="6448" y="6961"/>
                  </a:lnTo>
                  <a:lnTo>
                    <a:pt x="6386" y="6992"/>
                  </a:lnTo>
                  <a:lnTo>
                    <a:pt x="6322" y="7020"/>
                  </a:lnTo>
                  <a:lnTo>
                    <a:pt x="6256" y="7046"/>
                  </a:lnTo>
                  <a:lnTo>
                    <a:pt x="6186" y="7071"/>
                  </a:lnTo>
                  <a:lnTo>
                    <a:pt x="6115" y="7092"/>
                  </a:lnTo>
                  <a:lnTo>
                    <a:pt x="6040" y="7113"/>
                  </a:lnTo>
                  <a:lnTo>
                    <a:pt x="5962" y="7131"/>
                  </a:lnTo>
                  <a:lnTo>
                    <a:pt x="5882" y="7147"/>
                  </a:lnTo>
                  <a:lnTo>
                    <a:pt x="5798" y="7163"/>
                  </a:lnTo>
                  <a:lnTo>
                    <a:pt x="5710" y="7177"/>
                  </a:lnTo>
                  <a:lnTo>
                    <a:pt x="5621" y="7188"/>
                  </a:lnTo>
                  <a:lnTo>
                    <a:pt x="5527" y="7198"/>
                  </a:lnTo>
                  <a:lnTo>
                    <a:pt x="5429" y="7208"/>
                  </a:lnTo>
                  <a:lnTo>
                    <a:pt x="5328" y="7215"/>
                  </a:lnTo>
                  <a:lnTo>
                    <a:pt x="5223" y="7223"/>
                  </a:lnTo>
                  <a:lnTo>
                    <a:pt x="5115" y="7228"/>
                  </a:lnTo>
                  <a:lnTo>
                    <a:pt x="5003" y="7234"/>
                  </a:lnTo>
                  <a:lnTo>
                    <a:pt x="4886" y="7238"/>
                  </a:lnTo>
                  <a:lnTo>
                    <a:pt x="4766" y="7241"/>
                  </a:lnTo>
                  <a:lnTo>
                    <a:pt x="4641" y="7245"/>
                  </a:lnTo>
                  <a:lnTo>
                    <a:pt x="4513" y="7247"/>
                  </a:lnTo>
                  <a:lnTo>
                    <a:pt x="4380" y="7249"/>
                  </a:lnTo>
                  <a:lnTo>
                    <a:pt x="4100" y="7252"/>
                  </a:lnTo>
                  <a:lnTo>
                    <a:pt x="3802" y="7254"/>
                  </a:lnTo>
                  <a:lnTo>
                    <a:pt x="3512" y="7257"/>
                  </a:lnTo>
                  <a:lnTo>
                    <a:pt x="3214" y="7259"/>
                  </a:lnTo>
                  <a:lnTo>
                    <a:pt x="2934" y="7260"/>
                  </a:lnTo>
                  <a:lnTo>
                    <a:pt x="2801" y="7260"/>
                  </a:lnTo>
                  <a:lnTo>
                    <a:pt x="2673" y="7260"/>
                  </a:lnTo>
                  <a:lnTo>
                    <a:pt x="2547" y="7259"/>
                  </a:lnTo>
                  <a:lnTo>
                    <a:pt x="2427" y="7257"/>
                  </a:lnTo>
                  <a:lnTo>
                    <a:pt x="2311" y="7254"/>
                  </a:lnTo>
                  <a:lnTo>
                    <a:pt x="2199" y="7251"/>
                  </a:lnTo>
                  <a:lnTo>
                    <a:pt x="2091" y="7247"/>
                  </a:lnTo>
                  <a:lnTo>
                    <a:pt x="1986" y="7241"/>
                  </a:lnTo>
                  <a:lnTo>
                    <a:pt x="1884" y="7235"/>
                  </a:lnTo>
                  <a:lnTo>
                    <a:pt x="1787" y="7227"/>
                  </a:lnTo>
                  <a:lnTo>
                    <a:pt x="1693" y="7218"/>
                  </a:lnTo>
                  <a:lnTo>
                    <a:pt x="1602" y="7207"/>
                  </a:lnTo>
                  <a:lnTo>
                    <a:pt x="1515" y="7195"/>
                  </a:lnTo>
                  <a:lnTo>
                    <a:pt x="1431" y="7182"/>
                  </a:lnTo>
                  <a:lnTo>
                    <a:pt x="1350" y="7166"/>
                  </a:lnTo>
                  <a:lnTo>
                    <a:pt x="1272" y="7149"/>
                  </a:lnTo>
                  <a:lnTo>
                    <a:pt x="1196" y="7130"/>
                  </a:lnTo>
                  <a:lnTo>
                    <a:pt x="1125" y="7109"/>
                  </a:lnTo>
                  <a:lnTo>
                    <a:pt x="1055" y="7086"/>
                  </a:lnTo>
                  <a:lnTo>
                    <a:pt x="988" y="7061"/>
                  </a:lnTo>
                  <a:lnTo>
                    <a:pt x="924" y="7033"/>
                  </a:lnTo>
                  <a:lnTo>
                    <a:pt x="863" y="7003"/>
                  </a:lnTo>
                  <a:lnTo>
                    <a:pt x="803" y="6970"/>
                  </a:lnTo>
                  <a:lnTo>
                    <a:pt x="746" y="6936"/>
                  </a:lnTo>
                  <a:lnTo>
                    <a:pt x="691" y="6898"/>
                  </a:lnTo>
                  <a:lnTo>
                    <a:pt x="638" y="6858"/>
                  </a:lnTo>
                  <a:lnTo>
                    <a:pt x="586" y="6815"/>
                  </a:lnTo>
                  <a:lnTo>
                    <a:pt x="538" y="6769"/>
                  </a:lnTo>
                  <a:lnTo>
                    <a:pt x="491" y="6721"/>
                  </a:lnTo>
                  <a:lnTo>
                    <a:pt x="447" y="6671"/>
                  </a:lnTo>
                  <a:lnTo>
                    <a:pt x="406" y="6618"/>
                  </a:lnTo>
                  <a:lnTo>
                    <a:pt x="368" y="6564"/>
                  </a:lnTo>
                  <a:lnTo>
                    <a:pt x="333" y="6507"/>
                  </a:lnTo>
                  <a:lnTo>
                    <a:pt x="299" y="6449"/>
                  </a:lnTo>
                  <a:lnTo>
                    <a:pt x="268" y="6387"/>
                  </a:lnTo>
                  <a:lnTo>
                    <a:pt x="240" y="6323"/>
                  </a:lnTo>
                  <a:lnTo>
                    <a:pt x="214" y="6256"/>
                  </a:lnTo>
                  <a:lnTo>
                    <a:pt x="189" y="6187"/>
                  </a:lnTo>
                  <a:lnTo>
                    <a:pt x="167" y="6116"/>
                  </a:lnTo>
                  <a:lnTo>
                    <a:pt x="147" y="6040"/>
                  </a:lnTo>
                  <a:lnTo>
                    <a:pt x="129" y="5963"/>
                  </a:lnTo>
                  <a:lnTo>
                    <a:pt x="112" y="5883"/>
                  </a:lnTo>
                  <a:lnTo>
                    <a:pt x="97" y="5799"/>
                  </a:lnTo>
                  <a:lnTo>
                    <a:pt x="84" y="5711"/>
                  </a:lnTo>
                  <a:lnTo>
                    <a:pt x="72" y="5621"/>
                  </a:lnTo>
                  <a:lnTo>
                    <a:pt x="62" y="5527"/>
                  </a:lnTo>
                  <a:lnTo>
                    <a:pt x="52" y="5430"/>
                  </a:lnTo>
                  <a:lnTo>
                    <a:pt x="44" y="5329"/>
                  </a:lnTo>
                  <a:lnTo>
                    <a:pt x="37" y="5224"/>
                  </a:lnTo>
                  <a:lnTo>
                    <a:pt x="31" y="5116"/>
                  </a:lnTo>
                  <a:lnTo>
                    <a:pt x="26" y="5004"/>
                  </a:lnTo>
                  <a:lnTo>
                    <a:pt x="22" y="4887"/>
                  </a:lnTo>
                  <a:lnTo>
                    <a:pt x="18" y="4767"/>
                  </a:lnTo>
                  <a:lnTo>
                    <a:pt x="15" y="4642"/>
                  </a:lnTo>
                  <a:lnTo>
                    <a:pt x="13" y="4513"/>
                  </a:lnTo>
                  <a:lnTo>
                    <a:pt x="11" y="4380"/>
                  </a:lnTo>
                  <a:lnTo>
                    <a:pt x="8" y="4101"/>
                  </a:lnTo>
                  <a:lnTo>
                    <a:pt x="5" y="3803"/>
                  </a:lnTo>
                  <a:lnTo>
                    <a:pt x="3" y="351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D46F3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90E6A58A-3AB9-43CB-A0C7-26FC8FD97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1761" y="5203177"/>
              <a:ext cx="243430" cy="152069"/>
            </a:xfrm>
            <a:custGeom>
              <a:avLst/>
              <a:gdLst>
                <a:gd name="T0" fmla="*/ 2211 w 4859"/>
                <a:gd name="T1" fmla="*/ 3007 h 3033"/>
                <a:gd name="T2" fmla="*/ 1676 w 4859"/>
                <a:gd name="T3" fmla="*/ 2882 h 3033"/>
                <a:gd name="T4" fmla="*/ 1209 w 4859"/>
                <a:gd name="T5" fmla="*/ 2658 h 3033"/>
                <a:gd name="T6" fmla="*/ 816 w 4859"/>
                <a:gd name="T7" fmla="*/ 2340 h 3033"/>
                <a:gd name="T8" fmla="*/ 497 w 4859"/>
                <a:gd name="T9" fmla="*/ 1932 h 3033"/>
                <a:gd name="T10" fmla="*/ 254 w 4859"/>
                <a:gd name="T11" fmla="*/ 1437 h 3033"/>
                <a:gd name="T12" fmla="*/ 91 w 4859"/>
                <a:gd name="T13" fmla="*/ 861 h 3033"/>
                <a:gd name="T14" fmla="*/ 8 w 4859"/>
                <a:gd name="T15" fmla="*/ 210 h 3033"/>
                <a:gd name="T16" fmla="*/ 841 w 4859"/>
                <a:gd name="T17" fmla="*/ 279 h 3033"/>
                <a:gd name="T18" fmla="*/ 905 w 4859"/>
                <a:gd name="T19" fmla="*/ 725 h 3033"/>
                <a:gd name="T20" fmla="*/ 1011 w 4859"/>
                <a:gd name="T21" fmla="*/ 1101 h 3033"/>
                <a:gd name="T22" fmla="*/ 1149 w 4859"/>
                <a:gd name="T23" fmla="*/ 1412 h 3033"/>
                <a:gd name="T24" fmla="*/ 1313 w 4859"/>
                <a:gd name="T25" fmla="*/ 1663 h 3033"/>
                <a:gd name="T26" fmla="*/ 1493 w 4859"/>
                <a:gd name="T27" fmla="*/ 1855 h 3033"/>
                <a:gd name="T28" fmla="*/ 1683 w 4859"/>
                <a:gd name="T29" fmla="*/ 1994 h 3033"/>
                <a:gd name="T30" fmla="*/ 1872 w 4859"/>
                <a:gd name="T31" fmla="*/ 2084 h 3033"/>
                <a:gd name="T32" fmla="*/ 2728 w 4859"/>
                <a:gd name="T33" fmla="*/ 15 h 3033"/>
                <a:gd name="T34" fmla="*/ 2871 w 4859"/>
                <a:gd name="T35" fmla="*/ 1180 h 3033"/>
                <a:gd name="T36" fmla="*/ 3049 w 4859"/>
                <a:gd name="T37" fmla="*/ 1105 h 3033"/>
                <a:gd name="T38" fmla="*/ 3221 w 4859"/>
                <a:gd name="T39" fmla="*/ 994 h 3033"/>
                <a:gd name="T40" fmla="*/ 3384 w 4859"/>
                <a:gd name="T41" fmla="*/ 852 h 3033"/>
                <a:gd name="T42" fmla="*/ 3534 w 4859"/>
                <a:gd name="T43" fmla="*/ 681 h 3033"/>
                <a:gd name="T44" fmla="*/ 3666 w 4859"/>
                <a:gd name="T45" fmla="*/ 490 h 3033"/>
                <a:gd name="T46" fmla="*/ 3775 w 4859"/>
                <a:gd name="T47" fmla="*/ 281 h 3033"/>
                <a:gd name="T48" fmla="*/ 3859 w 4859"/>
                <a:gd name="T49" fmla="*/ 62 h 3033"/>
                <a:gd name="T50" fmla="*/ 4627 w 4859"/>
                <a:gd name="T51" fmla="*/ 137 h 3033"/>
                <a:gd name="T52" fmla="*/ 4545 w 4859"/>
                <a:gd name="T53" fmla="*/ 395 h 3033"/>
                <a:gd name="T54" fmla="*/ 4434 w 4859"/>
                <a:gd name="T55" fmla="*/ 632 h 3033"/>
                <a:gd name="T56" fmla="*/ 4301 w 4859"/>
                <a:gd name="T57" fmla="*/ 848 h 3033"/>
                <a:gd name="T58" fmla="*/ 4153 w 4859"/>
                <a:gd name="T59" fmla="*/ 1042 h 3033"/>
                <a:gd name="T60" fmla="*/ 3995 w 4859"/>
                <a:gd name="T61" fmla="*/ 1210 h 3033"/>
                <a:gd name="T62" fmla="*/ 3836 w 4859"/>
                <a:gd name="T63" fmla="*/ 1353 h 3033"/>
                <a:gd name="T64" fmla="*/ 3680 w 4859"/>
                <a:gd name="T65" fmla="*/ 1466 h 3033"/>
                <a:gd name="T66" fmla="*/ 3681 w 4859"/>
                <a:gd name="T67" fmla="*/ 1549 h 3033"/>
                <a:gd name="T68" fmla="*/ 3845 w 4859"/>
                <a:gd name="T69" fmla="*/ 1644 h 3033"/>
                <a:gd name="T70" fmla="*/ 4020 w 4859"/>
                <a:gd name="T71" fmla="*/ 1768 h 3033"/>
                <a:gd name="T72" fmla="*/ 4198 w 4859"/>
                <a:gd name="T73" fmla="*/ 1922 h 3033"/>
                <a:gd name="T74" fmla="*/ 4374 w 4859"/>
                <a:gd name="T75" fmla="*/ 2106 h 3033"/>
                <a:gd name="T76" fmla="*/ 4540 w 4859"/>
                <a:gd name="T77" fmla="*/ 2325 h 3033"/>
                <a:gd name="T78" fmla="*/ 4686 w 4859"/>
                <a:gd name="T79" fmla="*/ 2575 h 3033"/>
                <a:gd name="T80" fmla="*/ 4810 w 4859"/>
                <a:gd name="T81" fmla="*/ 2860 h 3033"/>
                <a:gd name="T82" fmla="*/ 3982 w 4859"/>
                <a:gd name="T83" fmla="*/ 2969 h 3033"/>
                <a:gd name="T84" fmla="*/ 3894 w 4859"/>
                <a:gd name="T85" fmla="*/ 2765 h 3033"/>
                <a:gd name="T86" fmla="*/ 3780 w 4859"/>
                <a:gd name="T87" fmla="*/ 2577 h 3033"/>
                <a:gd name="T88" fmla="*/ 3644 w 4859"/>
                <a:gd name="T89" fmla="*/ 2408 h 3033"/>
                <a:gd name="T90" fmla="*/ 3488 w 4859"/>
                <a:gd name="T91" fmla="*/ 2260 h 3033"/>
                <a:gd name="T92" fmla="*/ 3313 w 4859"/>
                <a:gd name="T93" fmla="*/ 2138 h 3033"/>
                <a:gd name="T94" fmla="*/ 3120 w 4859"/>
                <a:gd name="T95" fmla="*/ 2044 h 3033"/>
                <a:gd name="T96" fmla="*/ 2909 w 4859"/>
                <a:gd name="T97" fmla="*/ 1980 h 3033"/>
                <a:gd name="T98" fmla="*/ 2750 w 4859"/>
                <a:gd name="T99" fmla="*/ 3033 h 3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59" h="3033">
                  <a:moveTo>
                    <a:pt x="2657" y="3033"/>
                  </a:moveTo>
                  <a:lnTo>
                    <a:pt x="2504" y="3031"/>
                  </a:lnTo>
                  <a:lnTo>
                    <a:pt x="2355" y="3022"/>
                  </a:lnTo>
                  <a:lnTo>
                    <a:pt x="2211" y="3007"/>
                  </a:lnTo>
                  <a:lnTo>
                    <a:pt x="2071" y="2986"/>
                  </a:lnTo>
                  <a:lnTo>
                    <a:pt x="1935" y="2958"/>
                  </a:lnTo>
                  <a:lnTo>
                    <a:pt x="1803" y="2923"/>
                  </a:lnTo>
                  <a:lnTo>
                    <a:pt x="1676" y="2882"/>
                  </a:lnTo>
                  <a:lnTo>
                    <a:pt x="1553" y="2835"/>
                  </a:lnTo>
                  <a:lnTo>
                    <a:pt x="1434" y="2783"/>
                  </a:lnTo>
                  <a:lnTo>
                    <a:pt x="1320" y="2723"/>
                  </a:lnTo>
                  <a:lnTo>
                    <a:pt x="1209" y="2658"/>
                  </a:lnTo>
                  <a:lnTo>
                    <a:pt x="1105" y="2587"/>
                  </a:lnTo>
                  <a:lnTo>
                    <a:pt x="1004" y="2510"/>
                  </a:lnTo>
                  <a:lnTo>
                    <a:pt x="908" y="2428"/>
                  </a:lnTo>
                  <a:lnTo>
                    <a:pt x="816" y="2340"/>
                  </a:lnTo>
                  <a:lnTo>
                    <a:pt x="729" y="2246"/>
                  </a:lnTo>
                  <a:lnTo>
                    <a:pt x="647" y="2146"/>
                  </a:lnTo>
                  <a:lnTo>
                    <a:pt x="569" y="2042"/>
                  </a:lnTo>
                  <a:lnTo>
                    <a:pt x="497" y="1932"/>
                  </a:lnTo>
                  <a:lnTo>
                    <a:pt x="429" y="1816"/>
                  </a:lnTo>
                  <a:lnTo>
                    <a:pt x="366" y="1695"/>
                  </a:lnTo>
                  <a:lnTo>
                    <a:pt x="308" y="1569"/>
                  </a:lnTo>
                  <a:lnTo>
                    <a:pt x="254" y="1437"/>
                  </a:lnTo>
                  <a:lnTo>
                    <a:pt x="205" y="1301"/>
                  </a:lnTo>
                  <a:lnTo>
                    <a:pt x="162" y="1159"/>
                  </a:lnTo>
                  <a:lnTo>
                    <a:pt x="124" y="1012"/>
                  </a:lnTo>
                  <a:lnTo>
                    <a:pt x="91" y="861"/>
                  </a:lnTo>
                  <a:lnTo>
                    <a:pt x="62" y="706"/>
                  </a:lnTo>
                  <a:lnTo>
                    <a:pt x="39" y="545"/>
                  </a:lnTo>
                  <a:lnTo>
                    <a:pt x="20" y="380"/>
                  </a:lnTo>
                  <a:lnTo>
                    <a:pt x="8" y="210"/>
                  </a:lnTo>
                  <a:lnTo>
                    <a:pt x="0" y="35"/>
                  </a:lnTo>
                  <a:lnTo>
                    <a:pt x="828" y="29"/>
                  </a:lnTo>
                  <a:lnTo>
                    <a:pt x="834" y="156"/>
                  </a:lnTo>
                  <a:lnTo>
                    <a:pt x="841" y="279"/>
                  </a:lnTo>
                  <a:lnTo>
                    <a:pt x="853" y="397"/>
                  </a:lnTo>
                  <a:lnTo>
                    <a:pt x="868" y="511"/>
                  </a:lnTo>
                  <a:lnTo>
                    <a:pt x="885" y="620"/>
                  </a:lnTo>
                  <a:lnTo>
                    <a:pt x="905" y="725"/>
                  </a:lnTo>
                  <a:lnTo>
                    <a:pt x="928" y="826"/>
                  </a:lnTo>
                  <a:lnTo>
                    <a:pt x="953" y="922"/>
                  </a:lnTo>
                  <a:lnTo>
                    <a:pt x="980" y="1014"/>
                  </a:lnTo>
                  <a:lnTo>
                    <a:pt x="1011" y="1101"/>
                  </a:lnTo>
                  <a:lnTo>
                    <a:pt x="1042" y="1185"/>
                  </a:lnTo>
                  <a:lnTo>
                    <a:pt x="1077" y="1265"/>
                  </a:lnTo>
                  <a:lnTo>
                    <a:pt x="1112" y="1341"/>
                  </a:lnTo>
                  <a:lnTo>
                    <a:pt x="1149" y="1412"/>
                  </a:lnTo>
                  <a:lnTo>
                    <a:pt x="1188" y="1480"/>
                  </a:lnTo>
                  <a:lnTo>
                    <a:pt x="1229" y="1545"/>
                  </a:lnTo>
                  <a:lnTo>
                    <a:pt x="1270" y="1605"/>
                  </a:lnTo>
                  <a:lnTo>
                    <a:pt x="1313" y="1663"/>
                  </a:lnTo>
                  <a:lnTo>
                    <a:pt x="1357" y="1716"/>
                  </a:lnTo>
                  <a:lnTo>
                    <a:pt x="1402" y="1765"/>
                  </a:lnTo>
                  <a:lnTo>
                    <a:pt x="1448" y="1812"/>
                  </a:lnTo>
                  <a:lnTo>
                    <a:pt x="1493" y="1855"/>
                  </a:lnTo>
                  <a:lnTo>
                    <a:pt x="1541" y="1895"/>
                  </a:lnTo>
                  <a:lnTo>
                    <a:pt x="1587" y="1930"/>
                  </a:lnTo>
                  <a:lnTo>
                    <a:pt x="1635" y="1964"/>
                  </a:lnTo>
                  <a:lnTo>
                    <a:pt x="1683" y="1994"/>
                  </a:lnTo>
                  <a:lnTo>
                    <a:pt x="1731" y="2021"/>
                  </a:lnTo>
                  <a:lnTo>
                    <a:pt x="1778" y="2045"/>
                  </a:lnTo>
                  <a:lnTo>
                    <a:pt x="1825" y="2065"/>
                  </a:lnTo>
                  <a:lnTo>
                    <a:pt x="1872" y="2084"/>
                  </a:lnTo>
                  <a:lnTo>
                    <a:pt x="1919" y="2099"/>
                  </a:lnTo>
                  <a:lnTo>
                    <a:pt x="1964" y="2111"/>
                  </a:lnTo>
                  <a:lnTo>
                    <a:pt x="1949" y="21"/>
                  </a:lnTo>
                  <a:lnTo>
                    <a:pt x="2728" y="15"/>
                  </a:lnTo>
                  <a:lnTo>
                    <a:pt x="2737" y="1208"/>
                  </a:lnTo>
                  <a:lnTo>
                    <a:pt x="2782" y="1201"/>
                  </a:lnTo>
                  <a:lnTo>
                    <a:pt x="2827" y="1192"/>
                  </a:lnTo>
                  <a:lnTo>
                    <a:pt x="2871" y="1180"/>
                  </a:lnTo>
                  <a:lnTo>
                    <a:pt x="2916" y="1165"/>
                  </a:lnTo>
                  <a:lnTo>
                    <a:pt x="2961" y="1147"/>
                  </a:lnTo>
                  <a:lnTo>
                    <a:pt x="3005" y="1128"/>
                  </a:lnTo>
                  <a:lnTo>
                    <a:pt x="3049" y="1105"/>
                  </a:lnTo>
                  <a:lnTo>
                    <a:pt x="3093" y="1082"/>
                  </a:lnTo>
                  <a:lnTo>
                    <a:pt x="3136" y="1055"/>
                  </a:lnTo>
                  <a:lnTo>
                    <a:pt x="3179" y="1025"/>
                  </a:lnTo>
                  <a:lnTo>
                    <a:pt x="3221" y="994"/>
                  </a:lnTo>
                  <a:lnTo>
                    <a:pt x="3263" y="962"/>
                  </a:lnTo>
                  <a:lnTo>
                    <a:pt x="3304" y="926"/>
                  </a:lnTo>
                  <a:lnTo>
                    <a:pt x="3345" y="889"/>
                  </a:lnTo>
                  <a:lnTo>
                    <a:pt x="3384" y="852"/>
                  </a:lnTo>
                  <a:lnTo>
                    <a:pt x="3423" y="812"/>
                  </a:lnTo>
                  <a:lnTo>
                    <a:pt x="3461" y="769"/>
                  </a:lnTo>
                  <a:lnTo>
                    <a:pt x="3499" y="726"/>
                  </a:lnTo>
                  <a:lnTo>
                    <a:pt x="3534" y="681"/>
                  </a:lnTo>
                  <a:lnTo>
                    <a:pt x="3569" y="636"/>
                  </a:lnTo>
                  <a:lnTo>
                    <a:pt x="3602" y="588"/>
                  </a:lnTo>
                  <a:lnTo>
                    <a:pt x="3635" y="539"/>
                  </a:lnTo>
                  <a:lnTo>
                    <a:pt x="3666" y="490"/>
                  </a:lnTo>
                  <a:lnTo>
                    <a:pt x="3695" y="439"/>
                  </a:lnTo>
                  <a:lnTo>
                    <a:pt x="3723" y="387"/>
                  </a:lnTo>
                  <a:lnTo>
                    <a:pt x="3750" y="334"/>
                  </a:lnTo>
                  <a:lnTo>
                    <a:pt x="3775" y="281"/>
                  </a:lnTo>
                  <a:lnTo>
                    <a:pt x="3799" y="227"/>
                  </a:lnTo>
                  <a:lnTo>
                    <a:pt x="3820" y="173"/>
                  </a:lnTo>
                  <a:lnTo>
                    <a:pt x="3841" y="117"/>
                  </a:lnTo>
                  <a:lnTo>
                    <a:pt x="3859" y="62"/>
                  </a:lnTo>
                  <a:lnTo>
                    <a:pt x="3876" y="6"/>
                  </a:lnTo>
                  <a:lnTo>
                    <a:pt x="4655" y="0"/>
                  </a:lnTo>
                  <a:lnTo>
                    <a:pt x="4642" y="69"/>
                  </a:lnTo>
                  <a:lnTo>
                    <a:pt x="4627" y="137"/>
                  </a:lnTo>
                  <a:lnTo>
                    <a:pt x="4610" y="202"/>
                  </a:lnTo>
                  <a:lnTo>
                    <a:pt x="4590" y="267"/>
                  </a:lnTo>
                  <a:lnTo>
                    <a:pt x="4569" y="332"/>
                  </a:lnTo>
                  <a:lnTo>
                    <a:pt x="4545" y="395"/>
                  </a:lnTo>
                  <a:lnTo>
                    <a:pt x="4520" y="455"/>
                  </a:lnTo>
                  <a:lnTo>
                    <a:pt x="4493" y="516"/>
                  </a:lnTo>
                  <a:lnTo>
                    <a:pt x="4464" y="575"/>
                  </a:lnTo>
                  <a:lnTo>
                    <a:pt x="4434" y="632"/>
                  </a:lnTo>
                  <a:lnTo>
                    <a:pt x="4402" y="688"/>
                  </a:lnTo>
                  <a:lnTo>
                    <a:pt x="4370" y="744"/>
                  </a:lnTo>
                  <a:lnTo>
                    <a:pt x="4337" y="796"/>
                  </a:lnTo>
                  <a:lnTo>
                    <a:pt x="4301" y="848"/>
                  </a:lnTo>
                  <a:lnTo>
                    <a:pt x="4265" y="899"/>
                  </a:lnTo>
                  <a:lnTo>
                    <a:pt x="4229" y="948"/>
                  </a:lnTo>
                  <a:lnTo>
                    <a:pt x="4191" y="995"/>
                  </a:lnTo>
                  <a:lnTo>
                    <a:pt x="4153" y="1042"/>
                  </a:lnTo>
                  <a:lnTo>
                    <a:pt x="4114" y="1086"/>
                  </a:lnTo>
                  <a:lnTo>
                    <a:pt x="4074" y="1129"/>
                  </a:lnTo>
                  <a:lnTo>
                    <a:pt x="4035" y="1170"/>
                  </a:lnTo>
                  <a:lnTo>
                    <a:pt x="3995" y="1210"/>
                  </a:lnTo>
                  <a:lnTo>
                    <a:pt x="3955" y="1248"/>
                  </a:lnTo>
                  <a:lnTo>
                    <a:pt x="3915" y="1285"/>
                  </a:lnTo>
                  <a:lnTo>
                    <a:pt x="3876" y="1319"/>
                  </a:lnTo>
                  <a:lnTo>
                    <a:pt x="3836" y="1353"/>
                  </a:lnTo>
                  <a:lnTo>
                    <a:pt x="3796" y="1383"/>
                  </a:lnTo>
                  <a:lnTo>
                    <a:pt x="3757" y="1413"/>
                  </a:lnTo>
                  <a:lnTo>
                    <a:pt x="3718" y="1440"/>
                  </a:lnTo>
                  <a:lnTo>
                    <a:pt x="3680" y="1466"/>
                  </a:lnTo>
                  <a:lnTo>
                    <a:pt x="3642" y="1491"/>
                  </a:lnTo>
                  <a:lnTo>
                    <a:pt x="3607" y="1512"/>
                  </a:lnTo>
                  <a:lnTo>
                    <a:pt x="3643" y="1530"/>
                  </a:lnTo>
                  <a:lnTo>
                    <a:pt x="3681" y="1549"/>
                  </a:lnTo>
                  <a:lnTo>
                    <a:pt x="3721" y="1571"/>
                  </a:lnTo>
                  <a:lnTo>
                    <a:pt x="3761" y="1593"/>
                  </a:lnTo>
                  <a:lnTo>
                    <a:pt x="3803" y="1618"/>
                  </a:lnTo>
                  <a:lnTo>
                    <a:pt x="3845" y="1644"/>
                  </a:lnTo>
                  <a:lnTo>
                    <a:pt x="3888" y="1672"/>
                  </a:lnTo>
                  <a:lnTo>
                    <a:pt x="3932" y="1703"/>
                  </a:lnTo>
                  <a:lnTo>
                    <a:pt x="3976" y="1734"/>
                  </a:lnTo>
                  <a:lnTo>
                    <a:pt x="4020" y="1768"/>
                  </a:lnTo>
                  <a:lnTo>
                    <a:pt x="4064" y="1804"/>
                  </a:lnTo>
                  <a:lnTo>
                    <a:pt x="4110" y="1841"/>
                  </a:lnTo>
                  <a:lnTo>
                    <a:pt x="4154" y="1881"/>
                  </a:lnTo>
                  <a:lnTo>
                    <a:pt x="4198" y="1922"/>
                  </a:lnTo>
                  <a:lnTo>
                    <a:pt x="4244" y="1965"/>
                  </a:lnTo>
                  <a:lnTo>
                    <a:pt x="4287" y="2010"/>
                  </a:lnTo>
                  <a:lnTo>
                    <a:pt x="4331" y="2058"/>
                  </a:lnTo>
                  <a:lnTo>
                    <a:pt x="4374" y="2106"/>
                  </a:lnTo>
                  <a:lnTo>
                    <a:pt x="4417" y="2158"/>
                  </a:lnTo>
                  <a:lnTo>
                    <a:pt x="4459" y="2211"/>
                  </a:lnTo>
                  <a:lnTo>
                    <a:pt x="4500" y="2267"/>
                  </a:lnTo>
                  <a:lnTo>
                    <a:pt x="4540" y="2325"/>
                  </a:lnTo>
                  <a:lnTo>
                    <a:pt x="4578" y="2384"/>
                  </a:lnTo>
                  <a:lnTo>
                    <a:pt x="4616" y="2446"/>
                  </a:lnTo>
                  <a:lnTo>
                    <a:pt x="4652" y="2509"/>
                  </a:lnTo>
                  <a:lnTo>
                    <a:pt x="4686" y="2575"/>
                  </a:lnTo>
                  <a:lnTo>
                    <a:pt x="4720" y="2643"/>
                  </a:lnTo>
                  <a:lnTo>
                    <a:pt x="4751" y="2713"/>
                  </a:lnTo>
                  <a:lnTo>
                    <a:pt x="4782" y="2786"/>
                  </a:lnTo>
                  <a:lnTo>
                    <a:pt x="4810" y="2860"/>
                  </a:lnTo>
                  <a:lnTo>
                    <a:pt x="4835" y="2938"/>
                  </a:lnTo>
                  <a:lnTo>
                    <a:pt x="4859" y="3017"/>
                  </a:lnTo>
                  <a:lnTo>
                    <a:pt x="4002" y="3023"/>
                  </a:lnTo>
                  <a:lnTo>
                    <a:pt x="3982" y="2969"/>
                  </a:lnTo>
                  <a:lnTo>
                    <a:pt x="3963" y="2918"/>
                  </a:lnTo>
                  <a:lnTo>
                    <a:pt x="3941" y="2866"/>
                  </a:lnTo>
                  <a:lnTo>
                    <a:pt x="3918" y="2815"/>
                  </a:lnTo>
                  <a:lnTo>
                    <a:pt x="3894" y="2765"/>
                  </a:lnTo>
                  <a:lnTo>
                    <a:pt x="3867" y="2717"/>
                  </a:lnTo>
                  <a:lnTo>
                    <a:pt x="3840" y="2669"/>
                  </a:lnTo>
                  <a:lnTo>
                    <a:pt x="3811" y="2623"/>
                  </a:lnTo>
                  <a:lnTo>
                    <a:pt x="3780" y="2577"/>
                  </a:lnTo>
                  <a:lnTo>
                    <a:pt x="3748" y="2533"/>
                  </a:lnTo>
                  <a:lnTo>
                    <a:pt x="3715" y="2490"/>
                  </a:lnTo>
                  <a:lnTo>
                    <a:pt x="3680" y="2448"/>
                  </a:lnTo>
                  <a:lnTo>
                    <a:pt x="3644" y="2408"/>
                  </a:lnTo>
                  <a:lnTo>
                    <a:pt x="3608" y="2369"/>
                  </a:lnTo>
                  <a:lnTo>
                    <a:pt x="3569" y="2331"/>
                  </a:lnTo>
                  <a:lnTo>
                    <a:pt x="3529" y="2294"/>
                  </a:lnTo>
                  <a:lnTo>
                    <a:pt x="3488" y="2260"/>
                  </a:lnTo>
                  <a:lnTo>
                    <a:pt x="3446" y="2227"/>
                  </a:lnTo>
                  <a:lnTo>
                    <a:pt x="3403" y="2196"/>
                  </a:lnTo>
                  <a:lnTo>
                    <a:pt x="3358" y="2166"/>
                  </a:lnTo>
                  <a:lnTo>
                    <a:pt x="3313" y="2138"/>
                  </a:lnTo>
                  <a:lnTo>
                    <a:pt x="3265" y="2112"/>
                  </a:lnTo>
                  <a:lnTo>
                    <a:pt x="3218" y="2087"/>
                  </a:lnTo>
                  <a:lnTo>
                    <a:pt x="3169" y="2064"/>
                  </a:lnTo>
                  <a:lnTo>
                    <a:pt x="3120" y="2044"/>
                  </a:lnTo>
                  <a:lnTo>
                    <a:pt x="3068" y="2024"/>
                  </a:lnTo>
                  <a:lnTo>
                    <a:pt x="3016" y="2007"/>
                  </a:lnTo>
                  <a:lnTo>
                    <a:pt x="2963" y="1993"/>
                  </a:lnTo>
                  <a:lnTo>
                    <a:pt x="2909" y="1980"/>
                  </a:lnTo>
                  <a:lnTo>
                    <a:pt x="2855" y="1969"/>
                  </a:lnTo>
                  <a:lnTo>
                    <a:pt x="2799" y="1961"/>
                  </a:lnTo>
                  <a:lnTo>
                    <a:pt x="2743" y="1954"/>
                  </a:lnTo>
                  <a:lnTo>
                    <a:pt x="2750" y="3033"/>
                  </a:lnTo>
                  <a:lnTo>
                    <a:pt x="2657" y="30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74650925-6D23-4A01-AADB-4C9A0098AC30}"/>
              </a:ext>
            </a:extLst>
          </p:cNvPr>
          <p:cNvCxnSpPr>
            <a:cxnSpLocks/>
          </p:cNvCxnSpPr>
          <p:nvPr/>
        </p:nvCxnSpPr>
        <p:spPr>
          <a:xfrm>
            <a:off x="6150873" y="2842666"/>
            <a:ext cx="0" cy="2780259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4A3DE598-28F8-4651-A87C-F6DA702F42C9}"/>
              </a:ext>
            </a:extLst>
          </p:cNvPr>
          <p:cNvSpPr/>
          <p:nvPr/>
        </p:nvSpPr>
        <p:spPr>
          <a:xfrm>
            <a:off x="6757300" y="4478169"/>
            <a:ext cx="3272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Консультационные центры Банка работают во </a:t>
            </a:r>
            <a:r>
              <a:rPr lang="ru-RU" sz="1200" dirty="0">
                <a:solidFill>
                  <a:srgbClr val="443D81"/>
                </a:solidFill>
              </a:rPr>
              <a:t>всех федеральных округах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3FE25985-65CD-4DC0-9BD2-D5F2FD4E5A19}"/>
              </a:ext>
            </a:extLst>
          </p:cNvPr>
          <p:cNvSpPr/>
          <p:nvPr/>
        </p:nvSpPr>
        <p:spPr>
          <a:xfrm>
            <a:off x="6757300" y="4188628"/>
            <a:ext cx="20698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ea typeface="+mn-ea"/>
                <a:cs typeface="Golos UI" panose="020B0504020202020204" pitchFamily="34" charset="-52"/>
              </a:rPr>
              <a:t>www.mspbank.ru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3D81"/>
              </a:solidFill>
              <a:effectLst/>
              <a:uLnTx/>
              <a:uFillTx/>
              <a:ea typeface="+mn-ea"/>
              <a:cs typeface="Golos UI" panose="020B0504020202020204" pitchFamily="34" charset="-52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7A208797-C90E-4F9F-B9EE-4B3B50E04F59}"/>
              </a:ext>
            </a:extLst>
          </p:cNvPr>
          <p:cNvGrpSpPr>
            <a:grpSpLocks noChangeAspect="1"/>
          </p:cNvGrpSpPr>
          <p:nvPr/>
        </p:nvGrpSpPr>
        <p:grpSpPr>
          <a:xfrm>
            <a:off x="409575" y="409575"/>
            <a:ext cx="4388572" cy="288000"/>
            <a:chOff x="-1703388" y="-2546350"/>
            <a:chExt cx="12192001" cy="800100"/>
          </a:xfrm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990FB682-F686-4C66-9A79-111984E828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27050" y="-2538413"/>
              <a:ext cx="3203575" cy="739775"/>
            </a:xfrm>
            <a:custGeom>
              <a:avLst/>
              <a:gdLst>
                <a:gd name="T0" fmla="*/ 4475 w 6054"/>
                <a:gd name="T1" fmla="*/ 398 h 1397"/>
                <a:gd name="T2" fmla="*/ 6052 w 6054"/>
                <a:gd name="T3" fmla="*/ 0 h 1397"/>
                <a:gd name="T4" fmla="*/ 5655 w 6054"/>
                <a:gd name="T5" fmla="*/ 398 h 1397"/>
                <a:gd name="T6" fmla="*/ 6054 w 6054"/>
                <a:gd name="T7" fmla="*/ 1397 h 1397"/>
                <a:gd name="T8" fmla="*/ 2809 w 6054"/>
                <a:gd name="T9" fmla="*/ 398 h 1397"/>
                <a:gd name="T10" fmla="*/ 2737 w 6054"/>
                <a:gd name="T11" fmla="*/ 0 h 1397"/>
                <a:gd name="T12" fmla="*/ 2628 w 6054"/>
                <a:gd name="T13" fmla="*/ 9 h 1397"/>
                <a:gd name="T14" fmla="*/ 2534 w 6054"/>
                <a:gd name="T15" fmla="*/ 34 h 1397"/>
                <a:gd name="T16" fmla="*/ 2458 w 6054"/>
                <a:gd name="T17" fmla="*/ 75 h 1397"/>
                <a:gd name="T18" fmla="*/ 2395 w 6054"/>
                <a:gd name="T19" fmla="*/ 130 h 1397"/>
                <a:gd name="T20" fmla="*/ 2344 w 6054"/>
                <a:gd name="T21" fmla="*/ 194 h 1397"/>
                <a:gd name="T22" fmla="*/ 2305 w 6054"/>
                <a:gd name="T23" fmla="*/ 269 h 1397"/>
                <a:gd name="T24" fmla="*/ 2278 w 6054"/>
                <a:gd name="T25" fmla="*/ 353 h 1397"/>
                <a:gd name="T26" fmla="*/ 2258 w 6054"/>
                <a:gd name="T27" fmla="*/ 442 h 1397"/>
                <a:gd name="T28" fmla="*/ 2246 w 6054"/>
                <a:gd name="T29" fmla="*/ 536 h 1397"/>
                <a:gd name="T30" fmla="*/ 2239 w 6054"/>
                <a:gd name="T31" fmla="*/ 697 h 1397"/>
                <a:gd name="T32" fmla="*/ 2246 w 6054"/>
                <a:gd name="T33" fmla="*/ 859 h 1397"/>
                <a:gd name="T34" fmla="*/ 2258 w 6054"/>
                <a:gd name="T35" fmla="*/ 953 h 1397"/>
                <a:gd name="T36" fmla="*/ 2277 w 6054"/>
                <a:gd name="T37" fmla="*/ 1042 h 1397"/>
                <a:gd name="T38" fmla="*/ 2305 w 6054"/>
                <a:gd name="T39" fmla="*/ 1126 h 1397"/>
                <a:gd name="T40" fmla="*/ 2344 w 6054"/>
                <a:gd name="T41" fmla="*/ 1201 h 1397"/>
                <a:gd name="T42" fmla="*/ 2395 w 6054"/>
                <a:gd name="T43" fmla="*/ 1265 h 1397"/>
                <a:gd name="T44" fmla="*/ 2457 w 6054"/>
                <a:gd name="T45" fmla="*/ 1320 h 1397"/>
                <a:gd name="T46" fmla="*/ 2534 w 6054"/>
                <a:gd name="T47" fmla="*/ 1361 h 1397"/>
                <a:gd name="T48" fmla="*/ 2628 w 6054"/>
                <a:gd name="T49" fmla="*/ 1386 h 1397"/>
                <a:gd name="T50" fmla="*/ 2737 w 6054"/>
                <a:gd name="T51" fmla="*/ 1397 h 1397"/>
                <a:gd name="T52" fmla="*/ 2809 w 6054"/>
                <a:gd name="T53" fmla="*/ 997 h 1397"/>
                <a:gd name="T54" fmla="*/ 2753 w 6054"/>
                <a:gd name="T55" fmla="*/ 986 h 1397"/>
                <a:gd name="T56" fmla="*/ 2709 w 6054"/>
                <a:gd name="T57" fmla="*/ 957 h 1397"/>
                <a:gd name="T58" fmla="*/ 2673 w 6054"/>
                <a:gd name="T59" fmla="*/ 912 h 1397"/>
                <a:gd name="T60" fmla="*/ 2650 w 6054"/>
                <a:gd name="T61" fmla="*/ 857 h 1397"/>
                <a:gd name="T62" fmla="*/ 2639 w 6054"/>
                <a:gd name="T63" fmla="*/ 798 h 1397"/>
                <a:gd name="T64" fmla="*/ 2638 w 6054"/>
                <a:gd name="T65" fmla="*/ 697 h 1397"/>
                <a:gd name="T66" fmla="*/ 2639 w 6054"/>
                <a:gd name="T67" fmla="*/ 597 h 1397"/>
                <a:gd name="T68" fmla="*/ 2650 w 6054"/>
                <a:gd name="T69" fmla="*/ 537 h 1397"/>
                <a:gd name="T70" fmla="*/ 2673 w 6054"/>
                <a:gd name="T71" fmla="*/ 484 h 1397"/>
                <a:gd name="T72" fmla="*/ 2707 w 6054"/>
                <a:gd name="T73" fmla="*/ 439 h 1397"/>
                <a:gd name="T74" fmla="*/ 2753 w 6054"/>
                <a:gd name="T75" fmla="*/ 409 h 1397"/>
                <a:gd name="T76" fmla="*/ 2809 w 6054"/>
                <a:gd name="T77" fmla="*/ 398 h 1397"/>
                <a:gd name="T78" fmla="*/ 995 w 6054"/>
                <a:gd name="T79" fmla="*/ 598 h 1397"/>
                <a:gd name="T80" fmla="*/ 0 w 6054"/>
                <a:gd name="T81" fmla="*/ 1397 h 1397"/>
                <a:gd name="T82" fmla="*/ 796 w 6054"/>
                <a:gd name="T83" fmla="*/ 997 h 1397"/>
                <a:gd name="T84" fmla="*/ 1593 w 6054"/>
                <a:gd name="T85" fmla="*/ 1397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54" h="1397">
                  <a:moveTo>
                    <a:pt x="4082" y="1397"/>
                  </a:moveTo>
                  <a:lnTo>
                    <a:pt x="4475" y="1397"/>
                  </a:lnTo>
                  <a:lnTo>
                    <a:pt x="4475" y="398"/>
                  </a:lnTo>
                  <a:lnTo>
                    <a:pt x="4082" y="398"/>
                  </a:lnTo>
                  <a:lnTo>
                    <a:pt x="4082" y="1397"/>
                  </a:lnTo>
                  <a:close/>
                  <a:moveTo>
                    <a:pt x="6052" y="0"/>
                  </a:moveTo>
                  <a:lnTo>
                    <a:pt x="4475" y="0"/>
                  </a:lnTo>
                  <a:lnTo>
                    <a:pt x="4475" y="398"/>
                  </a:lnTo>
                  <a:lnTo>
                    <a:pt x="5655" y="398"/>
                  </a:lnTo>
                  <a:lnTo>
                    <a:pt x="5655" y="1397"/>
                  </a:lnTo>
                  <a:lnTo>
                    <a:pt x="6052" y="1397"/>
                  </a:lnTo>
                  <a:lnTo>
                    <a:pt x="6054" y="1397"/>
                  </a:lnTo>
                  <a:lnTo>
                    <a:pt x="6054" y="0"/>
                  </a:lnTo>
                  <a:lnTo>
                    <a:pt x="6052" y="0"/>
                  </a:lnTo>
                  <a:close/>
                  <a:moveTo>
                    <a:pt x="2809" y="398"/>
                  </a:moveTo>
                  <a:lnTo>
                    <a:pt x="3833" y="398"/>
                  </a:lnTo>
                  <a:lnTo>
                    <a:pt x="3833" y="0"/>
                  </a:lnTo>
                  <a:lnTo>
                    <a:pt x="2737" y="0"/>
                  </a:lnTo>
                  <a:lnTo>
                    <a:pt x="2698" y="1"/>
                  </a:lnTo>
                  <a:lnTo>
                    <a:pt x="2662" y="4"/>
                  </a:lnTo>
                  <a:lnTo>
                    <a:pt x="2628" y="9"/>
                  </a:lnTo>
                  <a:lnTo>
                    <a:pt x="2595" y="16"/>
                  </a:lnTo>
                  <a:lnTo>
                    <a:pt x="2565" y="24"/>
                  </a:lnTo>
                  <a:lnTo>
                    <a:pt x="2534" y="34"/>
                  </a:lnTo>
                  <a:lnTo>
                    <a:pt x="2507" y="46"/>
                  </a:lnTo>
                  <a:lnTo>
                    <a:pt x="2482" y="60"/>
                  </a:lnTo>
                  <a:lnTo>
                    <a:pt x="2458" y="75"/>
                  </a:lnTo>
                  <a:lnTo>
                    <a:pt x="2435" y="92"/>
                  </a:lnTo>
                  <a:lnTo>
                    <a:pt x="2413" y="109"/>
                  </a:lnTo>
                  <a:lnTo>
                    <a:pt x="2395" y="130"/>
                  </a:lnTo>
                  <a:lnTo>
                    <a:pt x="2376" y="150"/>
                  </a:lnTo>
                  <a:lnTo>
                    <a:pt x="2360" y="171"/>
                  </a:lnTo>
                  <a:lnTo>
                    <a:pt x="2344" y="194"/>
                  </a:lnTo>
                  <a:lnTo>
                    <a:pt x="2330" y="219"/>
                  </a:lnTo>
                  <a:lnTo>
                    <a:pt x="2317" y="243"/>
                  </a:lnTo>
                  <a:lnTo>
                    <a:pt x="2305" y="269"/>
                  </a:lnTo>
                  <a:lnTo>
                    <a:pt x="2295" y="297"/>
                  </a:lnTo>
                  <a:lnTo>
                    <a:pt x="2285" y="324"/>
                  </a:lnTo>
                  <a:lnTo>
                    <a:pt x="2278" y="353"/>
                  </a:lnTo>
                  <a:lnTo>
                    <a:pt x="2269" y="382"/>
                  </a:lnTo>
                  <a:lnTo>
                    <a:pt x="2264" y="412"/>
                  </a:lnTo>
                  <a:lnTo>
                    <a:pt x="2258" y="442"/>
                  </a:lnTo>
                  <a:lnTo>
                    <a:pt x="2254" y="473"/>
                  </a:lnTo>
                  <a:lnTo>
                    <a:pt x="2249" y="504"/>
                  </a:lnTo>
                  <a:lnTo>
                    <a:pt x="2246" y="536"/>
                  </a:lnTo>
                  <a:lnTo>
                    <a:pt x="2243" y="568"/>
                  </a:lnTo>
                  <a:lnTo>
                    <a:pt x="2241" y="633"/>
                  </a:lnTo>
                  <a:lnTo>
                    <a:pt x="2239" y="697"/>
                  </a:lnTo>
                  <a:lnTo>
                    <a:pt x="2241" y="762"/>
                  </a:lnTo>
                  <a:lnTo>
                    <a:pt x="2243" y="826"/>
                  </a:lnTo>
                  <a:lnTo>
                    <a:pt x="2246" y="859"/>
                  </a:lnTo>
                  <a:lnTo>
                    <a:pt x="2249" y="891"/>
                  </a:lnTo>
                  <a:lnTo>
                    <a:pt x="2254" y="921"/>
                  </a:lnTo>
                  <a:lnTo>
                    <a:pt x="2258" y="953"/>
                  </a:lnTo>
                  <a:lnTo>
                    <a:pt x="2264" y="983"/>
                  </a:lnTo>
                  <a:lnTo>
                    <a:pt x="2269" y="1013"/>
                  </a:lnTo>
                  <a:lnTo>
                    <a:pt x="2277" y="1042"/>
                  </a:lnTo>
                  <a:lnTo>
                    <a:pt x="2285" y="1071"/>
                  </a:lnTo>
                  <a:lnTo>
                    <a:pt x="2295" y="1098"/>
                  </a:lnTo>
                  <a:lnTo>
                    <a:pt x="2305" y="1126"/>
                  </a:lnTo>
                  <a:lnTo>
                    <a:pt x="2317" y="1152"/>
                  </a:lnTo>
                  <a:lnTo>
                    <a:pt x="2330" y="1176"/>
                  </a:lnTo>
                  <a:lnTo>
                    <a:pt x="2344" y="1201"/>
                  </a:lnTo>
                  <a:lnTo>
                    <a:pt x="2359" y="1224"/>
                  </a:lnTo>
                  <a:lnTo>
                    <a:pt x="2376" y="1245"/>
                  </a:lnTo>
                  <a:lnTo>
                    <a:pt x="2395" y="1265"/>
                  </a:lnTo>
                  <a:lnTo>
                    <a:pt x="2413" y="1286"/>
                  </a:lnTo>
                  <a:lnTo>
                    <a:pt x="2435" y="1304"/>
                  </a:lnTo>
                  <a:lnTo>
                    <a:pt x="2457" y="1320"/>
                  </a:lnTo>
                  <a:lnTo>
                    <a:pt x="2481" y="1336"/>
                  </a:lnTo>
                  <a:lnTo>
                    <a:pt x="2507" y="1349"/>
                  </a:lnTo>
                  <a:lnTo>
                    <a:pt x="2534" y="1361"/>
                  </a:lnTo>
                  <a:lnTo>
                    <a:pt x="2563" y="1372"/>
                  </a:lnTo>
                  <a:lnTo>
                    <a:pt x="2595" y="1381"/>
                  </a:lnTo>
                  <a:lnTo>
                    <a:pt x="2628" y="1386"/>
                  </a:lnTo>
                  <a:lnTo>
                    <a:pt x="2662" y="1392"/>
                  </a:lnTo>
                  <a:lnTo>
                    <a:pt x="2698" y="1395"/>
                  </a:lnTo>
                  <a:lnTo>
                    <a:pt x="2737" y="1397"/>
                  </a:lnTo>
                  <a:lnTo>
                    <a:pt x="3833" y="1397"/>
                  </a:lnTo>
                  <a:lnTo>
                    <a:pt x="3833" y="997"/>
                  </a:lnTo>
                  <a:lnTo>
                    <a:pt x="2809" y="997"/>
                  </a:lnTo>
                  <a:lnTo>
                    <a:pt x="2789" y="996"/>
                  </a:lnTo>
                  <a:lnTo>
                    <a:pt x="2772" y="992"/>
                  </a:lnTo>
                  <a:lnTo>
                    <a:pt x="2753" y="986"/>
                  </a:lnTo>
                  <a:lnTo>
                    <a:pt x="2737" y="979"/>
                  </a:lnTo>
                  <a:lnTo>
                    <a:pt x="2722" y="968"/>
                  </a:lnTo>
                  <a:lnTo>
                    <a:pt x="2709" y="957"/>
                  </a:lnTo>
                  <a:lnTo>
                    <a:pt x="2696" y="943"/>
                  </a:lnTo>
                  <a:lnTo>
                    <a:pt x="2684" y="928"/>
                  </a:lnTo>
                  <a:lnTo>
                    <a:pt x="2673" y="912"/>
                  </a:lnTo>
                  <a:lnTo>
                    <a:pt x="2664" y="895"/>
                  </a:lnTo>
                  <a:lnTo>
                    <a:pt x="2657" y="878"/>
                  </a:lnTo>
                  <a:lnTo>
                    <a:pt x="2650" y="857"/>
                  </a:lnTo>
                  <a:lnTo>
                    <a:pt x="2645" y="839"/>
                  </a:lnTo>
                  <a:lnTo>
                    <a:pt x="2641" y="819"/>
                  </a:lnTo>
                  <a:lnTo>
                    <a:pt x="2639" y="798"/>
                  </a:lnTo>
                  <a:lnTo>
                    <a:pt x="2638" y="778"/>
                  </a:lnTo>
                  <a:lnTo>
                    <a:pt x="2638" y="745"/>
                  </a:lnTo>
                  <a:lnTo>
                    <a:pt x="2638" y="697"/>
                  </a:lnTo>
                  <a:lnTo>
                    <a:pt x="2638" y="650"/>
                  </a:lnTo>
                  <a:lnTo>
                    <a:pt x="2638" y="617"/>
                  </a:lnTo>
                  <a:lnTo>
                    <a:pt x="2639" y="597"/>
                  </a:lnTo>
                  <a:lnTo>
                    <a:pt x="2641" y="576"/>
                  </a:lnTo>
                  <a:lnTo>
                    <a:pt x="2645" y="556"/>
                  </a:lnTo>
                  <a:lnTo>
                    <a:pt x="2650" y="537"/>
                  </a:lnTo>
                  <a:lnTo>
                    <a:pt x="2655" y="519"/>
                  </a:lnTo>
                  <a:lnTo>
                    <a:pt x="2664" y="501"/>
                  </a:lnTo>
                  <a:lnTo>
                    <a:pt x="2673" y="484"/>
                  </a:lnTo>
                  <a:lnTo>
                    <a:pt x="2683" y="468"/>
                  </a:lnTo>
                  <a:lnTo>
                    <a:pt x="2694" y="452"/>
                  </a:lnTo>
                  <a:lnTo>
                    <a:pt x="2707" y="439"/>
                  </a:lnTo>
                  <a:lnTo>
                    <a:pt x="2722" y="428"/>
                  </a:lnTo>
                  <a:lnTo>
                    <a:pt x="2737" y="418"/>
                  </a:lnTo>
                  <a:lnTo>
                    <a:pt x="2753" y="409"/>
                  </a:lnTo>
                  <a:lnTo>
                    <a:pt x="2770" y="403"/>
                  </a:lnTo>
                  <a:lnTo>
                    <a:pt x="2789" y="399"/>
                  </a:lnTo>
                  <a:lnTo>
                    <a:pt x="2809" y="398"/>
                  </a:lnTo>
                  <a:close/>
                  <a:moveTo>
                    <a:pt x="1991" y="0"/>
                  </a:moveTo>
                  <a:lnTo>
                    <a:pt x="1394" y="0"/>
                  </a:lnTo>
                  <a:lnTo>
                    <a:pt x="995" y="598"/>
                  </a:lnTo>
                  <a:lnTo>
                    <a:pt x="596" y="0"/>
                  </a:lnTo>
                  <a:lnTo>
                    <a:pt x="0" y="0"/>
                  </a:lnTo>
                  <a:lnTo>
                    <a:pt x="0" y="1397"/>
                  </a:lnTo>
                  <a:lnTo>
                    <a:pt x="397" y="1397"/>
                  </a:lnTo>
                  <a:lnTo>
                    <a:pt x="397" y="393"/>
                  </a:lnTo>
                  <a:lnTo>
                    <a:pt x="796" y="997"/>
                  </a:lnTo>
                  <a:lnTo>
                    <a:pt x="1195" y="997"/>
                  </a:lnTo>
                  <a:lnTo>
                    <a:pt x="1593" y="393"/>
                  </a:lnTo>
                  <a:lnTo>
                    <a:pt x="1593" y="1397"/>
                  </a:lnTo>
                  <a:lnTo>
                    <a:pt x="1991" y="1397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Calibri" panose="020F0502020204030204" pitchFamily="34" charset="0"/>
              </a:endParaRPr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5BAFDBC6-B8FE-474B-AFB3-2AB06C06DD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937" y="-2538413"/>
              <a:ext cx="2251075" cy="746125"/>
            </a:xfrm>
            <a:custGeom>
              <a:avLst/>
              <a:gdLst>
                <a:gd name="T0" fmla="*/ 522 w 4253"/>
                <a:gd name="T1" fmla="*/ 565 h 1408"/>
                <a:gd name="T2" fmla="*/ 785 w 4253"/>
                <a:gd name="T3" fmla="*/ 597 h 1408"/>
                <a:gd name="T4" fmla="*/ 919 w 4253"/>
                <a:gd name="T5" fmla="*/ 660 h 1408"/>
                <a:gd name="T6" fmla="*/ 1010 w 4253"/>
                <a:gd name="T7" fmla="*/ 777 h 1408"/>
                <a:gd name="T8" fmla="*/ 1043 w 4253"/>
                <a:gd name="T9" fmla="*/ 955 h 1408"/>
                <a:gd name="T10" fmla="*/ 1010 w 4253"/>
                <a:gd name="T11" fmla="*/ 1144 h 1408"/>
                <a:gd name="T12" fmla="*/ 919 w 4253"/>
                <a:gd name="T13" fmla="*/ 1275 h 1408"/>
                <a:gd name="T14" fmla="*/ 782 w 4253"/>
                <a:gd name="T15" fmla="*/ 1353 h 1408"/>
                <a:gd name="T16" fmla="*/ 609 w 4253"/>
                <a:gd name="T17" fmla="*/ 1391 h 1408"/>
                <a:gd name="T18" fmla="*/ 520 w 4253"/>
                <a:gd name="T19" fmla="*/ 1203 h 1408"/>
                <a:gd name="T20" fmla="*/ 725 w 4253"/>
                <a:gd name="T21" fmla="*/ 1163 h 1408"/>
                <a:gd name="T22" fmla="*/ 795 w 4253"/>
                <a:gd name="T23" fmla="*/ 1104 h 1408"/>
                <a:gd name="T24" fmla="*/ 830 w 4253"/>
                <a:gd name="T25" fmla="*/ 1006 h 1408"/>
                <a:gd name="T26" fmla="*/ 821 w 4253"/>
                <a:gd name="T27" fmla="*/ 888 h 1408"/>
                <a:gd name="T28" fmla="*/ 772 w 4253"/>
                <a:gd name="T29" fmla="*/ 811 h 1408"/>
                <a:gd name="T30" fmla="*/ 651 w 4253"/>
                <a:gd name="T31" fmla="*/ 761 h 1408"/>
                <a:gd name="T32" fmla="*/ 209 w 4253"/>
                <a:gd name="T33" fmla="*/ 1205 h 1408"/>
                <a:gd name="T34" fmla="*/ 1373 w 4253"/>
                <a:gd name="T35" fmla="*/ 1384 h 1408"/>
                <a:gd name="T36" fmla="*/ 1273 w 4253"/>
                <a:gd name="T37" fmla="*/ 1332 h 1408"/>
                <a:gd name="T38" fmla="*/ 1198 w 4253"/>
                <a:gd name="T39" fmla="*/ 1250 h 1408"/>
                <a:gd name="T40" fmla="*/ 1162 w 4253"/>
                <a:gd name="T41" fmla="*/ 1136 h 1408"/>
                <a:gd name="T42" fmla="*/ 1175 w 4253"/>
                <a:gd name="T43" fmla="*/ 992 h 1408"/>
                <a:gd name="T44" fmla="*/ 1240 w 4253"/>
                <a:gd name="T45" fmla="*/ 886 h 1408"/>
                <a:gd name="T46" fmla="*/ 1344 w 4253"/>
                <a:gd name="T47" fmla="*/ 821 h 1408"/>
                <a:gd name="T48" fmla="*/ 1518 w 4253"/>
                <a:gd name="T49" fmla="*/ 784 h 1408"/>
                <a:gd name="T50" fmla="*/ 1851 w 4253"/>
                <a:gd name="T51" fmla="*/ 708 h 1408"/>
                <a:gd name="T52" fmla="*/ 1812 w 4253"/>
                <a:gd name="T53" fmla="*/ 605 h 1408"/>
                <a:gd name="T54" fmla="*/ 1733 w 4253"/>
                <a:gd name="T55" fmla="*/ 539 h 1408"/>
                <a:gd name="T56" fmla="*/ 1602 w 4253"/>
                <a:gd name="T57" fmla="*/ 522 h 1408"/>
                <a:gd name="T58" fmla="*/ 1456 w 4253"/>
                <a:gd name="T59" fmla="*/ 566 h 1408"/>
                <a:gd name="T60" fmla="*/ 1416 w 4253"/>
                <a:gd name="T61" fmla="*/ 620 h 1408"/>
                <a:gd name="T62" fmla="*/ 1226 w 4253"/>
                <a:gd name="T63" fmla="*/ 545 h 1408"/>
                <a:gd name="T64" fmla="*/ 1299 w 4253"/>
                <a:gd name="T65" fmla="*/ 451 h 1408"/>
                <a:gd name="T66" fmla="*/ 1453 w 4253"/>
                <a:gd name="T67" fmla="*/ 367 h 1408"/>
                <a:gd name="T68" fmla="*/ 1701 w 4253"/>
                <a:gd name="T69" fmla="*/ 346 h 1408"/>
                <a:gd name="T70" fmla="*/ 1897 w 4253"/>
                <a:gd name="T71" fmla="*/ 416 h 1408"/>
                <a:gd name="T72" fmla="*/ 2010 w 4253"/>
                <a:gd name="T73" fmla="*/ 571 h 1408"/>
                <a:gd name="T74" fmla="*/ 2054 w 4253"/>
                <a:gd name="T75" fmla="*/ 795 h 1408"/>
                <a:gd name="T76" fmla="*/ 1835 w 4253"/>
                <a:gd name="T77" fmla="*/ 1307 h 1408"/>
                <a:gd name="T78" fmla="*/ 1708 w 4253"/>
                <a:gd name="T79" fmla="*/ 1381 h 1408"/>
                <a:gd name="T80" fmla="*/ 1524 w 4253"/>
                <a:gd name="T81" fmla="*/ 1408 h 1408"/>
                <a:gd name="T82" fmla="*/ 1682 w 4253"/>
                <a:gd name="T83" fmla="*/ 1219 h 1408"/>
                <a:gd name="T84" fmla="*/ 1789 w 4253"/>
                <a:gd name="T85" fmla="*/ 1156 h 1408"/>
                <a:gd name="T86" fmla="*/ 1848 w 4253"/>
                <a:gd name="T87" fmla="*/ 1052 h 1408"/>
                <a:gd name="T88" fmla="*/ 1643 w 4253"/>
                <a:gd name="T89" fmla="*/ 937 h 1408"/>
                <a:gd name="T90" fmla="*/ 1459 w 4253"/>
                <a:gd name="T91" fmla="*/ 955 h 1408"/>
                <a:gd name="T92" fmla="*/ 1383 w 4253"/>
                <a:gd name="T93" fmla="*/ 1004 h 1408"/>
                <a:gd name="T94" fmla="*/ 1364 w 4253"/>
                <a:gd name="T95" fmla="*/ 1082 h 1408"/>
                <a:gd name="T96" fmla="*/ 1384 w 4253"/>
                <a:gd name="T97" fmla="*/ 1160 h 1408"/>
                <a:gd name="T98" fmla="*/ 1443 w 4253"/>
                <a:gd name="T99" fmla="*/ 1211 h 1408"/>
                <a:gd name="T100" fmla="*/ 1558 w 4253"/>
                <a:gd name="T101" fmla="*/ 1237 h 1408"/>
                <a:gd name="T102" fmla="*/ 3135 w 4253"/>
                <a:gd name="T103" fmla="*/ 356 h 1408"/>
                <a:gd name="T104" fmla="*/ 3334 w 4253"/>
                <a:gd name="T105" fmla="*/ 1397 h 1408"/>
                <a:gd name="T106" fmla="*/ 3893 w 4253"/>
                <a:gd name="T107" fmla="*/ 849 h 1408"/>
                <a:gd name="T108" fmla="*/ 3334 w 4253"/>
                <a:gd name="T109" fmla="*/ 139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53" h="1408">
                  <a:moveTo>
                    <a:pt x="0" y="1397"/>
                  </a:moveTo>
                  <a:lnTo>
                    <a:pt x="0" y="0"/>
                  </a:lnTo>
                  <a:lnTo>
                    <a:pt x="975" y="0"/>
                  </a:lnTo>
                  <a:lnTo>
                    <a:pt x="975" y="192"/>
                  </a:lnTo>
                  <a:lnTo>
                    <a:pt x="210" y="192"/>
                  </a:lnTo>
                  <a:lnTo>
                    <a:pt x="210" y="565"/>
                  </a:lnTo>
                  <a:lnTo>
                    <a:pt x="522" y="565"/>
                  </a:lnTo>
                  <a:lnTo>
                    <a:pt x="572" y="566"/>
                  </a:lnTo>
                  <a:lnTo>
                    <a:pt x="622" y="569"/>
                  </a:lnTo>
                  <a:lnTo>
                    <a:pt x="670" y="574"/>
                  </a:lnTo>
                  <a:lnTo>
                    <a:pt x="717" y="581"/>
                  </a:lnTo>
                  <a:lnTo>
                    <a:pt x="740" y="585"/>
                  </a:lnTo>
                  <a:lnTo>
                    <a:pt x="763" y="589"/>
                  </a:lnTo>
                  <a:lnTo>
                    <a:pt x="785" y="597"/>
                  </a:lnTo>
                  <a:lnTo>
                    <a:pt x="807" y="602"/>
                  </a:lnTo>
                  <a:lnTo>
                    <a:pt x="827" y="611"/>
                  </a:lnTo>
                  <a:lnTo>
                    <a:pt x="847" y="618"/>
                  </a:lnTo>
                  <a:lnTo>
                    <a:pt x="866" y="628"/>
                  </a:lnTo>
                  <a:lnTo>
                    <a:pt x="884" y="638"/>
                  </a:lnTo>
                  <a:lnTo>
                    <a:pt x="902" y="648"/>
                  </a:lnTo>
                  <a:lnTo>
                    <a:pt x="919" y="660"/>
                  </a:lnTo>
                  <a:lnTo>
                    <a:pt x="935" y="674"/>
                  </a:lnTo>
                  <a:lnTo>
                    <a:pt x="951" y="689"/>
                  </a:lnTo>
                  <a:lnTo>
                    <a:pt x="964" y="703"/>
                  </a:lnTo>
                  <a:lnTo>
                    <a:pt x="977" y="721"/>
                  </a:lnTo>
                  <a:lnTo>
                    <a:pt x="990" y="738"/>
                  </a:lnTo>
                  <a:lnTo>
                    <a:pt x="1000" y="757"/>
                  </a:lnTo>
                  <a:lnTo>
                    <a:pt x="1010" y="777"/>
                  </a:lnTo>
                  <a:lnTo>
                    <a:pt x="1018" y="797"/>
                  </a:lnTo>
                  <a:lnTo>
                    <a:pt x="1026" y="820"/>
                  </a:lnTo>
                  <a:lnTo>
                    <a:pt x="1031" y="844"/>
                  </a:lnTo>
                  <a:lnTo>
                    <a:pt x="1037" y="870"/>
                  </a:lnTo>
                  <a:lnTo>
                    <a:pt x="1040" y="898"/>
                  </a:lnTo>
                  <a:lnTo>
                    <a:pt x="1041" y="925"/>
                  </a:lnTo>
                  <a:lnTo>
                    <a:pt x="1043" y="955"/>
                  </a:lnTo>
                  <a:lnTo>
                    <a:pt x="1041" y="986"/>
                  </a:lnTo>
                  <a:lnTo>
                    <a:pt x="1040" y="1015"/>
                  </a:lnTo>
                  <a:lnTo>
                    <a:pt x="1037" y="1043"/>
                  </a:lnTo>
                  <a:lnTo>
                    <a:pt x="1031" y="1071"/>
                  </a:lnTo>
                  <a:lnTo>
                    <a:pt x="1026" y="1097"/>
                  </a:lnTo>
                  <a:lnTo>
                    <a:pt x="1018" y="1121"/>
                  </a:lnTo>
                  <a:lnTo>
                    <a:pt x="1010" y="1144"/>
                  </a:lnTo>
                  <a:lnTo>
                    <a:pt x="1000" y="1167"/>
                  </a:lnTo>
                  <a:lnTo>
                    <a:pt x="990" y="1188"/>
                  </a:lnTo>
                  <a:lnTo>
                    <a:pt x="977" y="1208"/>
                  </a:lnTo>
                  <a:lnTo>
                    <a:pt x="964" y="1226"/>
                  </a:lnTo>
                  <a:lnTo>
                    <a:pt x="949" y="1244"/>
                  </a:lnTo>
                  <a:lnTo>
                    <a:pt x="935" y="1260"/>
                  </a:lnTo>
                  <a:lnTo>
                    <a:pt x="919" y="1275"/>
                  </a:lnTo>
                  <a:lnTo>
                    <a:pt x="902" y="1288"/>
                  </a:lnTo>
                  <a:lnTo>
                    <a:pt x="883" y="1303"/>
                  </a:lnTo>
                  <a:lnTo>
                    <a:pt x="864" y="1314"/>
                  </a:lnTo>
                  <a:lnTo>
                    <a:pt x="846" y="1326"/>
                  </a:lnTo>
                  <a:lnTo>
                    <a:pt x="825" y="1336"/>
                  </a:lnTo>
                  <a:lnTo>
                    <a:pt x="804" y="1346"/>
                  </a:lnTo>
                  <a:lnTo>
                    <a:pt x="782" y="1353"/>
                  </a:lnTo>
                  <a:lnTo>
                    <a:pt x="759" y="1362"/>
                  </a:lnTo>
                  <a:lnTo>
                    <a:pt x="735" y="1369"/>
                  </a:lnTo>
                  <a:lnTo>
                    <a:pt x="712" y="1375"/>
                  </a:lnTo>
                  <a:lnTo>
                    <a:pt x="686" y="1379"/>
                  </a:lnTo>
                  <a:lnTo>
                    <a:pt x="661" y="1384"/>
                  </a:lnTo>
                  <a:lnTo>
                    <a:pt x="635" y="1388"/>
                  </a:lnTo>
                  <a:lnTo>
                    <a:pt x="609" y="1391"/>
                  </a:lnTo>
                  <a:lnTo>
                    <a:pt x="556" y="1395"/>
                  </a:lnTo>
                  <a:lnTo>
                    <a:pt x="500" y="1397"/>
                  </a:lnTo>
                  <a:lnTo>
                    <a:pt x="2" y="1397"/>
                  </a:lnTo>
                  <a:lnTo>
                    <a:pt x="0" y="1397"/>
                  </a:lnTo>
                  <a:close/>
                  <a:moveTo>
                    <a:pt x="210" y="1205"/>
                  </a:moveTo>
                  <a:lnTo>
                    <a:pt x="488" y="1205"/>
                  </a:lnTo>
                  <a:lnTo>
                    <a:pt x="520" y="1203"/>
                  </a:lnTo>
                  <a:lnTo>
                    <a:pt x="550" y="1202"/>
                  </a:lnTo>
                  <a:lnTo>
                    <a:pt x="582" y="1199"/>
                  </a:lnTo>
                  <a:lnTo>
                    <a:pt x="614" y="1196"/>
                  </a:lnTo>
                  <a:lnTo>
                    <a:pt x="644" y="1190"/>
                  </a:lnTo>
                  <a:lnTo>
                    <a:pt x="673" y="1183"/>
                  </a:lnTo>
                  <a:lnTo>
                    <a:pt x="699" y="1175"/>
                  </a:lnTo>
                  <a:lnTo>
                    <a:pt x="725" y="1163"/>
                  </a:lnTo>
                  <a:lnTo>
                    <a:pt x="736" y="1157"/>
                  </a:lnTo>
                  <a:lnTo>
                    <a:pt x="748" y="1150"/>
                  </a:lnTo>
                  <a:lnTo>
                    <a:pt x="759" y="1141"/>
                  </a:lnTo>
                  <a:lnTo>
                    <a:pt x="769" y="1134"/>
                  </a:lnTo>
                  <a:lnTo>
                    <a:pt x="778" y="1124"/>
                  </a:lnTo>
                  <a:lnTo>
                    <a:pt x="786" y="1114"/>
                  </a:lnTo>
                  <a:lnTo>
                    <a:pt x="795" y="1104"/>
                  </a:lnTo>
                  <a:lnTo>
                    <a:pt x="802" y="1092"/>
                  </a:lnTo>
                  <a:lnTo>
                    <a:pt x="810" y="1081"/>
                  </a:lnTo>
                  <a:lnTo>
                    <a:pt x="815" y="1068"/>
                  </a:lnTo>
                  <a:lnTo>
                    <a:pt x="820" y="1053"/>
                  </a:lnTo>
                  <a:lnTo>
                    <a:pt x="824" y="1039"/>
                  </a:lnTo>
                  <a:lnTo>
                    <a:pt x="827" y="1023"/>
                  </a:lnTo>
                  <a:lnTo>
                    <a:pt x="830" y="1006"/>
                  </a:lnTo>
                  <a:lnTo>
                    <a:pt x="831" y="989"/>
                  </a:lnTo>
                  <a:lnTo>
                    <a:pt x="831" y="970"/>
                  </a:lnTo>
                  <a:lnTo>
                    <a:pt x="831" y="951"/>
                  </a:lnTo>
                  <a:lnTo>
                    <a:pt x="830" y="934"/>
                  </a:lnTo>
                  <a:lnTo>
                    <a:pt x="827" y="917"/>
                  </a:lnTo>
                  <a:lnTo>
                    <a:pt x="824" y="902"/>
                  </a:lnTo>
                  <a:lnTo>
                    <a:pt x="821" y="888"/>
                  </a:lnTo>
                  <a:lnTo>
                    <a:pt x="817" y="873"/>
                  </a:lnTo>
                  <a:lnTo>
                    <a:pt x="811" y="862"/>
                  </a:lnTo>
                  <a:lnTo>
                    <a:pt x="805" y="850"/>
                  </a:lnTo>
                  <a:lnTo>
                    <a:pt x="798" y="839"/>
                  </a:lnTo>
                  <a:lnTo>
                    <a:pt x="789" y="829"/>
                  </a:lnTo>
                  <a:lnTo>
                    <a:pt x="781" y="820"/>
                  </a:lnTo>
                  <a:lnTo>
                    <a:pt x="772" y="811"/>
                  </a:lnTo>
                  <a:lnTo>
                    <a:pt x="762" y="804"/>
                  </a:lnTo>
                  <a:lnTo>
                    <a:pt x="752" y="797"/>
                  </a:lnTo>
                  <a:lnTo>
                    <a:pt x="742" y="790"/>
                  </a:lnTo>
                  <a:lnTo>
                    <a:pt x="729" y="785"/>
                  </a:lnTo>
                  <a:lnTo>
                    <a:pt x="704" y="775"/>
                  </a:lnTo>
                  <a:lnTo>
                    <a:pt x="678" y="768"/>
                  </a:lnTo>
                  <a:lnTo>
                    <a:pt x="651" y="761"/>
                  </a:lnTo>
                  <a:lnTo>
                    <a:pt x="622" y="757"/>
                  </a:lnTo>
                  <a:lnTo>
                    <a:pt x="592" y="754"/>
                  </a:lnTo>
                  <a:lnTo>
                    <a:pt x="562" y="752"/>
                  </a:lnTo>
                  <a:lnTo>
                    <a:pt x="530" y="751"/>
                  </a:lnTo>
                  <a:lnTo>
                    <a:pt x="497" y="751"/>
                  </a:lnTo>
                  <a:lnTo>
                    <a:pt x="209" y="751"/>
                  </a:lnTo>
                  <a:lnTo>
                    <a:pt x="209" y="1205"/>
                  </a:lnTo>
                  <a:lnTo>
                    <a:pt x="210" y="1205"/>
                  </a:lnTo>
                  <a:close/>
                  <a:moveTo>
                    <a:pt x="1524" y="1408"/>
                  </a:moveTo>
                  <a:lnTo>
                    <a:pt x="1489" y="1407"/>
                  </a:lnTo>
                  <a:lnTo>
                    <a:pt x="1455" y="1404"/>
                  </a:lnTo>
                  <a:lnTo>
                    <a:pt x="1422" y="1398"/>
                  </a:lnTo>
                  <a:lnTo>
                    <a:pt x="1390" y="1389"/>
                  </a:lnTo>
                  <a:lnTo>
                    <a:pt x="1373" y="1384"/>
                  </a:lnTo>
                  <a:lnTo>
                    <a:pt x="1358" y="1378"/>
                  </a:lnTo>
                  <a:lnTo>
                    <a:pt x="1342" y="1372"/>
                  </a:lnTo>
                  <a:lnTo>
                    <a:pt x="1328" y="1365"/>
                  </a:lnTo>
                  <a:lnTo>
                    <a:pt x="1314" y="1358"/>
                  </a:lnTo>
                  <a:lnTo>
                    <a:pt x="1299" y="1350"/>
                  </a:lnTo>
                  <a:lnTo>
                    <a:pt x="1286" y="1342"/>
                  </a:lnTo>
                  <a:lnTo>
                    <a:pt x="1273" y="1332"/>
                  </a:lnTo>
                  <a:lnTo>
                    <a:pt x="1260" y="1322"/>
                  </a:lnTo>
                  <a:lnTo>
                    <a:pt x="1249" y="1312"/>
                  </a:lnTo>
                  <a:lnTo>
                    <a:pt x="1237" y="1300"/>
                  </a:lnTo>
                  <a:lnTo>
                    <a:pt x="1227" y="1288"/>
                  </a:lnTo>
                  <a:lnTo>
                    <a:pt x="1217" y="1275"/>
                  </a:lnTo>
                  <a:lnTo>
                    <a:pt x="1207" y="1262"/>
                  </a:lnTo>
                  <a:lnTo>
                    <a:pt x="1198" y="1250"/>
                  </a:lnTo>
                  <a:lnTo>
                    <a:pt x="1191" y="1235"/>
                  </a:lnTo>
                  <a:lnTo>
                    <a:pt x="1184" y="1221"/>
                  </a:lnTo>
                  <a:lnTo>
                    <a:pt x="1178" y="1205"/>
                  </a:lnTo>
                  <a:lnTo>
                    <a:pt x="1172" y="1189"/>
                  </a:lnTo>
                  <a:lnTo>
                    <a:pt x="1168" y="1172"/>
                  </a:lnTo>
                  <a:lnTo>
                    <a:pt x="1165" y="1154"/>
                  </a:lnTo>
                  <a:lnTo>
                    <a:pt x="1162" y="1136"/>
                  </a:lnTo>
                  <a:lnTo>
                    <a:pt x="1161" y="1117"/>
                  </a:lnTo>
                  <a:lnTo>
                    <a:pt x="1161" y="1098"/>
                  </a:lnTo>
                  <a:lnTo>
                    <a:pt x="1161" y="1075"/>
                  </a:lnTo>
                  <a:lnTo>
                    <a:pt x="1162" y="1052"/>
                  </a:lnTo>
                  <a:lnTo>
                    <a:pt x="1165" y="1032"/>
                  </a:lnTo>
                  <a:lnTo>
                    <a:pt x="1170" y="1012"/>
                  </a:lnTo>
                  <a:lnTo>
                    <a:pt x="1175" y="992"/>
                  </a:lnTo>
                  <a:lnTo>
                    <a:pt x="1181" y="974"/>
                  </a:lnTo>
                  <a:lnTo>
                    <a:pt x="1188" y="957"/>
                  </a:lnTo>
                  <a:lnTo>
                    <a:pt x="1197" y="941"/>
                  </a:lnTo>
                  <a:lnTo>
                    <a:pt x="1207" y="925"/>
                  </a:lnTo>
                  <a:lnTo>
                    <a:pt x="1217" y="911"/>
                  </a:lnTo>
                  <a:lnTo>
                    <a:pt x="1229" y="898"/>
                  </a:lnTo>
                  <a:lnTo>
                    <a:pt x="1240" y="886"/>
                  </a:lnTo>
                  <a:lnTo>
                    <a:pt x="1253" y="873"/>
                  </a:lnTo>
                  <a:lnTo>
                    <a:pt x="1266" y="863"/>
                  </a:lnTo>
                  <a:lnTo>
                    <a:pt x="1280" y="853"/>
                  </a:lnTo>
                  <a:lnTo>
                    <a:pt x="1295" y="844"/>
                  </a:lnTo>
                  <a:lnTo>
                    <a:pt x="1311" y="836"/>
                  </a:lnTo>
                  <a:lnTo>
                    <a:pt x="1326" y="829"/>
                  </a:lnTo>
                  <a:lnTo>
                    <a:pt x="1344" y="821"/>
                  </a:lnTo>
                  <a:lnTo>
                    <a:pt x="1361" y="814"/>
                  </a:lnTo>
                  <a:lnTo>
                    <a:pt x="1378" y="808"/>
                  </a:lnTo>
                  <a:lnTo>
                    <a:pt x="1397" y="803"/>
                  </a:lnTo>
                  <a:lnTo>
                    <a:pt x="1416" y="798"/>
                  </a:lnTo>
                  <a:lnTo>
                    <a:pt x="1436" y="794"/>
                  </a:lnTo>
                  <a:lnTo>
                    <a:pt x="1476" y="788"/>
                  </a:lnTo>
                  <a:lnTo>
                    <a:pt x="1518" y="784"/>
                  </a:lnTo>
                  <a:lnTo>
                    <a:pt x="1560" y="781"/>
                  </a:lnTo>
                  <a:lnTo>
                    <a:pt x="1603" y="780"/>
                  </a:lnTo>
                  <a:lnTo>
                    <a:pt x="1856" y="780"/>
                  </a:lnTo>
                  <a:lnTo>
                    <a:pt x="1856" y="761"/>
                  </a:lnTo>
                  <a:lnTo>
                    <a:pt x="1855" y="742"/>
                  </a:lnTo>
                  <a:lnTo>
                    <a:pt x="1854" y="725"/>
                  </a:lnTo>
                  <a:lnTo>
                    <a:pt x="1851" y="708"/>
                  </a:lnTo>
                  <a:lnTo>
                    <a:pt x="1848" y="692"/>
                  </a:lnTo>
                  <a:lnTo>
                    <a:pt x="1843" y="674"/>
                  </a:lnTo>
                  <a:lnTo>
                    <a:pt x="1839" y="660"/>
                  </a:lnTo>
                  <a:lnTo>
                    <a:pt x="1833" y="644"/>
                  </a:lnTo>
                  <a:lnTo>
                    <a:pt x="1826" y="631"/>
                  </a:lnTo>
                  <a:lnTo>
                    <a:pt x="1819" y="617"/>
                  </a:lnTo>
                  <a:lnTo>
                    <a:pt x="1812" y="605"/>
                  </a:lnTo>
                  <a:lnTo>
                    <a:pt x="1803" y="592"/>
                  </a:lnTo>
                  <a:lnTo>
                    <a:pt x="1793" y="582"/>
                  </a:lnTo>
                  <a:lnTo>
                    <a:pt x="1783" y="572"/>
                  </a:lnTo>
                  <a:lnTo>
                    <a:pt x="1771" y="562"/>
                  </a:lnTo>
                  <a:lnTo>
                    <a:pt x="1760" y="553"/>
                  </a:lnTo>
                  <a:lnTo>
                    <a:pt x="1746" y="546"/>
                  </a:lnTo>
                  <a:lnTo>
                    <a:pt x="1733" y="539"/>
                  </a:lnTo>
                  <a:lnTo>
                    <a:pt x="1717" y="535"/>
                  </a:lnTo>
                  <a:lnTo>
                    <a:pt x="1701" y="529"/>
                  </a:lnTo>
                  <a:lnTo>
                    <a:pt x="1684" y="526"/>
                  </a:lnTo>
                  <a:lnTo>
                    <a:pt x="1665" y="523"/>
                  </a:lnTo>
                  <a:lnTo>
                    <a:pt x="1646" y="522"/>
                  </a:lnTo>
                  <a:lnTo>
                    <a:pt x="1626" y="522"/>
                  </a:lnTo>
                  <a:lnTo>
                    <a:pt x="1602" y="522"/>
                  </a:lnTo>
                  <a:lnTo>
                    <a:pt x="1578" y="525"/>
                  </a:lnTo>
                  <a:lnTo>
                    <a:pt x="1555" y="527"/>
                  </a:lnTo>
                  <a:lnTo>
                    <a:pt x="1532" y="532"/>
                  </a:lnTo>
                  <a:lnTo>
                    <a:pt x="1511" y="539"/>
                  </a:lnTo>
                  <a:lnTo>
                    <a:pt x="1491" y="546"/>
                  </a:lnTo>
                  <a:lnTo>
                    <a:pt x="1473" y="556"/>
                  </a:lnTo>
                  <a:lnTo>
                    <a:pt x="1456" y="566"/>
                  </a:lnTo>
                  <a:lnTo>
                    <a:pt x="1449" y="574"/>
                  </a:lnTo>
                  <a:lnTo>
                    <a:pt x="1442" y="579"/>
                  </a:lnTo>
                  <a:lnTo>
                    <a:pt x="1436" y="586"/>
                  </a:lnTo>
                  <a:lnTo>
                    <a:pt x="1430" y="594"/>
                  </a:lnTo>
                  <a:lnTo>
                    <a:pt x="1424" y="602"/>
                  </a:lnTo>
                  <a:lnTo>
                    <a:pt x="1420" y="611"/>
                  </a:lnTo>
                  <a:lnTo>
                    <a:pt x="1416" y="620"/>
                  </a:lnTo>
                  <a:lnTo>
                    <a:pt x="1413" y="630"/>
                  </a:lnTo>
                  <a:lnTo>
                    <a:pt x="1200" y="630"/>
                  </a:lnTo>
                  <a:lnTo>
                    <a:pt x="1204" y="611"/>
                  </a:lnTo>
                  <a:lnTo>
                    <a:pt x="1208" y="594"/>
                  </a:lnTo>
                  <a:lnTo>
                    <a:pt x="1213" y="576"/>
                  </a:lnTo>
                  <a:lnTo>
                    <a:pt x="1220" y="561"/>
                  </a:lnTo>
                  <a:lnTo>
                    <a:pt x="1226" y="545"/>
                  </a:lnTo>
                  <a:lnTo>
                    <a:pt x="1234" y="529"/>
                  </a:lnTo>
                  <a:lnTo>
                    <a:pt x="1243" y="514"/>
                  </a:lnTo>
                  <a:lnTo>
                    <a:pt x="1253" y="500"/>
                  </a:lnTo>
                  <a:lnTo>
                    <a:pt x="1265" y="487"/>
                  </a:lnTo>
                  <a:lnTo>
                    <a:pt x="1275" y="474"/>
                  </a:lnTo>
                  <a:lnTo>
                    <a:pt x="1288" y="463"/>
                  </a:lnTo>
                  <a:lnTo>
                    <a:pt x="1299" y="451"/>
                  </a:lnTo>
                  <a:lnTo>
                    <a:pt x="1314" y="439"/>
                  </a:lnTo>
                  <a:lnTo>
                    <a:pt x="1326" y="429"/>
                  </a:lnTo>
                  <a:lnTo>
                    <a:pt x="1341" y="419"/>
                  </a:lnTo>
                  <a:lnTo>
                    <a:pt x="1355" y="411"/>
                  </a:lnTo>
                  <a:lnTo>
                    <a:pt x="1387" y="395"/>
                  </a:lnTo>
                  <a:lnTo>
                    <a:pt x="1419" y="380"/>
                  </a:lnTo>
                  <a:lnTo>
                    <a:pt x="1453" y="367"/>
                  </a:lnTo>
                  <a:lnTo>
                    <a:pt x="1488" y="359"/>
                  </a:lnTo>
                  <a:lnTo>
                    <a:pt x="1522" y="352"/>
                  </a:lnTo>
                  <a:lnTo>
                    <a:pt x="1558" y="346"/>
                  </a:lnTo>
                  <a:lnTo>
                    <a:pt x="1594" y="343"/>
                  </a:lnTo>
                  <a:lnTo>
                    <a:pt x="1630" y="341"/>
                  </a:lnTo>
                  <a:lnTo>
                    <a:pt x="1666" y="343"/>
                  </a:lnTo>
                  <a:lnTo>
                    <a:pt x="1701" y="346"/>
                  </a:lnTo>
                  <a:lnTo>
                    <a:pt x="1734" y="350"/>
                  </a:lnTo>
                  <a:lnTo>
                    <a:pt x="1766" y="356"/>
                  </a:lnTo>
                  <a:lnTo>
                    <a:pt x="1796" y="365"/>
                  </a:lnTo>
                  <a:lnTo>
                    <a:pt x="1823" y="375"/>
                  </a:lnTo>
                  <a:lnTo>
                    <a:pt x="1849" y="388"/>
                  </a:lnTo>
                  <a:lnTo>
                    <a:pt x="1874" y="401"/>
                  </a:lnTo>
                  <a:lnTo>
                    <a:pt x="1897" y="416"/>
                  </a:lnTo>
                  <a:lnTo>
                    <a:pt x="1917" y="434"/>
                  </a:lnTo>
                  <a:lnTo>
                    <a:pt x="1937" y="452"/>
                  </a:lnTo>
                  <a:lnTo>
                    <a:pt x="1954" y="473"/>
                  </a:lnTo>
                  <a:lnTo>
                    <a:pt x="1972" y="496"/>
                  </a:lnTo>
                  <a:lnTo>
                    <a:pt x="1986" y="519"/>
                  </a:lnTo>
                  <a:lnTo>
                    <a:pt x="1999" y="543"/>
                  </a:lnTo>
                  <a:lnTo>
                    <a:pt x="2010" y="571"/>
                  </a:lnTo>
                  <a:lnTo>
                    <a:pt x="2021" y="599"/>
                  </a:lnTo>
                  <a:lnTo>
                    <a:pt x="2029" y="628"/>
                  </a:lnTo>
                  <a:lnTo>
                    <a:pt x="2038" y="660"/>
                  </a:lnTo>
                  <a:lnTo>
                    <a:pt x="2044" y="692"/>
                  </a:lnTo>
                  <a:lnTo>
                    <a:pt x="2048" y="725"/>
                  </a:lnTo>
                  <a:lnTo>
                    <a:pt x="2051" y="759"/>
                  </a:lnTo>
                  <a:lnTo>
                    <a:pt x="2054" y="795"/>
                  </a:lnTo>
                  <a:lnTo>
                    <a:pt x="2054" y="833"/>
                  </a:lnTo>
                  <a:lnTo>
                    <a:pt x="2054" y="1397"/>
                  </a:lnTo>
                  <a:lnTo>
                    <a:pt x="1878" y="1397"/>
                  </a:lnTo>
                  <a:lnTo>
                    <a:pt x="1871" y="1268"/>
                  </a:lnTo>
                  <a:lnTo>
                    <a:pt x="1859" y="1281"/>
                  </a:lnTo>
                  <a:lnTo>
                    <a:pt x="1848" y="1294"/>
                  </a:lnTo>
                  <a:lnTo>
                    <a:pt x="1835" y="1307"/>
                  </a:lnTo>
                  <a:lnTo>
                    <a:pt x="1822" y="1319"/>
                  </a:lnTo>
                  <a:lnTo>
                    <a:pt x="1809" y="1329"/>
                  </a:lnTo>
                  <a:lnTo>
                    <a:pt x="1796" y="1339"/>
                  </a:lnTo>
                  <a:lnTo>
                    <a:pt x="1782" y="1348"/>
                  </a:lnTo>
                  <a:lnTo>
                    <a:pt x="1767" y="1356"/>
                  </a:lnTo>
                  <a:lnTo>
                    <a:pt x="1738" y="1369"/>
                  </a:lnTo>
                  <a:lnTo>
                    <a:pt x="1708" y="1381"/>
                  </a:lnTo>
                  <a:lnTo>
                    <a:pt x="1678" y="1391"/>
                  </a:lnTo>
                  <a:lnTo>
                    <a:pt x="1646" y="1397"/>
                  </a:lnTo>
                  <a:lnTo>
                    <a:pt x="1614" y="1402"/>
                  </a:lnTo>
                  <a:lnTo>
                    <a:pt x="1584" y="1405"/>
                  </a:lnTo>
                  <a:lnTo>
                    <a:pt x="1554" y="1407"/>
                  </a:lnTo>
                  <a:lnTo>
                    <a:pt x="1524" y="1408"/>
                  </a:lnTo>
                  <a:lnTo>
                    <a:pt x="1524" y="1408"/>
                  </a:lnTo>
                  <a:close/>
                  <a:moveTo>
                    <a:pt x="1558" y="1237"/>
                  </a:moveTo>
                  <a:lnTo>
                    <a:pt x="1581" y="1235"/>
                  </a:lnTo>
                  <a:lnTo>
                    <a:pt x="1603" y="1234"/>
                  </a:lnTo>
                  <a:lnTo>
                    <a:pt x="1623" y="1232"/>
                  </a:lnTo>
                  <a:lnTo>
                    <a:pt x="1643" y="1228"/>
                  </a:lnTo>
                  <a:lnTo>
                    <a:pt x="1663" y="1224"/>
                  </a:lnTo>
                  <a:lnTo>
                    <a:pt x="1682" y="1219"/>
                  </a:lnTo>
                  <a:lnTo>
                    <a:pt x="1699" y="1212"/>
                  </a:lnTo>
                  <a:lnTo>
                    <a:pt x="1717" y="1205"/>
                  </a:lnTo>
                  <a:lnTo>
                    <a:pt x="1733" y="1198"/>
                  </a:lnTo>
                  <a:lnTo>
                    <a:pt x="1748" y="1189"/>
                  </a:lnTo>
                  <a:lnTo>
                    <a:pt x="1763" y="1179"/>
                  </a:lnTo>
                  <a:lnTo>
                    <a:pt x="1776" y="1167"/>
                  </a:lnTo>
                  <a:lnTo>
                    <a:pt x="1789" y="1156"/>
                  </a:lnTo>
                  <a:lnTo>
                    <a:pt x="1800" y="1144"/>
                  </a:lnTo>
                  <a:lnTo>
                    <a:pt x="1810" y="1131"/>
                  </a:lnTo>
                  <a:lnTo>
                    <a:pt x="1820" y="1117"/>
                  </a:lnTo>
                  <a:lnTo>
                    <a:pt x="1829" y="1101"/>
                  </a:lnTo>
                  <a:lnTo>
                    <a:pt x="1836" y="1087"/>
                  </a:lnTo>
                  <a:lnTo>
                    <a:pt x="1842" y="1069"/>
                  </a:lnTo>
                  <a:lnTo>
                    <a:pt x="1848" y="1052"/>
                  </a:lnTo>
                  <a:lnTo>
                    <a:pt x="1852" y="1035"/>
                  </a:lnTo>
                  <a:lnTo>
                    <a:pt x="1855" y="1016"/>
                  </a:lnTo>
                  <a:lnTo>
                    <a:pt x="1856" y="997"/>
                  </a:lnTo>
                  <a:lnTo>
                    <a:pt x="1856" y="977"/>
                  </a:lnTo>
                  <a:lnTo>
                    <a:pt x="1856" y="937"/>
                  </a:lnTo>
                  <a:lnTo>
                    <a:pt x="1671" y="937"/>
                  </a:lnTo>
                  <a:lnTo>
                    <a:pt x="1643" y="937"/>
                  </a:lnTo>
                  <a:lnTo>
                    <a:pt x="1614" y="937"/>
                  </a:lnTo>
                  <a:lnTo>
                    <a:pt x="1587" y="938"/>
                  </a:lnTo>
                  <a:lnTo>
                    <a:pt x="1558" y="940"/>
                  </a:lnTo>
                  <a:lnTo>
                    <a:pt x="1532" y="941"/>
                  </a:lnTo>
                  <a:lnTo>
                    <a:pt x="1506" y="944"/>
                  </a:lnTo>
                  <a:lnTo>
                    <a:pt x="1482" y="950"/>
                  </a:lnTo>
                  <a:lnTo>
                    <a:pt x="1459" y="955"/>
                  </a:lnTo>
                  <a:lnTo>
                    <a:pt x="1439" y="963"/>
                  </a:lnTo>
                  <a:lnTo>
                    <a:pt x="1420" y="971"/>
                  </a:lnTo>
                  <a:lnTo>
                    <a:pt x="1411" y="977"/>
                  </a:lnTo>
                  <a:lnTo>
                    <a:pt x="1403" y="983"/>
                  </a:lnTo>
                  <a:lnTo>
                    <a:pt x="1396" y="990"/>
                  </a:lnTo>
                  <a:lnTo>
                    <a:pt x="1388" y="997"/>
                  </a:lnTo>
                  <a:lnTo>
                    <a:pt x="1383" y="1004"/>
                  </a:lnTo>
                  <a:lnTo>
                    <a:pt x="1378" y="1013"/>
                  </a:lnTo>
                  <a:lnTo>
                    <a:pt x="1374" y="1023"/>
                  </a:lnTo>
                  <a:lnTo>
                    <a:pt x="1370" y="1033"/>
                  </a:lnTo>
                  <a:lnTo>
                    <a:pt x="1367" y="1045"/>
                  </a:lnTo>
                  <a:lnTo>
                    <a:pt x="1365" y="1056"/>
                  </a:lnTo>
                  <a:lnTo>
                    <a:pt x="1364" y="1069"/>
                  </a:lnTo>
                  <a:lnTo>
                    <a:pt x="1364" y="1082"/>
                  </a:lnTo>
                  <a:lnTo>
                    <a:pt x="1364" y="1095"/>
                  </a:lnTo>
                  <a:lnTo>
                    <a:pt x="1365" y="1108"/>
                  </a:lnTo>
                  <a:lnTo>
                    <a:pt x="1367" y="1120"/>
                  </a:lnTo>
                  <a:lnTo>
                    <a:pt x="1371" y="1131"/>
                  </a:lnTo>
                  <a:lnTo>
                    <a:pt x="1374" y="1141"/>
                  </a:lnTo>
                  <a:lnTo>
                    <a:pt x="1378" y="1152"/>
                  </a:lnTo>
                  <a:lnTo>
                    <a:pt x="1384" y="1160"/>
                  </a:lnTo>
                  <a:lnTo>
                    <a:pt x="1391" y="1169"/>
                  </a:lnTo>
                  <a:lnTo>
                    <a:pt x="1398" y="1177"/>
                  </a:lnTo>
                  <a:lnTo>
                    <a:pt x="1406" y="1185"/>
                  </a:lnTo>
                  <a:lnTo>
                    <a:pt x="1414" y="1192"/>
                  </a:lnTo>
                  <a:lnTo>
                    <a:pt x="1423" y="1199"/>
                  </a:lnTo>
                  <a:lnTo>
                    <a:pt x="1433" y="1205"/>
                  </a:lnTo>
                  <a:lnTo>
                    <a:pt x="1443" y="1211"/>
                  </a:lnTo>
                  <a:lnTo>
                    <a:pt x="1453" y="1215"/>
                  </a:lnTo>
                  <a:lnTo>
                    <a:pt x="1465" y="1219"/>
                  </a:lnTo>
                  <a:lnTo>
                    <a:pt x="1486" y="1226"/>
                  </a:lnTo>
                  <a:lnTo>
                    <a:pt x="1511" y="1232"/>
                  </a:lnTo>
                  <a:lnTo>
                    <a:pt x="1534" y="1235"/>
                  </a:lnTo>
                  <a:lnTo>
                    <a:pt x="1558" y="1237"/>
                  </a:lnTo>
                  <a:lnTo>
                    <a:pt x="1558" y="1237"/>
                  </a:lnTo>
                  <a:close/>
                  <a:moveTo>
                    <a:pt x="2250" y="1397"/>
                  </a:moveTo>
                  <a:lnTo>
                    <a:pt x="2250" y="356"/>
                  </a:lnTo>
                  <a:lnTo>
                    <a:pt x="2453" y="356"/>
                  </a:lnTo>
                  <a:lnTo>
                    <a:pt x="2453" y="794"/>
                  </a:lnTo>
                  <a:lnTo>
                    <a:pt x="2932" y="794"/>
                  </a:lnTo>
                  <a:lnTo>
                    <a:pt x="2932" y="356"/>
                  </a:lnTo>
                  <a:lnTo>
                    <a:pt x="3135" y="356"/>
                  </a:lnTo>
                  <a:lnTo>
                    <a:pt x="3135" y="1397"/>
                  </a:lnTo>
                  <a:lnTo>
                    <a:pt x="2932" y="1397"/>
                  </a:lnTo>
                  <a:lnTo>
                    <a:pt x="2932" y="973"/>
                  </a:lnTo>
                  <a:lnTo>
                    <a:pt x="2453" y="973"/>
                  </a:lnTo>
                  <a:lnTo>
                    <a:pt x="2453" y="1397"/>
                  </a:lnTo>
                  <a:lnTo>
                    <a:pt x="2250" y="1397"/>
                  </a:lnTo>
                  <a:close/>
                  <a:moveTo>
                    <a:pt x="3334" y="1397"/>
                  </a:moveTo>
                  <a:lnTo>
                    <a:pt x="3334" y="356"/>
                  </a:lnTo>
                  <a:lnTo>
                    <a:pt x="3537" y="356"/>
                  </a:lnTo>
                  <a:lnTo>
                    <a:pt x="3537" y="788"/>
                  </a:lnTo>
                  <a:lnTo>
                    <a:pt x="3711" y="788"/>
                  </a:lnTo>
                  <a:lnTo>
                    <a:pt x="4001" y="356"/>
                  </a:lnTo>
                  <a:lnTo>
                    <a:pt x="4234" y="356"/>
                  </a:lnTo>
                  <a:lnTo>
                    <a:pt x="3893" y="849"/>
                  </a:lnTo>
                  <a:lnTo>
                    <a:pt x="4253" y="1395"/>
                  </a:lnTo>
                  <a:lnTo>
                    <a:pt x="4016" y="1395"/>
                  </a:lnTo>
                  <a:lnTo>
                    <a:pt x="3730" y="967"/>
                  </a:lnTo>
                  <a:lnTo>
                    <a:pt x="3537" y="967"/>
                  </a:lnTo>
                  <a:lnTo>
                    <a:pt x="3537" y="1395"/>
                  </a:lnTo>
                  <a:lnTo>
                    <a:pt x="3334" y="1395"/>
                  </a:lnTo>
                  <a:lnTo>
                    <a:pt x="3334" y="13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Calibri" panose="020F0502020204030204" pitchFamily="34" charset="0"/>
              </a:endParaRPr>
            </a:p>
          </p:txBody>
        </p:sp>
        <p:sp>
          <p:nvSpPr>
            <p:cNvPr id="59" name="Rectangle 7">
              <a:extLst>
                <a:ext uri="{FF2B5EF4-FFF2-40B4-BE49-F238E27FC236}">
                  <a16:creationId xmlns:a16="http://schemas.microsoft.com/office/drawing/2014/main" id="{060A9C86-DB04-4313-9096-1BCF5519A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11263" y="-2538413"/>
              <a:ext cx="246063" cy="246063"/>
            </a:xfrm>
            <a:prstGeom prst="rect">
              <a:avLst/>
            </a:prstGeom>
            <a:solidFill>
              <a:srgbClr val="443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Calibri" panose="020F0502020204030204" pitchFamily="34" charset="0"/>
              </a:endParaRPr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DB123455-76C8-47AE-A7EE-390893277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03388" y="-2538413"/>
              <a:ext cx="738188" cy="739775"/>
            </a:xfrm>
            <a:custGeom>
              <a:avLst/>
              <a:gdLst>
                <a:gd name="T0" fmla="*/ 930 w 1394"/>
                <a:gd name="T1" fmla="*/ 931 h 1397"/>
                <a:gd name="T2" fmla="*/ 465 w 1394"/>
                <a:gd name="T3" fmla="*/ 931 h 1397"/>
                <a:gd name="T4" fmla="*/ 465 w 1394"/>
                <a:gd name="T5" fmla="*/ 465 h 1397"/>
                <a:gd name="T6" fmla="*/ 799 w 1394"/>
                <a:gd name="T7" fmla="*/ 465 h 1397"/>
                <a:gd name="T8" fmla="*/ 799 w 1394"/>
                <a:gd name="T9" fmla="*/ 0 h 1397"/>
                <a:gd name="T10" fmla="*/ 0 w 1394"/>
                <a:gd name="T11" fmla="*/ 0 h 1397"/>
                <a:gd name="T12" fmla="*/ 0 w 1394"/>
                <a:gd name="T13" fmla="*/ 1397 h 1397"/>
                <a:gd name="T14" fmla="*/ 1394 w 1394"/>
                <a:gd name="T15" fmla="*/ 1397 h 1397"/>
                <a:gd name="T16" fmla="*/ 1394 w 1394"/>
                <a:gd name="T17" fmla="*/ 595 h 1397"/>
                <a:gd name="T18" fmla="*/ 930 w 1394"/>
                <a:gd name="T19" fmla="*/ 595 h 1397"/>
                <a:gd name="T20" fmla="*/ 930 w 1394"/>
                <a:gd name="T21" fmla="*/ 931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4" h="1397">
                  <a:moveTo>
                    <a:pt x="930" y="931"/>
                  </a:moveTo>
                  <a:lnTo>
                    <a:pt x="465" y="931"/>
                  </a:lnTo>
                  <a:lnTo>
                    <a:pt x="465" y="465"/>
                  </a:lnTo>
                  <a:lnTo>
                    <a:pt x="799" y="465"/>
                  </a:lnTo>
                  <a:lnTo>
                    <a:pt x="799" y="0"/>
                  </a:lnTo>
                  <a:lnTo>
                    <a:pt x="0" y="0"/>
                  </a:lnTo>
                  <a:lnTo>
                    <a:pt x="0" y="1397"/>
                  </a:lnTo>
                  <a:lnTo>
                    <a:pt x="1394" y="1397"/>
                  </a:lnTo>
                  <a:lnTo>
                    <a:pt x="1394" y="595"/>
                  </a:lnTo>
                  <a:lnTo>
                    <a:pt x="930" y="595"/>
                  </a:lnTo>
                  <a:lnTo>
                    <a:pt x="930" y="931"/>
                  </a:lnTo>
                  <a:close/>
                </a:path>
              </a:pathLst>
            </a:custGeom>
            <a:solidFill>
              <a:srgbClr val="00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Calibri" panose="020F0502020204030204" pitchFamily="34" charset="0"/>
              </a:endParaRPr>
            </a:p>
          </p:txBody>
        </p:sp>
        <p:sp>
          <p:nvSpPr>
            <p:cNvPr id="61" name="Rectangle 9">
              <a:extLst>
                <a:ext uri="{FF2B5EF4-FFF2-40B4-BE49-F238E27FC236}">
                  <a16:creationId xmlns:a16="http://schemas.microsoft.com/office/drawing/2014/main" id="{501FEB73-1FFC-4A7C-AD01-148F32864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-2538413"/>
              <a:ext cx="33338" cy="7397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Calibri" panose="020F0502020204030204" pitchFamily="34" charset="0"/>
              </a:endParaRPr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D7430291-72E9-4287-A0D7-2ADD8470A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3500" y="-2546350"/>
              <a:ext cx="4075113" cy="800100"/>
            </a:xfrm>
            <a:custGeom>
              <a:avLst/>
              <a:gdLst>
                <a:gd name="T0" fmla="*/ 180 w 7700"/>
                <a:gd name="T1" fmla="*/ 84 h 1512"/>
                <a:gd name="T2" fmla="*/ 496 w 7700"/>
                <a:gd name="T3" fmla="*/ 375 h 1512"/>
                <a:gd name="T4" fmla="*/ 440 w 7700"/>
                <a:gd name="T5" fmla="*/ 327 h 1512"/>
                <a:gd name="T6" fmla="*/ 692 w 7700"/>
                <a:gd name="T7" fmla="*/ 189 h 1512"/>
                <a:gd name="T8" fmla="*/ 906 w 7700"/>
                <a:gd name="T9" fmla="*/ 245 h 1512"/>
                <a:gd name="T10" fmla="*/ 998 w 7700"/>
                <a:gd name="T11" fmla="*/ 316 h 1512"/>
                <a:gd name="T12" fmla="*/ 1592 w 7700"/>
                <a:gd name="T13" fmla="*/ 267 h 1512"/>
                <a:gd name="T14" fmla="*/ 1707 w 7700"/>
                <a:gd name="T15" fmla="*/ 66 h 1512"/>
                <a:gd name="T16" fmla="*/ 1939 w 7700"/>
                <a:gd name="T17" fmla="*/ 163 h 1512"/>
                <a:gd name="T18" fmla="*/ 2277 w 7700"/>
                <a:gd name="T19" fmla="*/ 238 h 1512"/>
                <a:gd name="T20" fmla="*/ 2781 w 7700"/>
                <a:gd name="T21" fmla="*/ 65 h 1512"/>
                <a:gd name="T22" fmla="*/ 3399 w 7700"/>
                <a:gd name="T23" fmla="*/ 170 h 1512"/>
                <a:gd name="T24" fmla="*/ 3332 w 7700"/>
                <a:gd name="T25" fmla="*/ 218 h 1512"/>
                <a:gd name="T26" fmla="*/ 3577 w 7700"/>
                <a:gd name="T27" fmla="*/ 186 h 1512"/>
                <a:gd name="T28" fmla="*/ 3622 w 7700"/>
                <a:gd name="T29" fmla="*/ 264 h 1512"/>
                <a:gd name="T30" fmla="*/ 62 w 7700"/>
                <a:gd name="T31" fmla="*/ 680 h 1512"/>
                <a:gd name="T32" fmla="*/ 425 w 7700"/>
                <a:gd name="T33" fmla="*/ 899 h 1512"/>
                <a:gd name="T34" fmla="*/ 586 w 7700"/>
                <a:gd name="T35" fmla="*/ 840 h 1512"/>
                <a:gd name="T36" fmla="*/ 967 w 7700"/>
                <a:gd name="T37" fmla="*/ 788 h 1512"/>
                <a:gd name="T38" fmla="*/ 1265 w 7700"/>
                <a:gd name="T39" fmla="*/ 688 h 1512"/>
                <a:gd name="T40" fmla="*/ 1485 w 7700"/>
                <a:gd name="T41" fmla="*/ 853 h 1512"/>
                <a:gd name="T42" fmla="*/ 1770 w 7700"/>
                <a:gd name="T43" fmla="*/ 639 h 1512"/>
                <a:gd name="T44" fmla="*/ 1712 w 7700"/>
                <a:gd name="T45" fmla="*/ 680 h 1512"/>
                <a:gd name="T46" fmla="*/ 2277 w 7700"/>
                <a:gd name="T47" fmla="*/ 624 h 1512"/>
                <a:gd name="T48" fmla="*/ 3422 w 7700"/>
                <a:gd name="T49" fmla="*/ 888 h 1512"/>
                <a:gd name="T50" fmla="*/ 3422 w 7700"/>
                <a:gd name="T51" fmla="*/ 646 h 1512"/>
                <a:gd name="T52" fmla="*/ 3442 w 7700"/>
                <a:gd name="T53" fmla="*/ 807 h 1512"/>
                <a:gd name="T54" fmla="*/ 3704 w 7700"/>
                <a:gd name="T55" fmla="*/ 891 h 1512"/>
                <a:gd name="T56" fmla="*/ 4116 w 7700"/>
                <a:gd name="T57" fmla="*/ 899 h 1512"/>
                <a:gd name="T58" fmla="*/ 4279 w 7700"/>
                <a:gd name="T59" fmla="*/ 897 h 1512"/>
                <a:gd name="T60" fmla="*/ 4669 w 7700"/>
                <a:gd name="T61" fmla="*/ 895 h 1512"/>
                <a:gd name="T62" fmla="*/ 4630 w 7700"/>
                <a:gd name="T63" fmla="*/ 843 h 1512"/>
                <a:gd name="T64" fmla="*/ 5631 w 7700"/>
                <a:gd name="T65" fmla="*/ 663 h 1512"/>
                <a:gd name="T66" fmla="*/ 5600 w 7700"/>
                <a:gd name="T67" fmla="*/ 884 h 1512"/>
                <a:gd name="T68" fmla="*/ 5835 w 7700"/>
                <a:gd name="T69" fmla="*/ 843 h 1512"/>
                <a:gd name="T70" fmla="*/ 6081 w 7700"/>
                <a:gd name="T71" fmla="*/ 891 h 1512"/>
                <a:gd name="T72" fmla="*/ 6126 w 7700"/>
                <a:gd name="T73" fmla="*/ 846 h 1512"/>
                <a:gd name="T74" fmla="*/ 6289 w 7700"/>
                <a:gd name="T75" fmla="*/ 840 h 1512"/>
                <a:gd name="T76" fmla="*/ 6797 w 7700"/>
                <a:gd name="T77" fmla="*/ 790 h 1512"/>
                <a:gd name="T78" fmla="*/ 6983 w 7700"/>
                <a:gd name="T79" fmla="*/ 814 h 1512"/>
                <a:gd name="T80" fmla="*/ 6980 w 7700"/>
                <a:gd name="T81" fmla="*/ 712 h 1512"/>
                <a:gd name="T82" fmla="*/ 7676 w 7700"/>
                <a:gd name="T83" fmla="*/ 849 h 1512"/>
                <a:gd name="T84" fmla="*/ 7524 w 7700"/>
                <a:gd name="T85" fmla="*/ 832 h 1512"/>
                <a:gd name="T86" fmla="*/ 445 w 7700"/>
                <a:gd name="T87" fmla="*/ 1415 h 1512"/>
                <a:gd name="T88" fmla="*/ 395 w 7700"/>
                <a:gd name="T89" fmla="*/ 1348 h 1512"/>
                <a:gd name="T90" fmla="*/ 671 w 7700"/>
                <a:gd name="T91" fmla="*/ 1313 h 1512"/>
                <a:gd name="T92" fmla="*/ 683 w 7700"/>
                <a:gd name="T93" fmla="*/ 1214 h 1512"/>
                <a:gd name="T94" fmla="*/ 1221 w 7700"/>
                <a:gd name="T95" fmla="*/ 1413 h 1512"/>
                <a:gd name="T96" fmla="*/ 1584 w 7700"/>
                <a:gd name="T97" fmla="*/ 1384 h 1512"/>
                <a:gd name="T98" fmla="*/ 1838 w 7700"/>
                <a:gd name="T99" fmla="*/ 1413 h 1512"/>
                <a:gd name="T100" fmla="*/ 2762 w 7700"/>
                <a:gd name="T101" fmla="*/ 1413 h 1512"/>
                <a:gd name="T102" fmla="*/ 3284 w 7700"/>
                <a:gd name="T103" fmla="*/ 1202 h 1512"/>
                <a:gd name="T104" fmla="*/ 3268 w 7700"/>
                <a:gd name="T105" fmla="*/ 1356 h 1512"/>
                <a:gd name="T106" fmla="*/ 3665 w 7700"/>
                <a:gd name="T107" fmla="*/ 1257 h 1512"/>
                <a:gd name="T108" fmla="*/ 3916 w 7700"/>
                <a:gd name="T109" fmla="*/ 1332 h 1512"/>
                <a:gd name="T110" fmla="*/ 3992 w 7700"/>
                <a:gd name="T111" fmla="*/ 1260 h 1512"/>
                <a:gd name="T112" fmla="*/ 4484 w 7700"/>
                <a:gd name="T113" fmla="*/ 1287 h 1512"/>
                <a:gd name="T114" fmla="*/ 4542 w 7700"/>
                <a:gd name="T115" fmla="*/ 1349 h 1512"/>
                <a:gd name="T116" fmla="*/ 4597 w 7700"/>
                <a:gd name="T117" fmla="*/ 1317 h 1512"/>
                <a:gd name="T118" fmla="*/ 5292 w 7700"/>
                <a:gd name="T119" fmla="*/ 1173 h 1512"/>
                <a:gd name="T120" fmla="*/ 5204 w 7700"/>
                <a:gd name="T121" fmla="*/ 1193 h 1512"/>
                <a:gd name="T122" fmla="*/ 5423 w 7700"/>
                <a:gd name="T123" fmla="*/ 1255 h 1512"/>
                <a:gd name="T124" fmla="*/ 5533 w 7700"/>
                <a:gd name="T125" fmla="*/ 1385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00" h="1512">
                  <a:moveTo>
                    <a:pt x="0" y="381"/>
                  </a:moveTo>
                  <a:lnTo>
                    <a:pt x="0" y="16"/>
                  </a:lnTo>
                  <a:lnTo>
                    <a:pt x="137" y="16"/>
                  </a:lnTo>
                  <a:lnTo>
                    <a:pt x="157" y="17"/>
                  </a:lnTo>
                  <a:lnTo>
                    <a:pt x="176" y="19"/>
                  </a:lnTo>
                  <a:lnTo>
                    <a:pt x="193" y="23"/>
                  </a:lnTo>
                  <a:lnTo>
                    <a:pt x="208" y="29"/>
                  </a:lnTo>
                  <a:lnTo>
                    <a:pt x="222" y="36"/>
                  </a:lnTo>
                  <a:lnTo>
                    <a:pt x="235" y="45"/>
                  </a:lnTo>
                  <a:lnTo>
                    <a:pt x="247" y="56"/>
                  </a:lnTo>
                  <a:lnTo>
                    <a:pt x="255" y="69"/>
                  </a:lnTo>
                  <a:lnTo>
                    <a:pt x="262" y="84"/>
                  </a:lnTo>
                  <a:lnTo>
                    <a:pt x="268" y="101"/>
                  </a:lnTo>
                  <a:lnTo>
                    <a:pt x="271" y="120"/>
                  </a:lnTo>
                  <a:lnTo>
                    <a:pt x="272" y="140"/>
                  </a:lnTo>
                  <a:lnTo>
                    <a:pt x="271" y="161"/>
                  </a:lnTo>
                  <a:lnTo>
                    <a:pt x="267" y="180"/>
                  </a:lnTo>
                  <a:lnTo>
                    <a:pt x="261" y="196"/>
                  </a:lnTo>
                  <a:lnTo>
                    <a:pt x="254" y="210"/>
                  </a:lnTo>
                  <a:lnTo>
                    <a:pt x="244" y="223"/>
                  </a:lnTo>
                  <a:lnTo>
                    <a:pt x="232" y="235"/>
                  </a:lnTo>
                  <a:lnTo>
                    <a:pt x="218" y="245"/>
                  </a:lnTo>
                  <a:lnTo>
                    <a:pt x="203" y="254"/>
                  </a:lnTo>
                  <a:lnTo>
                    <a:pt x="186" y="259"/>
                  </a:lnTo>
                  <a:lnTo>
                    <a:pt x="169" y="264"/>
                  </a:lnTo>
                  <a:lnTo>
                    <a:pt x="150" y="267"/>
                  </a:lnTo>
                  <a:lnTo>
                    <a:pt x="130" y="268"/>
                  </a:lnTo>
                  <a:lnTo>
                    <a:pt x="65" y="268"/>
                  </a:lnTo>
                  <a:lnTo>
                    <a:pt x="65" y="381"/>
                  </a:lnTo>
                  <a:lnTo>
                    <a:pt x="0" y="381"/>
                  </a:lnTo>
                  <a:lnTo>
                    <a:pt x="0" y="381"/>
                  </a:lnTo>
                  <a:close/>
                  <a:moveTo>
                    <a:pt x="65" y="210"/>
                  </a:moveTo>
                  <a:lnTo>
                    <a:pt x="128" y="210"/>
                  </a:lnTo>
                  <a:lnTo>
                    <a:pt x="146" y="209"/>
                  </a:lnTo>
                  <a:lnTo>
                    <a:pt x="162" y="206"/>
                  </a:lnTo>
                  <a:lnTo>
                    <a:pt x="175" y="200"/>
                  </a:lnTo>
                  <a:lnTo>
                    <a:pt x="186" y="193"/>
                  </a:lnTo>
                  <a:lnTo>
                    <a:pt x="192" y="189"/>
                  </a:lnTo>
                  <a:lnTo>
                    <a:pt x="196" y="183"/>
                  </a:lnTo>
                  <a:lnTo>
                    <a:pt x="199" y="177"/>
                  </a:lnTo>
                  <a:lnTo>
                    <a:pt x="202" y="172"/>
                  </a:lnTo>
                  <a:lnTo>
                    <a:pt x="205" y="164"/>
                  </a:lnTo>
                  <a:lnTo>
                    <a:pt x="206" y="156"/>
                  </a:lnTo>
                  <a:lnTo>
                    <a:pt x="208" y="148"/>
                  </a:lnTo>
                  <a:lnTo>
                    <a:pt x="208" y="140"/>
                  </a:lnTo>
                  <a:lnTo>
                    <a:pt x="206" y="124"/>
                  </a:lnTo>
                  <a:lnTo>
                    <a:pt x="203" y="111"/>
                  </a:lnTo>
                  <a:lnTo>
                    <a:pt x="200" y="105"/>
                  </a:lnTo>
                  <a:lnTo>
                    <a:pt x="198" y="99"/>
                  </a:lnTo>
                  <a:lnTo>
                    <a:pt x="195" y="95"/>
                  </a:lnTo>
                  <a:lnTo>
                    <a:pt x="190" y="91"/>
                  </a:lnTo>
                  <a:lnTo>
                    <a:pt x="185" y="86"/>
                  </a:lnTo>
                  <a:lnTo>
                    <a:pt x="180" y="84"/>
                  </a:lnTo>
                  <a:lnTo>
                    <a:pt x="173" y="81"/>
                  </a:lnTo>
                  <a:lnTo>
                    <a:pt x="167" y="79"/>
                  </a:lnTo>
                  <a:lnTo>
                    <a:pt x="152" y="75"/>
                  </a:lnTo>
                  <a:lnTo>
                    <a:pt x="134" y="75"/>
                  </a:lnTo>
                  <a:lnTo>
                    <a:pt x="65" y="75"/>
                  </a:lnTo>
                  <a:lnTo>
                    <a:pt x="65" y="209"/>
                  </a:lnTo>
                  <a:lnTo>
                    <a:pt x="65" y="210"/>
                  </a:lnTo>
                  <a:close/>
                  <a:moveTo>
                    <a:pt x="440" y="385"/>
                  </a:moveTo>
                  <a:lnTo>
                    <a:pt x="419" y="383"/>
                  </a:lnTo>
                  <a:lnTo>
                    <a:pt x="401" y="381"/>
                  </a:lnTo>
                  <a:lnTo>
                    <a:pt x="383" y="375"/>
                  </a:lnTo>
                  <a:lnTo>
                    <a:pt x="368" y="368"/>
                  </a:lnTo>
                  <a:lnTo>
                    <a:pt x="355" y="357"/>
                  </a:lnTo>
                  <a:lnTo>
                    <a:pt x="342" y="346"/>
                  </a:lnTo>
                  <a:lnTo>
                    <a:pt x="330" y="333"/>
                  </a:lnTo>
                  <a:lnTo>
                    <a:pt x="321" y="319"/>
                  </a:lnTo>
                  <a:lnTo>
                    <a:pt x="314" y="303"/>
                  </a:lnTo>
                  <a:lnTo>
                    <a:pt x="310" y="284"/>
                  </a:lnTo>
                  <a:lnTo>
                    <a:pt x="307" y="265"/>
                  </a:lnTo>
                  <a:lnTo>
                    <a:pt x="306" y="245"/>
                  </a:lnTo>
                  <a:lnTo>
                    <a:pt x="307" y="225"/>
                  </a:lnTo>
                  <a:lnTo>
                    <a:pt x="310" y="205"/>
                  </a:lnTo>
                  <a:lnTo>
                    <a:pt x="314" y="187"/>
                  </a:lnTo>
                  <a:lnTo>
                    <a:pt x="321" y="172"/>
                  </a:lnTo>
                  <a:lnTo>
                    <a:pt x="330" y="156"/>
                  </a:lnTo>
                  <a:lnTo>
                    <a:pt x="342" y="143"/>
                  </a:lnTo>
                  <a:lnTo>
                    <a:pt x="355" y="131"/>
                  </a:lnTo>
                  <a:lnTo>
                    <a:pt x="368" y="123"/>
                  </a:lnTo>
                  <a:lnTo>
                    <a:pt x="383" y="115"/>
                  </a:lnTo>
                  <a:lnTo>
                    <a:pt x="401" y="110"/>
                  </a:lnTo>
                  <a:lnTo>
                    <a:pt x="419" y="105"/>
                  </a:lnTo>
                  <a:lnTo>
                    <a:pt x="440" y="105"/>
                  </a:lnTo>
                  <a:lnTo>
                    <a:pt x="460" y="105"/>
                  </a:lnTo>
                  <a:lnTo>
                    <a:pt x="478" y="110"/>
                  </a:lnTo>
                  <a:lnTo>
                    <a:pt x="496" y="115"/>
                  </a:lnTo>
                  <a:lnTo>
                    <a:pt x="512" y="123"/>
                  </a:lnTo>
                  <a:lnTo>
                    <a:pt x="526" y="131"/>
                  </a:lnTo>
                  <a:lnTo>
                    <a:pt x="537" y="143"/>
                  </a:lnTo>
                  <a:lnTo>
                    <a:pt x="548" y="157"/>
                  </a:lnTo>
                  <a:lnTo>
                    <a:pt x="558" y="172"/>
                  </a:lnTo>
                  <a:lnTo>
                    <a:pt x="563" y="189"/>
                  </a:lnTo>
                  <a:lnTo>
                    <a:pt x="569" y="206"/>
                  </a:lnTo>
                  <a:lnTo>
                    <a:pt x="572" y="225"/>
                  </a:lnTo>
                  <a:lnTo>
                    <a:pt x="573" y="246"/>
                  </a:lnTo>
                  <a:lnTo>
                    <a:pt x="572" y="267"/>
                  </a:lnTo>
                  <a:lnTo>
                    <a:pt x="569" y="285"/>
                  </a:lnTo>
                  <a:lnTo>
                    <a:pt x="565" y="303"/>
                  </a:lnTo>
                  <a:lnTo>
                    <a:pt x="558" y="319"/>
                  </a:lnTo>
                  <a:lnTo>
                    <a:pt x="549" y="333"/>
                  </a:lnTo>
                  <a:lnTo>
                    <a:pt x="537" y="346"/>
                  </a:lnTo>
                  <a:lnTo>
                    <a:pt x="526" y="357"/>
                  </a:lnTo>
                  <a:lnTo>
                    <a:pt x="512" y="368"/>
                  </a:lnTo>
                  <a:lnTo>
                    <a:pt x="496" y="375"/>
                  </a:lnTo>
                  <a:lnTo>
                    <a:pt x="478" y="381"/>
                  </a:lnTo>
                  <a:lnTo>
                    <a:pt x="460" y="383"/>
                  </a:lnTo>
                  <a:lnTo>
                    <a:pt x="440" y="385"/>
                  </a:lnTo>
                  <a:lnTo>
                    <a:pt x="440" y="385"/>
                  </a:lnTo>
                  <a:close/>
                  <a:moveTo>
                    <a:pt x="440" y="327"/>
                  </a:moveTo>
                  <a:lnTo>
                    <a:pt x="452" y="326"/>
                  </a:lnTo>
                  <a:lnTo>
                    <a:pt x="463" y="324"/>
                  </a:lnTo>
                  <a:lnTo>
                    <a:pt x="473" y="320"/>
                  </a:lnTo>
                  <a:lnTo>
                    <a:pt x="481" y="316"/>
                  </a:lnTo>
                  <a:lnTo>
                    <a:pt x="488" y="310"/>
                  </a:lnTo>
                  <a:lnTo>
                    <a:pt x="494" y="303"/>
                  </a:lnTo>
                  <a:lnTo>
                    <a:pt x="500" y="294"/>
                  </a:lnTo>
                  <a:lnTo>
                    <a:pt x="504" y="285"/>
                  </a:lnTo>
                  <a:lnTo>
                    <a:pt x="507" y="277"/>
                  </a:lnTo>
                  <a:lnTo>
                    <a:pt x="510" y="267"/>
                  </a:lnTo>
                  <a:lnTo>
                    <a:pt x="510" y="257"/>
                  </a:lnTo>
                  <a:lnTo>
                    <a:pt x="512" y="245"/>
                  </a:lnTo>
                  <a:lnTo>
                    <a:pt x="512" y="235"/>
                  </a:lnTo>
                  <a:lnTo>
                    <a:pt x="510" y="225"/>
                  </a:lnTo>
                  <a:lnTo>
                    <a:pt x="507" y="215"/>
                  </a:lnTo>
                  <a:lnTo>
                    <a:pt x="504" y="205"/>
                  </a:lnTo>
                  <a:lnTo>
                    <a:pt x="500" y="196"/>
                  </a:lnTo>
                  <a:lnTo>
                    <a:pt x="494" y="187"/>
                  </a:lnTo>
                  <a:lnTo>
                    <a:pt x="488" y="180"/>
                  </a:lnTo>
                  <a:lnTo>
                    <a:pt x="481" y="174"/>
                  </a:lnTo>
                  <a:lnTo>
                    <a:pt x="473" y="169"/>
                  </a:lnTo>
                  <a:lnTo>
                    <a:pt x="463" y="166"/>
                  </a:lnTo>
                  <a:lnTo>
                    <a:pt x="452" y="163"/>
                  </a:lnTo>
                  <a:lnTo>
                    <a:pt x="440" y="163"/>
                  </a:lnTo>
                  <a:lnTo>
                    <a:pt x="427" y="163"/>
                  </a:lnTo>
                  <a:lnTo>
                    <a:pt x="416" y="166"/>
                  </a:lnTo>
                  <a:lnTo>
                    <a:pt x="406" y="169"/>
                  </a:lnTo>
                  <a:lnTo>
                    <a:pt x="398" y="174"/>
                  </a:lnTo>
                  <a:lnTo>
                    <a:pt x="391" y="180"/>
                  </a:lnTo>
                  <a:lnTo>
                    <a:pt x="383" y="187"/>
                  </a:lnTo>
                  <a:lnTo>
                    <a:pt x="379" y="196"/>
                  </a:lnTo>
                  <a:lnTo>
                    <a:pt x="375" y="205"/>
                  </a:lnTo>
                  <a:lnTo>
                    <a:pt x="372" y="215"/>
                  </a:lnTo>
                  <a:lnTo>
                    <a:pt x="369" y="225"/>
                  </a:lnTo>
                  <a:lnTo>
                    <a:pt x="368" y="235"/>
                  </a:lnTo>
                  <a:lnTo>
                    <a:pt x="368" y="245"/>
                  </a:lnTo>
                  <a:lnTo>
                    <a:pt x="368" y="257"/>
                  </a:lnTo>
                  <a:lnTo>
                    <a:pt x="369" y="267"/>
                  </a:lnTo>
                  <a:lnTo>
                    <a:pt x="372" y="277"/>
                  </a:lnTo>
                  <a:lnTo>
                    <a:pt x="375" y="287"/>
                  </a:lnTo>
                  <a:lnTo>
                    <a:pt x="379" y="295"/>
                  </a:lnTo>
                  <a:lnTo>
                    <a:pt x="383" y="303"/>
                  </a:lnTo>
                  <a:lnTo>
                    <a:pt x="391" y="310"/>
                  </a:lnTo>
                  <a:lnTo>
                    <a:pt x="398" y="316"/>
                  </a:lnTo>
                  <a:lnTo>
                    <a:pt x="406" y="321"/>
                  </a:lnTo>
                  <a:lnTo>
                    <a:pt x="416" y="324"/>
                  </a:lnTo>
                  <a:lnTo>
                    <a:pt x="427" y="326"/>
                  </a:lnTo>
                  <a:lnTo>
                    <a:pt x="440" y="327"/>
                  </a:lnTo>
                  <a:lnTo>
                    <a:pt x="440" y="327"/>
                  </a:lnTo>
                  <a:close/>
                  <a:moveTo>
                    <a:pt x="743" y="385"/>
                  </a:moveTo>
                  <a:lnTo>
                    <a:pt x="723" y="383"/>
                  </a:lnTo>
                  <a:lnTo>
                    <a:pt x="704" y="381"/>
                  </a:lnTo>
                  <a:lnTo>
                    <a:pt x="687" y="375"/>
                  </a:lnTo>
                  <a:lnTo>
                    <a:pt x="671" y="368"/>
                  </a:lnTo>
                  <a:lnTo>
                    <a:pt x="658" y="357"/>
                  </a:lnTo>
                  <a:lnTo>
                    <a:pt x="647" y="346"/>
                  </a:lnTo>
                  <a:lnTo>
                    <a:pt x="637" y="333"/>
                  </a:lnTo>
                  <a:lnTo>
                    <a:pt x="628" y="319"/>
                  </a:lnTo>
                  <a:lnTo>
                    <a:pt x="621" y="301"/>
                  </a:lnTo>
                  <a:lnTo>
                    <a:pt x="617" y="284"/>
                  </a:lnTo>
                  <a:lnTo>
                    <a:pt x="614" y="265"/>
                  </a:lnTo>
                  <a:lnTo>
                    <a:pt x="614" y="245"/>
                  </a:lnTo>
                  <a:lnTo>
                    <a:pt x="614" y="225"/>
                  </a:lnTo>
                  <a:lnTo>
                    <a:pt x="617" y="206"/>
                  </a:lnTo>
                  <a:lnTo>
                    <a:pt x="622" y="189"/>
                  </a:lnTo>
                  <a:lnTo>
                    <a:pt x="628" y="173"/>
                  </a:lnTo>
                  <a:lnTo>
                    <a:pt x="637" y="157"/>
                  </a:lnTo>
                  <a:lnTo>
                    <a:pt x="647" y="144"/>
                  </a:lnTo>
                  <a:lnTo>
                    <a:pt x="660" y="133"/>
                  </a:lnTo>
                  <a:lnTo>
                    <a:pt x="674" y="123"/>
                  </a:lnTo>
                  <a:lnTo>
                    <a:pt x="690" y="115"/>
                  </a:lnTo>
                  <a:lnTo>
                    <a:pt x="707" y="110"/>
                  </a:lnTo>
                  <a:lnTo>
                    <a:pt x="726" y="105"/>
                  </a:lnTo>
                  <a:lnTo>
                    <a:pt x="746" y="105"/>
                  </a:lnTo>
                  <a:lnTo>
                    <a:pt x="762" y="105"/>
                  </a:lnTo>
                  <a:lnTo>
                    <a:pt x="776" y="108"/>
                  </a:lnTo>
                  <a:lnTo>
                    <a:pt x="789" y="111"/>
                  </a:lnTo>
                  <a:lnTo>
                    <a:pt x="802" y="115"/>
                  </a:lnTo>
                  <a:lnTo>
                    <a:pt x="814" y="121"/>
                  </a:lnTo>
                  <a:lnTo>
                    <a:pt x="824" y="128"/>
                  </a:lnTo>
                  <a:lnTo>
                    <a:pt x="834" y="137"/>
                  </a:lnTo>
                  <a:lnTo>
                    <a:pt x="843" y="147"/>
                  </a:lnTo>
                  <a:lnTo>
                    <a:pt x="848" y="159"/>
                  </a:lnTo>
                  <a:lnTo>
                    <a:pt x="854" y="170"/>
                  </a:lnTo>
                  <a:lnTo>
                    <a:pt x="859" y="184"/>
                  </a:lnTo>
                  <a:lnTo>
                    <a:pt x="861" y="199"/>
                  </a:lnTo>
                  <a:lnTo>
                    <a:pt x="800" y="199"/>
                  </a:lnTo>
                  <a:lnTo>
                    <a:pt x="797" y="190"/>
                  </a:lnTo>
                  <a:lnTo>
                    <a:pt x="791" y="182"/>
                  </a:lnTo>
                  <a:lnTo>
                    <a:pt x="787" y="176"/>
                  </a:lnTo>
                  <a:lnTo>
                    <a:pt x="779" y="170"/>
                  </a:lnTo>
                  <a:lnTo>
                    <a:pt x="772" y="167"/>
                  </a:lnTo>
                  <a:lnTo>
                    <a:pt x="764" y="164"/>
                  </a:lnTo>
                  <a:lnTo>
                    <a:pt x="755" y="161"/>
                  </a:lnTo>
                  <a:lnTo>
                    <a:pt x="745" y="161"/>
                  </a:lnTo>
                  <a:lnTo>
                    <a:pt x="733" y="163"/>
                  </a:lnTo>
                  <a:lnTo>
                    <a:pt x="722" y="164"/>
                  </a:lnTo>
                  <a:lnTo>
                    <a:pt x="713" y="169"/>
                  </a:lnTo>
                  <a:lnTo>
                    <a:pt x="704" y="174"/>
                  </a:lnTo>
                  <a:lnTo>
                    <a:pt x="697" y="182"/>
                  </a:lnTo>
                  <a:lnTo>
                    <a:pt x="692" y="189"/>
                  </a:lnTo>
                  <a:lnTo>
                    <a:pt x="686" y="196"/>
                  </a:lnTo>
                  <a:lnTo>
                    <a:pt x="683" y="206"/>
                  </a:lnTo>
                  <a:lnTo>
                    <a:pt x="680" y="215"/>
                  </a:lnTo>
                  <a:lnTo>
                    <a:pt x="677" y="225"/>
                  </a:lnTo>
                  <a:lnTo>
                    <a:pt x="676" y="235"/>
                  </a:lnTo>
                  <a:lnTo>
                    <a:pt x="676" y="245"/>
                  </a:lnTo>
                  <a:lnTo>
                    <a:pt x="676" y="257"/>
                  </a:lnTo>
                  <a:lnTo>
                    <a:pt x="677" y="267"/>
                  </a:lnTo>
                  <a:lnTo>
                    <a:pt x="680" y="277"/>
                  </a:lnTo>
                  <a:lnTo>
                    <a:pt x="683" y="285"/>
                  </a:lnTo>
                  <a:lnTo>
                    <a:pt x="687" y="295"/>
                  </a:lnTo>
                  <a:lnTo>
                    <a:pt x="693" y="303"/>
                  </a:lnTo>
                  <a:lnTo>
                    <a:pt x="699" y="310"/>
                  </a:lnTo>
                  <a:lnTo>
                    <a:pt x="706" y="316"/>
                  </a:lnTo>
                  <a:lnTo>
                    <a:pt x="713" y="321"/>
                  </a:lnTo>
                  <a:lnTo>
                    <a:pt x="723" y="324"/>
                  </a:lnTo>
                  <a:lnTo>
                    <a:pt x="733" y="327"/>
                  </a:lnTo>
                  <a:lnTo>
                    <a:pt x="745" y="327"/>
                  </a:lnTo>
                  <a:lnTo>
                    <a:pt x="755" y="327"/>
                  </a:lnTo>
                  <a:lnTo>
                    <a:pt x="764" y="326"/>
                  </a:lnTo>
                  <a:lnTo>
                    <a:pt x="772" y="323"/>
                  </a:lnTo>
                  <a:lnTo>
                    <a:pt x="781" y="319"/>
                  </a:lnTo>
                  <a:lnTo>
                    <a:pt x="788" y="314"/>
                  </a:lnTo>
                  <a:lnTo>
                    <a:pt x="794" y="307"/>
                  </a:lnTo>
                  <a:lnTo>
                    <a:pt x="798" y="300"/>
                  </a:lnTo>
                  <a:lnTo>
                    <a:pt x="801" y="290"/>
                  </a:lnTo>
                  <a:lnTo>
                    <a:pt x="864" y="290"/>
                  </a:lnTo>
                  <a:lnTo>
                    <a:pt x="861" y="306"/>
                  </a:lnTo>
                  <a:lnTo>
                    <a:pt x="857" y="319"/>
                  </a:lnTo>
                  <a:lnTo>
                    <a:pt x="851" y="332"/>
                  </a:lnTo>
                  <a:lnTo>
                    <a:pt x="843" y="343"/>
                  </a:lnTo>
                  <a:lnTo>
                    <a:pt x="834" y="352"/>
                  </a:lnTo>
                  <a:lnTo>
                    <a:pt x="824" y="360"/>
                  </a:lnTo>
                  <a:lnTo>
                    <a:pt x="812" y="368"/>
                  </a:lnTo>
                  <a:lnTo>
                    <a:pt x="800" y="373"/>
                  </a:lnTo>
                  <a:lnTo>
                    <a:pt x="787" y="378"/>
                  </a:lnTo>
                  <a:lnTo>
                    <a:pt x="772" y="382"/>
                  </a:lnTo>
                  <a:lnTo>
                    <a:pt x="758" y="383"/>
                  </a:lnTo>
                  <a:lnTo>
                    <a:pt x="743" y="383"/>
                  </a:lnTo>
                  <a:lnTo>
                    <a:pt x="743" y="385"/>
                  </a:lnTo>
                  <a:close/>
                  <a:moveTo>
                    <a:pt x="1036" y="385"/>
                  </a:moveTo>
                  <a:lnTo>
                    <a:pt x="1016" y="383"/>
                  </a:lnTo>
                  <a:lnTo>
                    <a:pt x="997" y="381"/>
                  </a:lnTo>
                  <a:lnTo>
                    <a:pt x="980" y="375"/>
                  </a:lnTo>
                  <a:lnTo>
                    <a:pt x="965" y="368"/>
                  </a:lnTo>
                  <a:lnTo>
                    <a:pt x="951" y="357"/>
                  </a:lnTo>
                  <a:lnTo>
                    <a:pt x="939" y="346"/>
                  </a:lnTo>
                  <a:lnTo>
                    <a:pt x="929" y="333"/>
                  </a:lnTo>
                  <a:lnTo>
                    <a:pt x="920" y="319"/>
                  </a:lnTo>
                  <a:lnTo>
                    <a:pt x="915" y="301"/>
                  </a:lnTo>
                  <a:lnTo>
                    <a:pt x="910" y="284"/>
                  </a:lnTo>
                  <a:lnTo>
                    <a:pt x="908" y="265"/>
                  </a:lnTo>
                  <a:lnTo>
                    <a:pt x="906" y="245"/>
                  </a:lnTo>
                  <a:lnTo>
                    <a:pt x="908" y="225"/>
                  </a:lnTo>
                  <a:lnTo>
                    <a:pt x="910" y="206"/>
                  </a:lnTo>
                  <a:lnTo>
                    <a:pt x="915" y="189"/>
                  </a:lnTo>
                  <a:lnTo>
                    <a:pt x="922" y="173"/>
                  </a:lnTo>
                  <a:lnTo>
                    <a:pt x="931" y="157"/>
                  </a:lnTo>
                  <a:lnTo>
                    <a:pt x="941" y="144"/>
                  </a:lnTo>
                  <a:lnTo>
                    <a:pt x="954" y="133"/>
                  </a:lnTo>
                  <a:lnTo>
                    <a:pt x="967" y="123"/>
                  </a:lnTo>
                  <a:lnTo>
                    <a:pt x="982" y="115"/>
                  </a:lnTo>
                  <a:lnTo>
                    <a:pt x="1000" y="110"/>
                  </a:lnTo>
                  <a:lnTo>
                    <a:pt x="1020" y="105"/>
                  </a:lnTo>
                  <a:lnTo>
                    <a:pt x="1040" y="105"/>
                  </a:lnTo>
                  <a:lnTo>
                    <a:pt x="1054" y="105"/>
                  </a:lnTo>
                  <a:lnTo>
                    <a:pt x="1069" y="108"/>
                  </a:lnTo>
                  <a:lnTo>
                    <a:pt x="1083" y="111"/>
                  </a:lnTo>
                  <a:lnTo>
                    <a:pt x="1096" y="115"/>
                  </a:lnTo>
                  <a:lnTo>
                    <a:pt x="1108" y="121"/>
                  </a:lnTo>
                  <a:lnTo>
                    <a:pt x="1118" y="128"/>
                  </a:lnTo>
                  <a:lnTo>
                    <a:pt x="1128" y="137"/>
                  </a:lnTo>
                  <a:lnTo>
                    <a:pt x="1135" y="147"/>
                  </a:lnTo>
                  <a:lnTo>
                    <a:pt x="1142" y="159"/>
                  </a:lnTo>
                  <a:lnTo>
                    <a:pt x="1148" y="170"/>
                  </a:lnTo>
                  <a:lnTo>
                    <a:pt x="1152" y="184"/>
                  </a:lnTo>
                  <a:lnTo>
                    <a:pt x="1155" y="199"/>
                  </a:lnTo>
                  <a:lnTo>
                    <a:pt x="1093" y="199"/>
                  </a:lnTo>
                  <a:lnTo>
                    <a:pt x="1089" y="190"/>
                  </a:lnTo>
                  <a:lnTo>
                    <a:pt x="1085" y="182"/>
                  </a:lnTo>
                  <a:lnTo>
                    <a:pt x="1079" y="176"/>
                  </a:lnTo>
                  <a:lnTo>
                    <a:pt x="1073" y="170"/>
                  </a:lnTo>
                  <a:lnTo>
                    <a:pt x="1064" y="167"/>
                  </a:lnTo>
                  <a:lnTo>
                    <a:pt x="1057" y="164"/>
                  </a:lnTo>
                  <a:lnTo>
                    <a:pt x="1049" y="161"/>
                  </a:lnTo>
                  <a:lnTo>
                    <a:pt x="1039" y="161"/>
                  </a:lnTo>
                  <a:lnTo>
                    <a:pt x="1026" y="163"/>
                  </a:lnTo>
                  <a:lnTo>
                    <a:pt x="1016" y="164"/>
                  </a:lnTo>
                  <a:lnTo>
                    <a:pt x="1005" y="169"/>
                  </a:lnTo>
                  <a:lnTo>
                    <a:pt x="997" y="174"/>
                  </a:lnTo>
                  <a:lnTo>
                    <a:pt x="991" y="182"/>
                  </a:lnTo>
                  <a:lnTo>
                    <a:pt x="984" y="189"/>
                  </a:lnTo>
                  <a:lnTo>
                    <a:pt x="980" y="196"/>
                  </a:lnTo>
                  <a:lnTo>
                    <a:pt x="975" y="206"/>
                  </a:lnTo>
                  <a:lnTo>
                    <a:pt x="972" y="215"/>
                  </a:lnTo>
                  <a:lnTo>
                    <a:pt x="971" y="225"/>
                  </a:lnTo>
                  <a:lnTo>
                    <a:pt x="969" y="235"/>
                  </a:lnTo>
                  <a:lnTo>
                    <a:pt x="969" y="245"/>
                  </a:lnTo>
                  <a:lnTo>
                    <a:pt x="969" y="257"/>
                  </a:lnTo>
                  <a:lnTo>
                    <a:pt x="971" y="267"/>
                  </a:lnTo>
                  <a:lnTo>
                    <a:pt x="972" y="277"/>
                  </a:lnTo>
                  <a:lnTo>
                    <a:pt x="977" y="285"/>
                  </a:lnTo>
                  <a:lnTo>
                    <a:pt x="981" y="295"/>
                  </a:lnTo>
                  <a:lnTo>
                    <a:pt x="985" y="303"/>
                  </a:lnTo>
                  <a:lnTo>
                    <a:pt x="991" y="310"/>
                  </a:lnTo>
                  <a:lnTo>
                    <a:pt x="998" y="316"/>
                  </a:lnTo>
                  <a:lnTo>
                    <a:pt x="1007" y="321"/>
                  </a:lnTo>
                  <a:lnTo>
                    <a:pt x="1016" y="324"/>
                  </a:lnTo>
                  <a:lnTo>
                    <a:pt x="1027" y="327"/>
                  </a:lnTo>
                  <a:lnTo>
                    <a:pt x="1039" y="327"/>
                  </a:lnTo>
                  <a:lnTo>
                    <a:pt x="1047" y="327"/>
                  </a:lnTo>
                  <a:lnTo>
                    <a:pt x="1057" y="326"/>
                  </a:lnTo>
                  <a:lnTo>
                    <a:pt x="1066" y="323"/>
                  </a:lnTo>
                  <a:lnTo>
                    <a:pt x="1073" y="319"/>
                  </a:lnTo>
                  <a:lnTo>
                    <a:pt x="1080" y="314"/>
                  </a:lnTo>
                  <a:lnTo>
                    <a:pt x="1086" y="307"/>
                  </a:lnTo>
                  <a:lnTo>
                    <a:pt x="1090" y="300"/>
                  </a:lnTo>
                  <a:lnTo>
                    <a:pt x="1093" y="290"/>
                  </a:lnTo>
                  <a:lnTo>
                    <a:pt x="1158" y="290"/>
                  </a:lnTo>
                  <a:lnTo>
                    <a:pt x="1155" y="306"/>
                  </a:lnTo>
                  <a:lnTo>
                    <a:pt x="1151" y="319"/>
                  </a:lnTo>
                  <a:lnTo>
                    <a:pt x="1145" y="332"/>
                  </a:lnTo>
                  <a:lnTo>
                    <a:pt x="1136" y="343"/>
                  </a:lnTo>
                  <a:lnTo>
                    <a:pt x="1128" y="352"/>
                  </a:lnTo>
                  <a:lnTo>
                    <a:pt x="1118" y="360"/>
                  </a:lnTo>
                  <a:lnTo>
                    <a:pt x="1106" y="368"/>
                  </a:lnTo>
                  <a:lnTo>
                    <a:pt x="1093" y="373"/>
                  </a:lnTo>
                  <a:lnTo>
                    <a:pt x="1080" y="378"/>
                  </a:lnTo>
                  <a:lnTo>
                    <a:pt x="1066" y="382"/>
                  </a:lnTo>
                  <a:lnTo>
                    <a:pt x="1052" y="383"/>
                  </a:lnTo>
                  <a:lnTo>
                    <a:pt x="1036" y="383"/>
                  </a:lnTo>
                  <a:lnTo>
                    <a:pt x="1036" y="385"/>
                  </a:lnTo>
                  <a:close/>
                  <a:moveTo>
                    <a:pt x="1204" y="381"/>
                  </a:moveTo>
                  <a:lnTo>
                    <a:pt x="1204" y="110"/>
                  </a:lnTo>
                  <a:lnTo>
                    <a:pt x="1268" y="110"/>
                  </a:lnTo>
                  <a:lnTo>
                    <a:pt x="1268" y="285"/>
                  </a:lnTo>
                  <a:lnTo>
                    <a:pt x="1270" y="280"/>
                  </a:lnTo>
                  <a:lnTo>
                    <a:pt x="1275" y="274"/>
                  </a:lnTo>
                  <a:lnTo>
                    <a:pt x="1280" y="267"/>
                  </a:lnTo>
                  <a:lnTo>
                    <a:pt x="1283" y="262"/>
                  </a:lnTo>
                  <a:lnTo>
                    <a:pt x="1400" y="108"/>
                  </a:lnTo>
                  <a:lnTo>
                    <a:pt x="1456" y="108"/>
                  </a:lnTo>
                  <a:lnTo>
                    <a:pt x="1456" y="381"/>
                  </a:lnTo>
                  <a:lnTo>
                    <a:pt x="1394" y="381"/>
                  </a:lnTo>
                  <a:lnTo>
                    <a:pt x="1394" y="206"/>
                  </a:lnTo>
                  <a:lnTo>
                    <a:pt x="1390" y="212"/>
                  </a:lnTo>
                  <a:lnTo>
                    <a:pt x="1386" y="218"/>
                  </a:lnTo>
                  <a:lnTo>
                    <a:pt x="1381" y="223"/>
                  </a:lnTo>
                  <a:lnTo>
                    <a:pt x="1377" y="229"/>
                  </a:lnTo>
                  <a:lnTo>
                    <a:pt x="1262" y="381"/>
                  </a:lnTo>
                  <a:lnTo>
                    <a:pt x="1204" y="381"/>
                  </a:lnTo>
                  <a:lnTo>
                    <a:pt x="1204" y="381"/>
                  </a:lnTo>
                  <a:close/>
                  <a:moveTo>
                    <a:pt x="1517" y="381"/>
                  </a:moveTo>
                  <a:lnTo>
                    <a:pt x="1517" y="110"/>
                  </a:lnTo>
                  <a:lnTo>
                    <a:pt x="1580" y="110"/>
                  </a:lnTo>
                  <a:lnTo>
                    <a:pt x="1580" y="285"/>
                  </a:lnTo>
                  <a:lnTo>
                    <a:pt x="1583" y="280"/>
                  </a:lnTo>
                  <a:lnTo>
                    <a:pt x="1587" y="274"/>
                  </a:lnTo>
                  <a:lnTo>
                    <a:pt x="1592" y="267"/>
                  </a:lnTo>
                  <a:lnTo>
                    <a:pt x="1596" y="262"/>
                  </a:lnTo>
                  <a:lnTo>
                    <a:pt x="1712" y="108"/>
                  </a:lnTo>
                  <a:lnTo>
                    <a:pt x="1769" y="108"/>
                  </a:lnTo>
                  <a:lnTo>
                    <a:pt x="1769" y="381"/>
                  </a:lnTo>
                  <a:lnTo>
                    <a:pt x="1705" y="381"/>
                  </a:lnTo>
                  <a:lnTo>
                    <a:pt x="1705" y="206"/>
                  </a:lnTo>
                  <a:lnTo>
                    <a:pt x="1701" y="212"/>
                  </a:lnTo>
                  <a:lnTo>
                    <a:pt x="1697" y="218"/>
                  </a:lnTo>
                  <a:lnTo>
                    <a:pt x="1692" y="223"/>
                  </a:lnTo>
                  <a:lnTo>
                    <a:pt x="1689" y="229"/>
                  </a:lnTo>
                  <a:lnTo>
                    <a:pt x="1574" y="381"/>
                  </a:lnTo>
                  <a:lnTo>
                    <a:pt x="1517" y="381"/>
                  </a:lnTo>
                  <a:lnTo>
                    <a:pt x="1517" y="381"/>
                  </a:lnTo>
                  <a:close/>
                  <a:moveTo>
                    <a:pt x="1646" y="81"/>
                  </a:moveTo>
                  <a:lnTo>
                    <a:pt x="1626" y="79"/>
                  </a:lnTo>
                  <a:lnTo>
                    <a:pt x="1607" y="76"/>
                  </a:lnTo>
                  <a:lnTo>
                    <a:pt x="1599" y="74"/>
                  </a:lnTo>
                  <a:lnTo>
                    <a:pt x="1592" y="69"/>
                  </a:lnTo>
                  <a:lnTo>
                    <a:pt x="1584" y="65"/>
                  </a:lnTo>
                  <a:lnTo>
                    <a:pt x="1577" y="61"/>
                  </a:lnTo>
                  <a:lnTo>
                    <a:pt x="1571" y="55"/>
                  </a:lnTo>
                  <a:lnTo>
                    <a:pt x="1567" y="49"/>
                  </a:lnTo>
                  <a:lnTo>
                    <a:pt x="1563" y="43"/>
                  </a:lnTo>
                  <a:lnTo>
                    <a:pt x="1558" y="36"/>
                  </a:lnTo>
                  <a:lnTo>
                    <a:pt x="1556" y="27"/>
                  </a:lnTo>
                  <a:lnTo>
                    <a:pt x="1554" y="19"/>
                  </a:lnTo>
                  <a:lnTo>
                    <a:pt x="1553" y="10"/>
                  </a:lnTo>
                  <a:lnTo>
                    <a:pt x="1553" y="0"/>
                  </a:lnTo>
                  <a:lnTo>
                    <a:pt x="1606" y="0"/>
                  </a:lnTo>
                  <a:lnTo>
                    <a:pt x="1606" y="9"/>
                  </a:lnTo>
                  <a:lnTo>
                    <a:pt x="1609" y="16"/>
                  </a:lnTo>
                  <a:lnTo>
                    <a:pt x="1613" y="23"/>
                  </a:lnTo>
                  <a:lnTo>
                    <a:pt x="1617" y="27"/>
                  </a:lnTo>
                  <a:lnTo>
                    <a:pt x="1623" y="30"/>
                  </a:lnTo>
                  <a:lnTo>
                    <a:pt x="1630" y="33"/>
                  </a:lnTo>
                  <a:lnTo>
                    <a:pt x="1638" y="35"/>
                  </a:lnTo>
                  <a:lnTo>
                    <a:pt x="1646" y="36"/>
                  </a:lnTo>
                  <a:lnTo>
                    <a:pt x="1656" y="35"/>
                  </a:lnTo>
                  <a:lnTo>
                    <a:pt x="1664" y="33"/>
                  </a:lnTo>
                  <a:lnTo>
                    <a:pt x="1671" y="30"/>
                  </a:lnTo>
                  <a:lnTo>
                    <a:pt x="1676" y="27"/>
                  </a:lnTo>
                  <a:lnTo>
                    <a:pt x="1681" y="23"/>
                  </a:lnTo>
                  <a:lnTo>
                    <a:pt x="1685" y="16"/>
                  </a:lnTo>
                  <a:lnTo>
                    <a:pt x="1687" y="9"/>
                  </a:lnTo>
                  <a:lnTo>
                    <a:pt x="1688" y="0"/>
                  </a:lnTo>
                  <a:lnTo>
                    <a:pt x="1741" y="0"/>
                  </a:lnTo>
                  <a:lnTo>
                    <a:pt x="1741" y="13"/>
                  </a:lnTo>
                  <a:lnTo>
                    <a:pt x="1738" y="25"/>
                  </a:lnTo>
                  <a:lnTo>
                    <a:pt x="1734" y="35"/>
                  </a:lnTo>
                  <a:lnTo>
                    <a:pt x="1730" y="45"/>
                  </a:lnTo>
                  <a:lnTo>
                    <a:pt x="1723" y="53"/>
                  </a:lnTo>
                  <a:lnTo>
                    <a:pt x="1715" y="61"/>
                  </a:lnTo>
                  <a:lnTo>
                    <a:pt x="1707" y="66"/>
                  </a:lnTo>
                  <a:lnTo>
                    <a:pt x="1697" y="72"/>
                  </a:lnTo>
                  <a:lnTo>
                    <a:pt x="1687" y="76"/>
                  </a:lnTo>
                  <a:lnTo>
                    <a:pt x="1674" y="79"/>
                  </a:lnTo>
                  <a:lnTo>
                    <a:pt x="1661" y="81"/>
                  </a:lnTo>
                  <a:lnTo>
                    <a:pt x="1646" y="81"/>
                  </a:lnTo>
                  <a:lnTo>
                    <a:pt x="1646" y="81"/>
                  </a:lnTo>
                  <a:close/>
                  <a:moveTo>
                    <a:pt x="1949" y="385"/>
                  </a:moveTo>
                  <a:lnTo>
                    <a:pt x="1928" y="383"/>
                  </a:lnTo>
                  <a:lnTo>
                    <a:pt x="1910" y="381"/>
                  </a:lnTo>
                  <a:lnTo>
                    <a:pt x="1892" y="375"/>
                  </a:lnTo>
                  <a:lnTo>
                    <a:pt x="1877" y="368"/>
                  </a:lnTo>
                  <a:lnTo>
                    <a:pt x="1864" y="357"/>
                  </a:lnTo>
                  <a:lnTo>
                    <a:pt x="1852" y="346"/>
                  </a:lnTo>
                  <a:lnTo>
                    <a:pt x="1842" y="333"/>
                  </a:lnTo>
                  <a:lnTo>
                    <a:pt x="1833" y="319"/>
                  </a:lnTo>
                  <a:lnTo>
                    <a:pt x="1826" y="301"/>
                  </a:lnTo>
                  <a:lnTo>
                    <a:pt x="1822" y="284"/>
                  </a:lnTo>
                  <a:lnTo>
                    <a:pt x="1819" y="265"/>
                  </a:lnTo>
                  <a:lnTo>
                    <a:pt x="1819" y="245"/>
                  </a:lnTo>
                  <a:lnTo>
                    <a:pt x="1819" y="225"/>
                  </a:lnTo>
                  <a:lnTo>
                    <a:pt x="1822" y="206"/>
                  </a:lnTo>
                  <a:lnTo>
                    <a:pt x="1828" y="189"/>
                  </a:lnTo>
                  <a:lnTo>
                    <a:pt x="1833" y="173"/>
                  </a:lnTo>
                  <a:lnTo>
                    <a:pt x="1842" y="157"/>
                  </a:lnTo>
                  <a:lnTo>
                    <a:pt x="1854" y="144"/>
                  </a:lnTo>
                  <a:lnTo>
                    <a:pt x="1865" y="133"/>
                  </a:lnTo>
                  <a:lnTo>
                    <a:pt x="1880" y="123"/>
                  </a:lnTo>
                  <a:lnTo>
                    <a:pt x="1895" y="115"/>
                  </a:lnTo>
                  <a:lnTo>
                    <a:pt x="1913" y="110"/>
                  </a:lnTo>
                  <a:lnTo>
                    <a:pt x="1931" y="105"/>
                  </a:lnTo>
                  <a:lnTo>
                    <a:pt x="1952" y="105"/>
                  </a:lnTo>
                  <a:lnTo>
                    <a:pt x="1967" y="105"/>
                  </a:lnTo>
                  <a:lnTo>
                    <a:pt x="1982" y="108"/>
                  </a:lnTo>
                  <a:lnTo>
                    <a:pt x="1995" y="111"/>
                  </a:lnTo>
                  <a:lnTo>
                    <a:pt x="2008" y="115"/>
                  </a:lnTo>
                  <a:lnTo>
                    <a:pt x="2019" y="121"/>
                  </a:lnTo>
                  <a:lnTo>
                    <a:pt x="2031" y="128"/>
                  </a:lnTo>
                  <a:lnTo>
                    <a:pt x="2039" y="137"/>
                  </a:lnTo>
                  <a:lnTo>
                    <a:pt x="2048" y="147"/>
                  </a:lnTo>
                  <a:lnTo>
                    <a:pt x="2054" y="159"/>
                  </a:lnTo>
                  <a:lnTo>
                    <a:pt x="2060" y="170"/>
                  </a:lnTo>
                  <a:lnTo>
                    <a:pt x="2064" y="184"/>
                  </a:lnTo>
                  <a:lnTo>
                    <a:pt x="2067" y="199"/>
                  </a:lnTo>
                  <a:lnTo>
                    <a:pt x="2005" y="199"/>
                  </a:lnTo>
                  <a:lnTo>
                    <a:pt x="2002" y="190"/>
                  </a:lnTo>
                  <a:lnTo>
                    <a:pt x="1998" y="182"/>
                  </a:lnTo>
                  <a:lnTo>
                    <a:pt x="1992" y="176"/>
                  </a:lnTo>
                  <a:lnTo>
                    <a:pt x="1985" y="170"/>
                  </a:lnTo>
                  <a:lnTo>
                    <a:pt x="1977" y="167"/>
                  </a:lnTo>
                  <a:lnTo>
                    <a:pt x="1969" y="164"/>
                  </a:lnTo>
                  <a:lnTo>
                    <a:pt x="1960" y="161"/>
                  </a:lnTo>
                  <a:lnTo>
                    <a:pt x="1950" y="161"/>
                  </a:lnTo>
                  <a:lnTo>
                    <a:pt x="1939" y="163"/>
                  </a:lnTo>
                  <a:lnTo>
                    <a:pt x="1927" y="164"/>
                  </a:lnTo>
                  <a:lnTo>
                    <a:pt x="1918" y="169"/>
                  </a:lnTo>
                  <a:lnTo>
                    <a:pt x="1910" y="174"/>
                  </a:lnTo>
                  <a:lnTo>
                    <a:pt x="1903" y="182"/>
                  </a:lnTo>
                  <a:lnTo>
                    <a:pt x="1897" y="189"/>
                  </a:lnTo>
                  <a:lnTo>
                    <a:pt x="1891" y="196"/>
                  </a:lnTo>
                  <a:lnTo>
                    <a:pt x="1888" y="206"/>
                  </a:lnTo>
                  <a:lnTo>
                    <a:pt x="1885" y="215"/>
                  </a:lnTo>
                  <a:lnTo>
                    <a:pt x="1882" y="225"/>
                  </a:lnTo>
                  <a:lnTo>
                    <a:pt x="1881" y="235"/>
                  </a:lnTo>
                  <a:lnTo>
                    <a:pt x="1881" y="245"/>
                  </a:lnTo>
                  <a:lnTo>
                    <a:pt x="1881" y="257"/>
                  </a:lnTo>
                  <a:lnTo>
                    <a:pt x="1882" y="267"/>
                  </a:lnTo>
                  <a:lnTo>
                    <a:pt x="1885" y="277"/>
                  </a:lnTo>
                  <a:lnTo>
                    <a:pt x="1888" y="285"/>
                  </a:lnTo>
                  <a:lnTo>
                    <a:pt x="1892" y="295"/>
                  </a:lnTo>
                  <a:lnTo>
                    <a:pt x="1898" y="303"/>
                  </a:lnTo>
                  <a:lnTo>
                    <a:pt x="1904" y="310"/>
                  </a:lnTo>
                  <a:lnTo>
                    <a:pt x="1911" y="316"/>
                  </a:lnTo>
                  <a:lnTo>
                    <a:pt x="1918" y="321"/>
                  </a:lnTo>
                  <a:lnTo>
                    <a:pt x="1928" y="324"/>
                  </a:lnTo>
                  <a:lnTo>
                    <a:pt x="1939" y="327"/>
                  </a:lnTo>
                  <a:lnTo>
                    <a:pt x="1950" y="327"/>
                  </a:lnTo>
                  <a:lnTo>
                    <a:pt x="1960" y="327"/>
                  </a:lnTo>
                  <a:lnTo>
                    <a:pt x="1969" y="326"/>
                  </a:lnTo>
                  <a:lnTo>
                    <a:pt x="1977" y="323"/>
                  </a:lnTo>
                  <a:lnTo>
                    <a:pt x="1986" y="319"/>
                  </a:lnTo>
                  <a:lnTo>
                    <a:pt x="1993" y="314"/>
                  </a:lnTo>
                  <a:lnTo>
                    <a:pt x="1999" y="307"/>
                  </a:lnTo>
                  <a:lnTo>
                    <a:pt x="2003" y="300"/>
                  </a:lnTo>
                  <a:lnTo>
                    <a:pt x="2006" y="290"/>
                  </a:lnTo>
                  <a:lnTo>
                    <a:pt x="2070" y="290"/>
                  </a:lnTo>
                  <a:lnTo>
                    <a:pt x="2067" y="306"/>
                  </a:lnTo>
                  <a:lnTo>
                    <a:pt x="2062" y="319"/>
                  </a:lnTo>
                  <a:lnTo>
                    <a:pt x="2057" y="332"/>
                  </a:lnTo>
                  <a:lnTo>
                    <a:pt x="2049" y="343"/>
                  </a:lnTo>
                  <a:lnTo>
                    <a:pt x="2039" y="352"/>
                  </a:lnTo>
                  <a:lnTo>
                    <a:pt x="2029" y="360"/>
                  </a:lnTo>
                  <a:lnTo>
                    <a:pt x="2018" y="368"/>
                  </a:lnTo>
                  <a:lnTo>
                    <a:pt x="2005" y="373"/>
                  </a:lnTo>
                  <a:lnTo>
                    <a:pt x="1992" y="378"/>
                  </a:lnTo>
                  <a:lnTo>
                    <a:pt x="1977" y="382"/>
                  </a:lnTo>
                  <a:lnTo>
                    <a:pt x="1963" y="383"/>
                  </a:lnTo>
                  <a:lnTo>
                    <a:pt x="1949" y="383"/>
                  </a:lnTo>
                  <a:lnTo>
                    <a:pt x="1949" y="385"/>
                  </a:lnTo>
                  <a:close/>
                  <a:moveTo>
                    <a:pt x="2117" y="381"/>
                  </a:moveTo>
                  <a:lnTo>
                    <a:pt x="2117" y="110"/>
                  </a:lnTo>
                  <a:lnTo>
                    <a:pt x="2179" y="110"/>
                  </a:lnTo>
                  <a:lnTo>
                    <a:pt x="2179" y="218"/>
                  </a:lnTo>
                  <a:lnTo>
                    <a:pt x="2222" y="218"/>
                  </a:lnTo>
                  <a:lnTo>
                    <a:pt x="2293" y="110"/>
                  </a:lnTo>
                  <a:lnTo>
                    <a:pt x="2365" y="110"/>
                  </a:lnTo>
                  <a:lnTo>
                    <a:pt x="2277" y="238"/>
                  </a:lnTo>
                  <a:lnTo>
                    <a:pt x="2368" y="381"/>
                  </a:lnTo>
                  <a:lnTo>
                    <a:pt x="2294" y="381"/>
                  </a:lnTo>
                  <a:lnTo>
                    <a:pt x="2228" y="274"/>
                  </a:lnTo>
                  <a:lnTo>
                    <a:pt x="2179" y="274"/>
                  </a:lnTo>
                  <a:lnTo>
                    <a:pt x="2179" y="381"/>
                  </a:lnTo>
                  <a:lnTo>
                    <a:pt x="2117" y="381"/>
                  </a:lnTo>
                  <a:lnTo>
                    <a:pt x="2117" y="381"/>
                  </a:lnTo>
                  <a:close/>
                  <a:moveTo>
                    <a:pt x="2402" y="381"/>
                  </a:moveTo>
                  <a:lnTo>
                    <a:pt x="2402" y="110"/>
                  </a:lnTo>
                  <a:lnTo>
                    <a:pt x="2464" y="110"/>
                  </a:lnTo>
                  <a:lnTo>
                    <a:pt x="2464" y="285"/>
                  </a:lnTo>
                  <a:lnTo>
                    <a:pt x="2468" y="280"/>
                  </a:lnTo>
                  <a:lnTo>
                    <a:pt x="2473" y="274"/>
                  </a:lnTo>
                  <a:lnTo>
                    <a:pt x="2477" y="267"/>
                  </a:lnTo>
                  <a:lnTo>
                    <a:pt x="2481" y="262"/>
                  </a:lnTo>
                  <a:lnTo>
                    <a:pt x="2598" y="108"/>
                  </a:lnTo>
                  <a:lnTo>
                    <a:pt x="2653" y="108"/>
                  </a:lnTo>
                  <a:lnTo>
                    <a:pt x="2653" y="381"/>
                  </a:lnTo>
                  <a:lnTo>
                    <a:pt x="2591" y="381"/>
                  </a:lnTo>
                  <a:lnTo>
                    <a:pt x="2591" y="206"/>
                  </a:lnTo>
                  <a:lnTo>
                    <a:pt x="2587" y="212"/>
                  </a:lnTo>
                  <a:lnTo>
                    <a:pt x="2582" y="218"/>
                  </a:lnTo>
                  <a:lnTo>
                    <a:pt x="2578" y="223"/>
                  </a:lnTo>
                  <a:lnTo>
                    <a:pt x="2574" y="229"/>
                  </a:lnTo>
                  <a:lnTo>
                    <a:pt x="2458" y="381"/>
                  </a:lnTo>
                  <a:lnTo>
                    <a:pt x="2402" y="381"/>
                  </a:lnTo>
                  <a:lnTo>
                    <a:pt x="2402" y="381"/>
                  </a:lnTo>
                  <a:close/>
                  <a:moveTo>
                    <a:pt x="2713" y="381"/>
                  </a:moveTo>
                  <a:lnTo>
                    <a:pt x="2713" y="110"/>
                  </a:lnTo>
                  <a:lnTo>
                    <a:pt x="2777" y="110"/>
                  </a:lnTo>
                  <a:lnTo>
                    <a:pt x="2777" y="285"/>
                  </a:lnTo>
                  <a:lnTo>
                    <a:pt x="2780" y="280"/>
                  </a:lnTo>
                  <a:lnTo>
                    <a:pt x="2785" y="274"/>
                  </a:lnTo>
                  <a:lnTo>
                    <a:pt x="2790" y="267"/>
                  </a:lnTo>
                  <a:lnTo>
                    <a:pt x="2792" y="262"/>
                  </a:lnTo>
                  <a:lnTo>
                    <a:pt x="2909" y="108"/>
                  </a:lnTo>
                  <a:lnTo>
                    <a:pt x="2965" y="108"/>
                  </a:lnTo>
                  <a:lnTo>
                    <a:pt x="2965" y="381"/>
                  </a:lnTo>
                  <a:lnTo>
                    <a:pt x="2903" y="381"/>
                  </a:lnTo>
                  <a:lnTo>
                    <a:pt x="2903" y="206"/>
                  </a:lnTo>
                  <a:lnTo>
                    <a:pt x="2899" y="212"/>
                  </a:lnTo>
                  <a:lnTo>
                    <a:pt x="2895" y="218"/>
                  </a:lnTo>
                  <a:lnTo>
                    <a:pt x="2890" y="223"/>
                  </a:lnTo>
                  <a:lnTo>
                    <a:pt x="2886" y="229"/>
                  </a:lnTo>
                  <a:lnTo>
                    <a:pt x="2771" y="381"/>
                  </a:lnTo>
                  <a:lnTo>
                    <a:pt x="2713" y="381"/>
                  </a:lnTo>
                  <a:lnTo>
                    <a:pt x="2713" y="381"/>
                  </a:lnTo>
                  <a:close/>
                  <a:moveTo>
                    <a:pt x="2843" y="81"/>
                  </a:moveTo>
                  <a:lnTo>
                    <a:pt x="2823" y="79"/>
                  </a:lnTo>
                  <a:lnTo>
                    <a:pt x="2804" y="76"/>
                  </a:lnTo>
                  <a:lnTo>
                    <a:pt x="2797" y="74"/>
                  </a:lnTo>
                  <a:lnTo>
                    <a:pt x="2788" y="69"/>
                  </a:lnTo>
                  <a:lnTo>
                    <a:pt x="2781" y="65"/>
                  </a:lnTo>
                  <a:lnTo>
                    <a:pt x="2775" y="61"/>
                  </a:lnTo>
                  <a:lnTo>
                    <a:pt x="2769" y="55"/>
                  </a:lnTo>
                  <a:lnTo>
                    <a:pt x="2764" y="49"/>
                  </a:lnTo>
                  <a:lnTo>
                    <a:pt x="2759" y="43"/>
                  </a:lnTo>
                  <a:lnTo>
                    <a:pt x="2756" y="36"/>
                  </a:lnTo>
                  <a:lnTo>
                    <a:pt x="2754" y="27"/>
                  </a:lnTo>
                  <a:lnTo>
                    <a:pt x="2751" y="19"/>
                  </a:lnTo>
                  <a:lnTo>
                    <a:pt x="2749" y="10"/>
                  </a:lnTo>
                  <a:lnTo>
                    <a:pt x="2749" y="0"/>
                  </a:lnTo>
                  <a:lnTo>
                    <a:pt x="2803" y="0"/>
                  </a:lnTo>
                  <a:lnTo>
                    <a:pt x="2804" y="9"/>
                  </a:lnTo>
                  <a:lnTo>
                    <a:pt x="2805" y="16"/>
                  </a:lnTo>
                  <a:lnTo>
                    <a:pt x="2810" y="23"/>
                  </a:lnTo>
                  <a:lnTo>
                    <a:pt x="2814" y="27"/>
                  </a:lnTo>
                  <a:lnTo>
                    <a:pt x="2820" y="30"/>
                  </a:lnTo>
                  <a:lnTo>
                    <a:pt x="2827" y="33"/>
                  </a:lnTo>
                  <a:lnTo>
                    <a:pt x="2836" y="35"/>
                  </a:lnTo>
                  <a:lnTo>
                    <a:pt x="2844" y="36"/>
                  </a:lnTo>
                  <a:lnTo>
                    <a:pt x="2853" y="35"/>
                  </a:lnTo>
                  <a:lnTo>
                    <a:pt x="2860" y="33"/>
                  </a:lnTo>
                  <a:lnTo>
                    <a:pt x="2867" y="30"/>
                  </a:lnTo>
                  <a:lnTo>
                    <a:pt x="2873" y="27"/>
                  </a:lnTo>
                  <a:lnTo>
                    <a:pt x="2879" y="23"/>
                  </a:lnTo>
                  <a:lnTo>
                    <a:pt x="2882" y="16"/>
                  </a:lnTo>
                  <a:lnTo>
                    <a:pt x="2885" y="9"/>
                  </a:lnTo>
                  <a:lnTo>
                    <a:pt x="2885" y="0"/>
                  </a:lnTo>
                  <a:lnTo>
                    <a:pt x="2939" y="0"/>
                  </a:lnTo>
                  <a:lnTo>
                    <a:pt x="2938" y="13"/>
                  </a:lnTo>
                  <a:lnTo>
                    <a:pt x="2935" y="25"/>
                  </a:lnTo>
                  <a:lnTo>
                    <a:pt x="2932" y="35"/>
                  </a:lnTo>
                  <a:lnTo>
                    <a:pt x="2926" y="45"/>
                  </a:lnTo>
                  <a:lnTo>
                    <a:pt x="2921" y="53"/>
                  </a:lnTo>
                  <a:lnTo>
                    <a:pt x="2913" y="61"/>
                  </a:lnTo>
                  <a:lnTo>
                    <a:pt x="2903" y="66"/>
                  </a:lnTo>
                  <a:lnTo>
                    <a:pt x="2895" y="72"/>
                  </a:lnTo>
                  <a:lnTo>
                    <a:pt x="2883" y="76"/>
                  </a:lnTo>
                  <a:lnTo>
                    <a:pt x="2870" y="79"/>
                  </a:lnTo>
                  <a:lnTo>
                    <a:pt x="2857" y="81"/>
                  </a:lnTo>
                  <a:lnTo>
                    <a:pt x="2843" y="81"/>
                  </a:lnTo>
                  <a:lnTo>
                    <a:pt x="2843" y="81"/>
                  </a:lnTo>
                  <a:close/>
                  <a:moveTo>
                    <a:pt x="3180" y="381"/>
                  </a:moveTo>
                  <a:lnTo>
                    <a:pt x="3180" y="16"/>
                  </a:lnTo>
                  <a:lnTo>
                    <a:pt x="3440" y="16"/>
                  </a:lnTo>
                  <a:lnTo>
                    <a:pt x="3440" y="75"/>
                  </a:lnTo>
                  <a:lnTo>
                    <a:pt x="3243" y="75"/>
                  </a:lnTo>
                  <a:lnTo>
                    <a:pt x="3243" y="160"/>
                  </a:lnTo>
                  <a:lnTo>
                    <a:pt x="3324" y="160"/>
                  </a:lnTo>
                  <a:lnTo>
                    <a:pt x="3337" y="160"/>
                  </a:lnTo>
                  <a:lnTo>
                    <a:pt x="3350" y="161"/>
                  </a:lnTo>
                  <a:lnTo>
                    <a:pt x="3363" y="163"/>
                  </a:lnTo>
                  <a:lnTo>
                    <a:pt x="3374" y="164"/>
                  </a:lnTo>
                  <a:lnTo>
                    <a:pt x="3387" y="167"/>
                  </a:lnTo>
                  <a:lnTo>
                    <a:pt x="3399" y="170"/>
                  </a:lnTo>
                  <a:lnTo>
                    <a:pt x="3409" y="174"/>
                  </a:lnTo>
                  <a:lnTo>
                    <a:pt x="3419" y="180"/>
                  </a:lnTo>
                  <a:lnTo>
                    <a:pt x="3428" y="186"/>
                  </a:lnTo>
                  <a:lnTo>
                    <a:pt x="3436" y="193"/>
                  </a:lnTo>
                  <a:lnTo>
                    <a:pt x="3442" y="202"/>
                  </a:lnTo>
                  <a:lnTo>
                    <a:pt x="3448" y="210"/>
                  </a:lnTo>
                  <a:lnTo>
                    <a:pt x="3453" y="222"/>
                  </a:lnTo>
                  <a:lnTo>
                    <a:pt x="3456" y="234"/>
                  </a:lnTo>
                  <a:lnTo>
                    <a:pt x="3459" y="248"/>
                  </a:lnTo>
                  <a:lnTo>
                    <a:pt x="3459" y="264"/>
                  </a:lnTo>
                  <a:lnTo>
                    <a:pt x="3459" y="280"/>
                  </a:lnTo>
                  <a:lnTo>
                    <a:pt x="3456" y="294"/>
                  </a:lnTo>
                  <a:lnTo>
                    <a:pt x="3452" y="308"/>
                  </a:lnTo>
                  <a:lnTo>
                    <a:pt x="3448" y="320"/>
                  </a:lnTo>
                  <a:lnTo>
                    <a:pt x="3442" y="332"/>
                  </a:lnTo>
                  <a:lnTo>
                    <a:pt x="3433" y="340"/>
                  </a:lnTo>
                  <a:lnTo>
                    <a:pt x="3425" y="349"/>
                  </a:lnTo>
                  <a:lnTo>
                    <a:pt x="3416" y="356"/>
                  </a:lnTo>
                  <a:lnTo>
                    <a:pt x="3404" y="362"/>
                  </a:lnTo>
                  <a:lnTo>
                    <a:pt x="3394" y="368"/>
                  </a:lnTo>
                  <a:lnTo>
                    <a:pt x="3381" y="372"/>
                  </a:lnTo>
                  <a:lnTo>
                    <a:pt x="3370" y="375"/>
                  </a:lnTo>
                  <a:lnTo>
                    <a:pt x="3356" y="378"/>
                  </a:lnTo>
                  <a:lnTo>
                    <a:pt x="3343" y="379"/>
                  </a:lnTo>
                  <a:lnTo>
                    <a:pt x="3330" y="381"/>
                  </a:lnTo>
                  <a:lnTo>
                    <a:pt x="3315" y="381"/>
                  </a:lnTo>
                  <a:lnTo>
                    <a:pt x="3180" y="381"/>
                  </a:lnTo>
                  <a:lnTo>
                    <a:pt x="3180" y="381"/>
                  </a:lnTo>
                  <a:close/>
                  <a:moveTo>
                    <a:pt x="3243" y="321"/>
                  </a:moveTo>
                  <a:lnTo>
                    <a:pt x="3314" y="321"/>
                  </a:lnTo>
                  <a:lnTo>
                    <a:pt x="3328" y="321"/>
                  </a:lnTo>
                  <a:lnTo>
                    <a:pt x="3344" y="320"/>
                  </a:lnTo>
                  <a:lnTo>
                    <a:pt x="3357" y="317"/>
                  </a:lnTo>
                  <a:lnTo>
                    <a:pt x="3370" y="313"/>
                  </a:lnTo>
                  <a:lnTo>
                    <a:pt x="3376" y="308"/>
                  </a:lnTo>
                  <a:lnTo>
                    <a:pt x="3380" y="306"/>
                  </a:lnTo>
                  <a:lnTo>
                    <a:pt x="3384" y="301"/>
                  </a:lnTo>
                  <a:lnTo>
                    <a:pt x="3389" y="295"/>
                  </a:lnTo>
                  <a:lnTo>
                    <a:pt x="3392" y="290"/>
                  </a:lnTo>
                  <a:lnTo>
                    <a:pt x="3393" y="283"/>
                  </a:lnTo>
                  <a:lnTo>
                    <a:pt x="3394" y="275"/>
                  </a:lnTo>
                  <a:lnTo>
                    <a:pt x="3396" y="267"/>
                  </a:lnTo>
                  <a:lnTo>
                    <a:pt x="3394" y="259"/>
                  </a:lnTo>
                  <a:lnTo>
                    <a:pt x="3394" y="252"/>
                  </a:lnTo>
                  <a:lnTo>
                    <a:pt x="3392" y="245"/>
                  </a:lnTo>
                  <a:lnTo>
                    <a:pt x="3389" y="239"/>
                  </a:lnTo>
                  <a:lnTo>
                    <a:pt x="3386" y="235"/>
                  </a:lnTo>
                  <a:lnTo>
                    <a:pt x="3381" y="231"/>
                  </a:lnTo>
                  <a:lnTo>
                    <a:pt x="3377" y="228"/>
                  </a:lnTo>
                  <a:lnTo>
                    <a:pt x="3371" y="225"/>
                  </a:lnTo>
                  <a:lnTo>
                    <a:pt x="3360" y="221"/>
                  </a:lnTo>
                  <a:lnTo>
                    <a:pt x="3347" y="218"/>
                  </a:lnTo>
                  <a:lnTo>
                    <a:pt x="3332" y="218"/>
                  </a:lnTo>
                  <a:lnTo>
                    <a:pt x="3317" y="216"/>
                  </a:lnTo>
                  <a:lnTo>
                    <a:pt x="3243" y="216"/>
                  </a:lnTo>
                  <a:lnTo>
                    <a:pt x="3243" y="321"/>
                  </a:lnTo>
                  <a:close/>
                  <a:moveTo>
                    <a:pt x="3599" y="385"/>
                  </a:moveTo>
                  <a:lnTo>
                    <a:pt x="3580" y="383"/>
                  </a:lnTo>
                  <a:lnTo>
                    <a:pt x="3563" y="379"/>
                  </a:lnTo>
                  <a:lnTo>
                    <a:pt x="3556" y="376"/>
                  </a:lnTo>
                  <a:lnTo>
                    <a:pt x="3547" y="373"/>
                  </a:lnTo>
                  <a:lnTo>
                    <a:pt x="3540" y="369"/>
                  </a:lnTo>
                  <a:lnTo>
                    <a:pt x="3534" y="363"/>
                  </a:lnTo>
                  <a:lnTo>
                    <a:pt x="3527" y="359"/>
                  </a:lnTo>
                  <a:lnTo>
                    <a:pt x="3521" y="353"/>
                  </a:lnTo>
                  <a:lnTo>
                    <a:pt x="3517" y="346"/>
                  </a:lnTo>
                  <a:lnTo>
                    <a:pt x="3512" y="339"/>
                  </a:lnTo>
                  <a:lnTo>
                    <a:pt x="3510" y="330"/>
                  </a:lnTo>
                  <a:lnTo>
                    <a:pt x="3507" y="321"/>
                  </a:lnTo>
                  <a:lnTo>
                    <a:pt x="3505" y="313"/>
                  </a:lnTo>
                  <a:lnTo>
                    <a:pt x="3505" y="303"/>
                  </a:lnTo>
                  <a:lnTo>
                    <a:pt x="3505" y="290"/>
                  </a:lnTo>
                  <a:lnTo>
                    <a:pt x="3507" y="278"/>
                  </a:lnTo>
                  <a:lnTo>
                    <a:pt x="3511" y="268"/>
                  </a:lnTo>
                  <a:lnTo>
                    <a:pt x="3515" y="259"/>
                  </a:lnTo>
                  <a:lnTo>
                    <a:pt x="3521" y="252"/>
                  </a:lnTo>
                  <a:lnTo>
                    <a:pt x="3527" y="245"/>
                  </a:lnTo>
                  <a:lnTo>
                    <a:pt x="3534" y="239"/>
                  </a:lnTo>
                  <a:lnTo>
                    <a:pt x="3543" y="234"/>
                  </a:lnTo>
                  <a:lnTo>
                    <a:pt x="3551" y="231"/>
                  </a:lnTo>
                  <a:lnTo>
                    <a:pt x="3561" y="226"/>
                  </a:lnTo>
                  <a:lnTo>
                    <a:pt x="3573" y="223"/>
                  </a:lnTo>
                  <a:lnTo>
                    <a:pt x="3583" y="222"/>
                  </a:lnTo>
                  <a:lnTo>
                    <a:pt x="3595" y="221"/>
                  </a:lnTo>
                  <a:lnTo>
                    <a:pt x="3606" y="219"/>
                  </a:lnTo>
                  <a:lnTo>
                    <a:pt x="3619" y="219"/>
                  </a:lnTo>
                  <a:lnTo>
                    <a:pt x="3631" y="219"/>
                  </a:lnTo>
                  <a:lnTo>
                    <a:pt x="3684" y="219"/>
                  </a:lnTo>
                  <a:lnTo>
                    <a:pt x="3684" y="210"/>
                  </a:lnTo>
                  <a:lnTo>
                    <a:pt x="3682" y="202"/>
                  </a:lnTo>
                  <a:lnTo>
                    <a:pt x="3681" y="195"/>
                  </a:lnTo>
                  <a:lnTo>
                    <a:pt x="3678" y="187"/>
                  </a:lnTo>
                  <a:lnTo>
                    <a:pt x="3675" y="182"/>
                  </a:lnTo>
                  <a:lnTo>
                    <a:pt x="3671" y="176"/>
                  </a:lnTo>
                  <a:lnTo>
                    <a:pt x="3667" y="170"/>
                  </a:lnTo>
                  <a:lnTo>
                    <a:pt x="3661" y="166"/>
                  </a:lnTo>
                  <a:lnTo>
                    <a:pt x="3654" y="163"/>
                  </a:lnTo>
                  <a:lnTo>
                    <a:pt x="3646" y="160"/>
                  </a:lnTo>
                  <a:lnTo>
                    <a:pt x="3638" y="159"/>
                  </a:lnTo>
                  <a:lnTo>
                    <a:pt x="3629" y="159"/>
                  </a:lnTo>
                  <a:lnTo>
                    <a:pt x="3618" y="160"/>
                  </a:lnTo>
                  <a:lnTo>
                    <a:pt x="3606" y="161"/>
                  </a:lnTo>
                  <a:lnTo>
                    <a:pt x="3596" y="166"/>
                  </a:lnTo>
                  <a:lnTo>
                    <a:pt x="3589" y="170"/>
                  </a:lnTo>
                  <a:lnTo>
                    <a:pt x="3582" y="177"/>
                  </a:lnTo>
                  <a:lnTo>
                    <a:pt x="3577" y="186"/>
                  </a:lnTo>
                  <a:lnTo>
                    <a:pt x="3514" y="186"/>
                  </a:lnTo>
                  <a:lnTo>
                    <a:pt x="3515" y="176"/>
                  </a:lnTo>
                  <a:lnTo>
                    <a:pt x="3518" y="166"/>
                  </a:lnTo>
                  <a:lnTo>
                    <a:pt x="3523" y="157"/>
                  </a:lnTo>
                  <a:lnTo>
                    <a:pt x="3528" y="148"/>
                  </a:lnTo>
                  <a:lnTo>
                    <a:pt x="3534" y="141"/>
                  </a:lnTo>
                  <a:lnTo>
                    <a:pt x="3540" y="135"/>
                  </a:lnTo>
                  <a:lnTo>
                    <a:pt x="3547" y="130"/>
                  </a:lnTo>
                  <a:lnTo>
                    <a:pt x="3556" y="124"/>
                  </a:lnTo>
                  <a:lnTo>
                    <a:pt x="3573" y="115"/>
                  </a:lnTo>
                  <a:lnTo>
                    <a:pt x="3592" y="110"/>
                  </a:lnTo>
                  <a:lnTo>
                    <a:pt x="3610" y="105"/>
                  </a:lnTo>
                  <a:lnTo>
                    <a:pt x="3631" y="104"/>
                  </a:lnTo>
                  <a:lnTo>
                    <a:pt x="3649" y="105"/>
                  </a:lnTo>
                  <a:lnTo>
                    <a:pt x="3667" y="108"/>
                  </a:lnTo>
                  <a:lnTo>
                    <a:pt x="3682" y="112"/>
                  </a:lnTo>
                  <a:lnTo>
                    <a:pt x="3695" y="120"/>
                  </a:lnTo>
                  <a:lnTo>
                    <a:pt x="3707" y="128"/>
                  </a:lnTo>
                  <a:lnTo>
                    <a:pt x="3717" y="138"/>
                  </a:lnTo>
                  <a:lnTo>
                    <a:pt x="3726" y="151"/>
                  </a:lnTo>
                  <a:lnTo>
                    <a:pt x="3733" y="164"/>
                  </a:lnTo>
                  <a:lnTo>
                    <a:pt x="3737" y="179"/>
                  </a:lnTo>
                  <a:lnTo>
                    <a:pt x="3741" y="196"/>
                  </a:lnTo>
                  <a:lnTo>
                    <a:pt x="3743" y="215"/>
                  </a:lnTo>
                  <a:lnTo>
                    <a:pt x="3744" y="234"/>
                  </a:lnTo>
                  <a:lnTo>
                    <a:pt x="3744" y="381"/>
                  </a:lnTo>
                  <a:lnTo>
                    <a:pt x="3688" y="381"/>
                  </a:lnTo>
                  <a:lnTo>
                    <a:pt x="3687" y="347"/>
                  </a:lnTo>
                  <a:lnTo>
                    <a:pt x="3681" y="355"/>
                  </a:lnTo>
                  <a:lnTo>
                    <a:pt x="3675" y="360"/>
                  </a:lnTo>
                  <a:lnTo>
                    <a:pt x="3668" y="365"/>
                  </a:lnTo>
                  <a:lnTo>
                    <a:pt x="3661" y="370"/>
                  </a:lnTo>
                  <a:lnTo>
                    <a:pt x="3646" y="376"/>
                  </a:lnTo>
                  <a:lnTo>
                    <a:pt x="3631" y="381"/>
                  </a:lnTo>
                  <a:lnTo>
                    <a:pt x="3615" y="383"/>
                  </a:lnTo>
                  <a:lnTo>
                    <a:pt x="3599" y="383"/>
                  </a:lnTo>
                  <a:lnTo>
                    <a:pt x="3599" y="385"/>
                  </a:lnTo>
                  <a:close/>
                  <a:moveTo>
                    <a:pt x="3613" y="333"/>
                  </a:moveTo>
                  <a:lnTo>
                    <a:pt x="3623" y="333"/>
                  </a:lnTo>
                  <a:lnTo>
                    <a:pt x="3632" y="332"/>
                  </a:lnTo>
                  <a:lnTo>
                    <a:pt x="3642" y="329"/>
                  </a:lnTo>
                  <a:lnTo>
                    <a:pt x="3649" y="326"/>
                  </a:lnTo>
                  <a:lnTo>
                    <a:pt x="3658" y="321"/>
                  </a:lnTo>
                  <a:lnTo>
                    <a:pt x="3664" y="316"/>
                  </a:lnTo>
                  <a:lnTo>
                    <a:pt x="3669" y="310"/>
                  </a:lnTo>
                  <a:lnTo>
                    <a:pt x="3675" y="304"/>
                  </a:lnTo>
                  <a:lnTo>
                    <a:pt x="3680" y="297"/>
                  </a:lnTo>
                  <a:lnTo>
                    <a:pt x="3682" y="288"/>
                  </a:lnTo>
                  <a:lnTo>
                    <a:pt x="3684" y="280"/>
                  </a:lnTo>
                  <a:lnTo>
                    <a:pt x="3684" y="271"/>
                  </a:lnTo>
                  <a:lnTo>
                    <a:pt x="3684" y="262"/>
                  </a:lnTo>
                  <a:lnTo>
                    <a:pt x="3635" y="262"/>
                  </a:lnTo>
                  <a:lnTo>
                    <a:pt x="3622" y="264"/>
                  </a:lnTo>
                  <a:lnTo>
                    <a:pt x="3609" y="264"/>
                  </a:lnTo>
                  <a:lnTo>
                    <a:pt x="3597" y="265"/>
                  </a:lnTo>
                  <a:lnTo>
                    <a:pt x="3587" y="268"/>
                  </a:lnTo>
                  <a:lnTo>
                    <a:pt x="3579" y="272"/>
                  </a:lnTo>
                  <a:lnTo>
                    <a:pt x="3573" y="278"/>
                  </a:lnTo>
                  <a:lnTo>
                    <a:pt x="3570" y="281"/>
                  </a:lnTo>
                  <a:lnTo>
                    <a:pt x="3569" y="285"/>
                  </a:lnTo>
                  <a:lnTo>
                    <a:pt x="3567" y="291"/>
                  </a:lnTo>
                  <a:lnTo>
                    <a:pt x="3567" y="297"/>
                  </a:lnTo>
                  <a:lnTo>
                    <a:pt x="3567" y="303"/>
                  </a:lnTo>
                  <a:lnTo>
                    <a:pt x="3569" y="308"/>
                  </a:lnTo>
                  <a:lnTo>
                    <a:pt x="3570" y="313"/>
                  </a:lnTo>
                  <a:lnTo>
                    <a:pt x="3573" y="317"/>
                  </a:lnTo>
                  <a:lnTo>
                    <a:pt x="3580" y="324"/>
                  </a:lnTo>
                  <a:lnTo>
                    <a:pt x="3590" y="329"/>
                  </a:lnTo>
                  <a:lnTo>
                    <a:pt x="3600" y="332"/>
                  </a:lnTo>
                  <a:lnTo>
                    <a:pt x="3613" y="333"/>
                  </a:lnTo>
                  <a:lnTo>
                    <a:pt x="3613" y="333"/>
                  </a:lnTo>
                  <a:close/>
                  <a:moveTo>
                    <a:pt x="3803" y="381"/>
                  </a:moveTo>
                  <a:lnTo>
                    <a:pt x="3803" y="110"/>
                  </a:lnTo>
                  <a:lnTo>
                    <a:pt x="3867" y="110"/>
                  </a:lnTo>
                  <a:lnTo>
                    <a:pt x="3867" y="218"/>
                  </a:lnTo>
                  <a:lnTo>
                    <a:pt x="3980" y="218"/>
                  </a:lnTo>
                  <a:lnTo>
                    <a:pt x="3980" y="110"/>
                  </a:lnTo>
                  <a:lnTo>
                    <a:pt x="4042" y="110"/>
                  </a:lnTo>
                  <a:lnTo>
                    <a:pt x="4042" y="381"/>
                  </a:lnTo>
                  <a:lnTo>
                    <a:pt x="3980" y="381"/>
                  </a:lnTo>
                  <a:lnTo>
                    <a:pt x="3980" y="274"/>
                  </a:lnTo>
                  <a:lnTo>
                    <a:pt x="3867" y="274"/>
                  </a:lnTo>
                  <a:lnTo>
                    <a:pt x="3867" y="381"/>
                  </a:lnTo>
                  <a:lnTo>
                    <a:pt x="3803" y="381"/>
                  </a:lnTo>
                  <a:close/>
                  <a:moveTo>
                    <a:pt x="4103" y="381"/>
                  </a:moveTo>
                  <a:lnTo>
                    <a:pt x="4103" y="110"/>
                  </a:lnTo>
                  <a:lnTo>
                    <a:pt x="4166" y="110"/>
                  </a:lnTo>
                  <a:lnTo>
                    <a:pt x="4166" y="218"/>
                  </a:lnTo>
                  <a:lnTo>
                    <a:pt x="4209" y="218"/>
                  </a:lnTo>
                  <a:lnTo>
                    <a:pt x="4280" y="110"/>
                  </a:lnTo>
                  <a:lnTo>
                    <a:pt x="4351" y="110"/>
                  </a:lnTo>
                  <a:lnTo>
                    <a:pt x="4264" y="238"/>
                  </a:lnTo>
                  <a:lnTo>
                    <a:pt x="4355" y="381"/>
                  </a:lnTo>
                  <a:lnTo>
                    <a:pt x="4281" y="381"/>
                  </a:lnTo>
                  <a:lnTo>
                    <a:pt x="4214" y="274"/>
                  </a:lnTo>
                  <a:lnTo>
                    <a:pt x="4166" y="274"/>
                  </a:lnTo>
                  <a:lnTo>
                    <a:pt x="4166" y="381"/>
                  </a:lnTo>
                  <a:lnTo>
                    <a:pt x="4103" y="381"/>
                  </a:lnTo>
                  <a:lnTo>
                    <a:pt x="4103" y="381"/>
                  </a:lnTo>
                  <a:close/>
                  <a:moveTo>
                    <a:pt x="0" y="897"/>
                  </a:moveTo>
                  <a:lnTo>
                    <a:pt x="0" y="624"/>
                  </a:lnTo>
                  <a:lnTo>
                    <a:pt x="239" y="624"/>
                  </a:lnTo>
                  <a:lnTo>
                    <a:pt x="239" y="897"/>
                  </a:lnTo>
                  <a:lnTo>
                    <a:pt x="177" y="897"/>
                  </a:lnTo>
                  <a:lnTo>
                    <a:pt x="177" y="680"/>
                  </a:lnTo>
                  <a:lnTo>
                    <a:pt x="62" y="680"/>
                  </a:lnTo>
                  <a:lnTo>
                    <a:pt x="62" y="897"/>
                  </a:lnTo>
                  <a:lnTo>
                    <a:pt x="0" y="897"/>
                  </a:lnTo>
                  <a:lnTo>
                    <a:pt x="0" y="897"/>
                  </a:lnTo>
                  <a:close/>
                  <a:moveTo>
                    <a:pt x="425" y="899"/>
                  </a:moveTo>
                  <a:lnTo>
                    <a:pt x="405" y="899"/>
                  </a:lnTo>
                  <a:lnTo>
                    <a:pt x="386" y="895"/>
                  </a:lnTo>
                  <a:lnTo>
                    <a:pt x="369" y="891"/>
                  </a:lnTo>
                  <a:lnTo>
                    <a:pt x="353" y="884"/>
                  </a:lnTo>
                  <a:lnTo>
                    <a:pt x="339" y="873"/>
                  </a:lnTo>
                  <a:lnTo>
                    <a:pt x="326" y="862"/>
                  </a:lnTo>
                  <a:lnTo>
                    <a:pt x="316" y="849"/>
                  </a:lnTo>
                  <a:lnTo>
                    <a:pt x="306" y="835"/>
                  </a:lnTo>
                  <a:lnTo>
                    <a:pt x="300" y="817"/>
                  </a:lnTo>
                  <a:lnTo>
                    <a:pt x="294" y="800"/>
                  </a:lnTo>
                  <a:lnTo>
                    <a:pt x="291" y="781"/>
                  </a:lnTo>
                  <a:lnTo>
                    <a:pt x="290" y="761"/>
                  </a:lnTo>
                  <a:lnTo>
                    <a:pt x="291" y="741"/>
                  </a:lnTo>
                  <a:lnTo>
                    <a:pt x="294" y="721"/>
                  </a:lnTo>
                  <a:lnTo>
                    <a:pt x="300" y="703"/>
                  </a:lnTo>
                  <a:lnTo>
                    <a:pt x="306" y="686"/>
                  </a:lnTo>
                  <a:lnTo>
                    <a:pt x="316" y="672"/>
                  </a:lnTo>
                  <a:lnTo>
                    <a:pt x="326" y="659"/>
                  </a:lnTo>
                  <a:lnTo>
                    <a:pt x="339" y="647"/>
                  </a:lnTo>
                  <a:lnTo>
                    <a:pt x="353" y="639"/>
                  </a:lnTo>
                  <a:lnTo>
                    <a:pt x="369" y="630"/>
                  </a:lnTo>
                  <a:lnTo>
                    <a:pt x="386" y="626"/>
                  </a:lnTo>
                  <a:lnTo>
                    <a:pt x="405" y="621"/>
                  </a:lnTo>
                  <a:lnTo>
                    <a:pt x="425" y="620"/>
                  </a:lnTo>
                  <a:lnTo>
                    <a:pt x="444" y="621"/>
                  </a:lnTo>
                  <a:lnTo>
                    <a:pt x="463" y="626"/>
                  </a:lnTo>
                  <a:lnTo>
                    <a:pt x="480" y="630"/>
                  </a:lnTo>
                  <a:lnTo>
                    <a:pt x="496" y="639"/>
                  </a:lnTo>
                  <a:lnTo>
                    <a:pt x="510" y="647"/>
                  </a:lnTo>
                  <a:lnTo>
                    <a:pt x="522" y="659"/>
                  </a:lnTo>
                  <a:lnTo>
                    <a:pt x="533" y="672"/>
                  </a:lnTo>
                  <a:lnTo>
                    <a:pt x="542" y="688"/>
                  </a:lnTo>
                  <a:lnTo>
                    <a:pt x="549" y="703"/>
                  </a:lnTo>
                  <a:lnTo>
                    <a:pt x="553" y="722"/>
                  </a:lnTo>
                  <a:lnTo>
                    <a:pt x="556" y="741"/>
                  </a:lnTo>
                  <a:lnTo>
                    <a:pt x="558" y="761"/>
                  </a:lnTo>
                  <a:lnTo>
                    <a:pt x="556" y="783"/>
                  </a:lnTo>
                  <a:lnTo>
                    <a:pt x="553" y="801"/>
                  </a:lnTo>
                  <a:lnTo>
                    <a:pt x="549" y="819"/>
                  </a:lnTo>
                  <a:lnTo>
                    <a:pt x="542" y="835"/>
                  </a:lnTo>
                  <a:lnTo>
                    <a:pt x="533" y="849"/>
                  </a:lnTo>
                  <a:lnTo>
                    <a:pt x="523" y="862"/>
                  </a:lnTo>
                  <a:lnTo>
                    <a:pt x="510" y="873"/>
                  </a:lnTo>
                  <a:lnTo>
                    <a:pt x="496" y="884"/>
                  </a:lnTo>
                  <a:lnTo>
                    <a:pt x="480" y="891"/>
                  </a:lnTo>
                  <a:lnTo>
                    <a:pt x="464" y="895"/>
                  </a:lnTo>
                  <a:lnTo>
                    <a:pt x="445" y="899"/>
                  </a:lnTo>
                  <a:lnTo>
                    <a:pt x="425" y="899"/>
                  </a:lnTo>
                  <a:lnTo>
                    <a:pt x="425" y="899"/>
                  </a:lnTo>
                  <a:close/>
                  <a:moveTo>
                    <a:pt x="424" y="843"/>
                  </a:moveTo>
                  <a:lnTo>
                    <a:pt x="437" y="842"/>
                  </a:lnTo>
                  <a:lnTo>
                    <a:pt x="447" y="840"/>
                  </a:lnTo>
                  <a:lnTo>
                    <a:pt x="457" y="836"/>
                  </a:lnTo>
                  <a:lnTo>
                    <a:pt x="465" y="832"/>
                  </a:lnTo>
                  <a:lnTo>
                    <a:pt x="473" y="826"/>
                  </a:lnTo>
                  <a:lnTo>
                    <a:pt x="480" y="819"/>
                  </a:lnTo>
                  <a:lnTo>
                    <a:pt x="484" y="810"/>
                  </a:lnTo>
                  <a:lnTo>
                    <a:pt x="488" y="801"/>
                  </a:lnTo>
                  <a:lnTo>
                    <a:pt x="491" y="791"/>
                  </a:lnTo>
                  <a:lnTo>
                    <a:pt x="494" y="783"/>
                  </a:lnTo>
                  <a:lnTo>
                    <a:pt x="496" y="773"/>
                  </a:lnTo>
                  <a:lnTo>
                    <a:pt x="496" y="761"/>
                  </a:lnTo>
                  <a:lnTo>
                    <a:pt x="496" y="751"/>
                  </a:lnTo>
                  <a:lnTo>
                    <a:pt x="494" y="741"/>
                  </a:lnTo>
                  <a:lnTo>
                    <a:pt x="491" y="731"/>
                  </a:lnTo>
                  <a:lnTo>
                    <a:pt x="488" y="721"/>
                  </a:lnTo>
                  <a:lnTo>
                    <a:pt x="484" y="712"/>
                  </a:lnTo>
                  <a:lnTo>
                    <a:pt x="480" y="703"/>
                  </a:lnTo>
                  <a:lnTo>
                    <a:pt x="473" y="696"/>
                  </a:lnTo>
                  <a:lnTo>
                    <a:pt x="465" y="690"/>
                  </a:lnTo>
                  <a:lnTo>
                    <a:pt x="457" y="685"/>
                  </a:lnTo>
                  <a:lnTo>
                    <a:pt x="447" y="680"/>
                  </a:lnTo>
                  <a:lnTo>
                    <a:pt x="437" y="679"/>
                  </a:lnTo>
                  <a:lnTo>
                    <a:pt x="424" y="677"/>
                  </a:lnTo>
                  <a:lnTo>
                    <a:pt x="412" y="679"/>
                  </a:lnTo>
                  <a:lnTo>
                    <a:pt x="401" y="680"/>
                  </a:lnTo>
                  <a:lnTo>
                    <a:pt x="391" y="685"/>
                  </a:lnTo>
                  <a:lnTo>
                    <a:pt x="382" y="690"/>
                  </a:lnTo>
                  <a:lnTo>
                    <a:pt x="375" y="696"/>
                  </a:lnTo>
                  <a:lnTo>
                    <a:pt x="369" y="703"/>
                  </a:lnTo>
                  <a:lnTo>
                    <a:pt x="363" y="712"/>
                  </a:lnTo>
                  <a:lnTo>
                    <a:pt x="359" y="721"/>
                  </a:lnTo>
                  <a:lnTo>
                    <a:pt x="356" y="731"/>
                  </a:lnTo>
                  <a:lnTo>
                    <a:pt x="353" y="741"/>
                  </a:lnTo>
                  <a:lnTo>
                    <a:pt x="352" y="751"/>
                  </a:lnTo>
                  <a:lnTo>
                    <a:pt x="352" y="761"/>
                  </a:lnTo>
                  <a:lnTo>
                    <a:pt x="352" y="773"/>
                  </a:lnTo>
                  <a:lnTo>
                    <a:pt x="353" y="783"/>
                  </a:lnTo>
                  <a:lnTo>
                    <a:pt x="356" y="793"/>
                  </a:lnTo>
                  <a:lnTo>
                    <a:pt x="359" y="801"/>
                  </a:lnTo>
                  <a:lnTo>
                    <a:pt x="363" y="811"/>
                  </a:lnTo>
                  <a:lnTo>
                    <a:pt x="369" y="819"/>
                  </a:lnTo>
                  <a:lnTo>
                    <a:pt x="375" y="826"/>
                  </a:lnTo>
                  <a:lnTo>
                    <a:pt x="382" y="832"/>
                  </a:lnTo>
                  <a:lnTo>
                    <a:pt x="391" y="836"/>
                  </a:lnTo>
                  <a:lnTo>
                    <a:pt x="401" y="840"/>
                  </a:lnTo>
                  <a:lnTo>
                    <a:pt x="412" y="842"/>
                  </a:lnTo>
                  <a:lnTo>
                    <a:pt x="424" y="843"/>
                  </a:lnTo>
                  <a:lnTo>
                    <a:pt x="424" y="843"/>
                  </a:lnTo>
                  <a:close/>
                  <a:moveTo>
                    <a:pt x="579" y="976"/>
                  </a:moveTo>
                  <a:lnTo>
                    <a:pt x="579" y="840"/>
                  </a:lnTo>
                  <a:lnTo>
                    <a:pt x="586" y="840"/>
                  </a:lnTo>
                  <a:lnTo>
                    <a:pt x="592" y="839"/>
                  </a:lnTo>
                  <a:lnTo>
                    <a:pt x="596" y="836"/>
                  </a:lnTo>
                  <a:lnTo>
                    <a:pt x="602" y="833"/>
                  </a:lnTo>
                  <a:lnTo>
                    <a:pt x="609" y="826"/>
                  </a:lnTo>
                  <a:lnTo>
                    <a:pt x="615" y="814"/>
                  </a:lnTo>
                  <a:lnTo>
                    <a:pt x="621" y="803"/>
                  </a:lnTo>
                  <a:lnTo>
                    <a:pt x="624" y="788"/>
                  </a:lnTo>
                  <a:lnTo>
                    <a:pt x="627" y="774"/>
                  </a:lnTo>
                  <a:lnTo>
                    <a:pt x="630" y="760"/>
                  </a:lnTo>
                  <a:lnTo>
                    <a:pt x="631" y="748"/>
                  </a:lnTo>
                  <a:lnTo>
                    <a:pt x="631" y="737"/>
                  </a:lnTo>
                  <a:lnTo>
                    <a:pt x="632" y="725"/>
                  </a:lnTo>
                  <a:lnTo>
                    <a:pt x="632" y="712"/>
                  </a:lnTo>
                  <a:lnTo>
                    <a:pt x="634" y="689"/>
                  </a:lnTo>
                  <a:lnTo>
                    <a:pt x="634" y="670"/>
                  </a:lnTo>
                  <a:lnTo>
                    <a:pt x="634" y="659"/>
                  </a:lnTo>
                  <a:lnTo>
                    <a:pt x="634" y="647"/>
                  </a:lnTo>
                  <a:lnTo>
                    <a:pt x="634" y="624"/>
                  </a:lnTo>
                  <a:lnTo>
                    <a:pt x="844" y="624"/>
                  </a:lnTo>
                  <a:lnTo>
                    <a:pt x="844" y="840"/>
                  </a:lnTo>
                  <a:lnTo>
                    <a:pt x="879" y="840"/>
                  </a:lnTo>
                  <a:lnTo>
                    <a:pt x="879" y="976"/>
                  </a:lnTo>
                  <a:lnTo>
                    <a:pt x="817" y="976"/>
                  </a:lnTo>
                  <a:lnTo>
                    <a:pt x="817" y="897"/>
                  </a:lnTo>
                  <a:lnTo>
                    <a:pt x="641" y="897"/>
                  </a:lnTo>
                  <a:lnTo>
                    <a:pt x="641" y="976"/>
                  </a:lnTo>
                  <a:lnTo>
                    <a:pt x="579" y="976"/>
                  </a:lnTo>
                  <a:lnTo>
                    <a:pt x="579" y="976"/>
                  </a:lnTo>
                  <a:close/>
                  <a:moveTo>
                    <a:pt x="670" y="840"/>
                  </a:moveTo>
                  <a:lnTo>
                    <a:pt x="781" y="840"/>
                  </a:lnTo>
                  <a:lnTo>
                    <a:pt x="781" y="680"/>
                  </a:lnTo>
                  <a:lnTo>
                    <a:pt x="692" y="680"/>
                  </a:lnTo>
                  <a:lnTo>
                    <a:pt x="690" y="701"/>
                  </a:lnTo>
                  <a:lnTo>
                    <a:pt x="690" y="721"/>
                  </a:lnTo>
                  <a:lnTo>
                    <a:pt x="689" y="742"/>
                  </a:lnTo>
                  <a:lnTo>
                    <a:pt x="687" y="762"/>
                  </a:lnTo>
                  <a:lnTo>
                    <a:pt x="687" y="774"/>
                  </a:lnTo>
                  <a:lnTo>
                    <a:pt x="686" y="788"/>
                  </a:lnTo>
                  <a:lnTo>
                    <a:pt x="683" y="801"/>
                  </a:lnTo>
                  <a:lnTo>
                    <a:pt x="680" y="816"/>
                  </a:lnTo>
                  <a:lnTo>
                    <a:pt x="676" y="829"/>
                  </a:lnTo>
                  <a:lnTo>
                    <a:pt x="668" y="840"/>
                  </a:lnTo>
                  <a:lnTo>
                    <a:pt x="670" y="840"/>
                  </a:lnTo>
                  <a:close/>
                  <a:moveTo>
                    <a:pt x="922" y="976"/>
                  </a:moveTo>
                  <a:lnTo>
                    <a:pt x="922" y="840"/>
                  </a:lnTo>
                  <a:lnTo>
                    <a:pt x="928" y="840"/>
                  </a:lnTo>
                  <a:lnTo>
                    <a:pt x="933" y="839"/>
                  </a:lnTo>
                  <a:lnTo>
                    <a:pt x="939" y="836"/>
                  </a:lnTo>
                  <a:lnTo>
                    <a:pt x="944" y="833"/>
                  </a:lnTo>
                  <a:lnTo>
                    <a:pt x="951" y="826"/>
                  </a:lnTo>
                  <a:lnTo>
                    <a:pt x="958" y="814"/>
                  </a:lnTo>
                  <a:lnTo>
                    <a:pt x="962" y="803"/>
                  </a:lnTo>
                  <a:lnTo>
                    <a:pt x="967" y="788"/>
                  </a:lnTo>
                  <a:lnTo>
                    <a:pt x="968" y="774"/>
                  </a:lnTo>
                  <a:lnTo>
                    <a:pt x="971" y="760"/>
                  </a:lnTo>
                  <a:lnTo>
                    <a:pt x="972" y="748"/>
                  </a:lnTo>
                  <a:lnTo>
                    <a:pt x="974" y="737"/>
                  </a:lnTo>
                  <a:lnTo>
                    <a:pt x="974" y="725"/>
                  </a:lnTo>
                  <a:lnTo>
                    <a:pt x="975" y="712"/>
                  </a:lnTo>
                  <a:lnTo>
                    <a:pt x="975" y="689"/>
                  </a:lnTo>
                  <a:lnTo>
                    <a:pt x="975" y="670"/>
                  </a:lnTo>
                  <a:lnTo>
                    <a:pt x="975" y="659"/>
                  </a:lnTo>
                  <a:lnTo>
                    <a:pt x="975" y="647"/>
                  </a:lnTo>
                  <a:lnTo>
                    <a:pt x="975" y="624"/>
                  </a:lnTo>
                  <a:lnTo>
                    <a:pt x="1185" y="624"/>
                  </a:lnTo>
                  <a:lnTo>
                    <a:pt x="1185" y="840"/>
                  </a:lnTo>
                  <a:lnTo>
                    <a:pt x="1220" y="840"/>
                  </a:lnTo>
                  <a:lnTo>
                    <a:pt x="1220" y="976"/>
                  </a:lnTo>
                  <a:lnTo>
                    <a:pt x="1158" y="976"/>
                  </a:lnTo>
                  <a:lnTo>
                    <a:pt x="1158" y="897"/>
                  </a:lnTo>
                  <a:lnTo>
                    <a:pt x="982" y="897"/>
                  </a:lnTo>
                  <a:lnTo>
                    <a:pt x="982" y="976"/>
                  </a:lnTo>
                  <a:lnTo>
                    <a:pt x="920" y="976"/>
                  </a:lnTo>
                  <a:lnTo>
                    <a:pt x="922" y="976"/>
                  </a:lnTo>
                  <a:close/>
                  <a:moveTo>
                    <a:pt x="1011" y="840"/>
                  </a:moveTo>
                  <a:lnTo>
                    <a:pt x="1122" y="840"/>
                  </a:lnTo>
                  <a:lnTo>
                    <a:pt x="1122" y="680"/>
                  </a:lnTo>
                  <a:lnTo>
                    <a:pt x="1033" y="680"/>
                  </a:lnTo>
                  <a:lnTo>
                    <a:pt x="1031" y="701"/>
                  </a:lnTo>
                  <a:lnTo>
                    <a:pt x="1031" y="721"/>
                  </a:lnTo>
                  <a:lnTo>
                    <a:pt x="1030" y="742"/>
                  </a:lnTo>
                  <a:lnTo>
                    <a:pt x="1028" y="762"/>
                  </a:lnTo>
                  <a:lnTo>
                    <a:pt x="1028" y="774"/>
                  </a:lnTo>
                  <a:lnTo>
                    <a:pt x="1027" y="788"/>
                  </a:lnTo>
                  <a:lnTo>
                    <a:pt x="1024" y="801"/>
                  </a:lnTo>
                  <a:lnTo>
                    <a:pt x="1021" y="816"/>
                  </a:lnTo>
                  <a:lnTo>
                    <a:pt x="1017" y="829"/>
                  </a:lnTo>
                  <a:lnTo>
                    <a:pt x="1011" y="840"/>
                  </a:lnTo>
                  <a:lnTo>
                    <a:pt x="1011" y="840"/>
                  </a:lnTo>
                  <a:close/>
                  <a:moveTo>
                    <a:pt x="1381" y="899"/>
                  </a:moveTo>
                  <a:lnTo>
                    <a:pt x="1360" y="899"/>
                  </a:lnTo>
                  <a:lnTo>
                    <a:pt x="1341" y="895"/>
                  </a:lnTo>
                  <a:lnTo>
                    <a:pt x="1324" y="891"/>
                  </a:lnTo>
                  <a:lnTo>
                    <a:pt x="1309" y="882"/>
                  </a:lnTo>
                  <a:lnTo>
                    <a:pt x="1295" y="873"/>
                  </a:lnTo>
                  <a:lnTo>
                    <a:pt x="1283" y="862"/>
                  </a:lnTo>
                  <a:lnTo>
                    <a:pt x="1272" y="849"/>
                  </a:lnTo>
                  <a:lnTo>
                    <a:pt x="1265" y="833"/>
                  </a:lnTo>
                  <a:lnTo>
                    <a:pt x="1257" y="817"/>
                  </a:lnTo>
                  <a:lnTo>
                    <a:pt x="1253" y="800"/>
                  </a:lnTo>
                  <a:lnTo>
                    <a:pt x="1250" y="781"/>
                  </a:lnTo>
                  <a:lnTo>
                    <a:pt x="1249" y="761"/>
                  </a:lnTo>
                  <a:lnTo>
                    <a:pt x="1250" y="741"/>
                  </a:lnTo>
                  <a:lnTo>
                    <a:pt x="1253" y="722"/>
                  </a:lnTo>
                  <a:lnTo>
                    <a:pt x="1257" y="705"/>
                  </a:lnTo>
                  <a:lnTo>
                    <a:pt x="1265" y="688"/>
                  </a:lnTo>
                  <a:lnTo>
                    <a:pt x="1273" y="673"/>
                  </a:lnTo>
                  <a:lnTo>
                    <a:pt x="1283" y="660"/>
                  </a:lnTo>
                  <a:lnTo>
                    <a:pt x="1296" y="649"/>
                  </a:lnTo>
                  <a:lnTo>
                    <a:pt x="1309" y="639"/>
                  </a:lnTo>
                  <a:lnTo>
                    <a:pt x="1325" y="630"/>
                  </a:lnTo>
                  <a:lnTo>
                    <a:pt x="1342" y="626"/>
                  </a:lnTo>
                  <a:lnTo>
                    <a:pt x="1361" y="621"/>
                  </a:lnTo>
                  <a:lnTo>
                    <a:pt x="1381" y="620"/>
                  </a:lnTo>
                  <a:lnTo>
                    <a:pt x="1396" y="621"/>
                  </a:lnTo>
                  <a:lnTo>
                    <a:pt x="1409" y="623"/>
                  </a:lnTo>
                  <a:lnTo>
                    <a:pt x="1422" y="627"/>
                  </a:lnTo>
                  <a:lnTo>
                    <a:pt x="1435" y="631"/>
                  </a:lnTo>
                  <a:lnTo>
                    <a:pt x="1445" y="637"/>
                  </a:lnTo>
                  <a:lnTo>
                    <a:pt x="1456" y="644"/>
                  </a:lnTo>
                  <a:lnTo>
                    <a:pt x="1465" y="652"/>
                  </a:lnTo>
                  <a:lnTo>
                    <a:pt x="1473" y="660"/>
                  </a:lnTo>
                  <a:lnTo>
                    <a:pt x="1481" y="670"/>
                  </a:lnTo>
                  <a:lnTo>
                    <a:pt x="1488" y="680"/>
                  </a:lnTo>
                  <a:lnTo>
                    <a:pt x="1492" y="692"/>
                  </a:lnTo>
                  <a:lnTo>
                    <a:pt x="1496" y="703"/>
                  </a:lnTo>
                  <a:lnTo>
                    <a:pt x="1501" y="716"/>
                  </a:lnTo>
                  <a:lnTo>
                    <a:pt x="1502" y="729"/>
                  </a:lnTo>
                  <a:lnTo>
                    <a:pt x="1504" y="742"/>
                  </a:lnTo>
                  <a:lnTo>
                    <a:pt x="1504" y="757"/>
                  </a:lnTo>
                  <a:lnTo>
                    <a:pt x="1504" y="762"/>
                  </a:lnTo>
                  <a:lnTo>
                    <a:pt x="1504" y="768"/>
                  </a:lnTo>
                  <a:lnTo>
                    <a:pt x="1504" y="774"/>
                  </a:lnTo>
                  <a:lnTo>
                    <a:pt x="1502" y="781"/>
                  </a:lnTo>
                  <a:lnTo>
                    <a:pt x="1312" y="781"/>
                  </a:lnTo>
                  <a:lnTo>
                    <a:pt x="1312" y="790"/>
                  </a:lnTo>
                  <a:lnTo>
                    <a:pt x="1315" y="799"/>
                  </a:lnTo>
                  <a:lnTo>
                    <a:pt x="1318" y="806"/>
                  </a:lnTo>
                  <a:lnTo>
                    <a:pt x="1321" y="814"/>
                  </a:lnTo>
                  <a:lnTo>
                    <a:pt x="1325" y="820"/>
                  </a:lnTo>
                  <a:lnTo>
                    <a:pt x="1331" y="827"/>
                  </a:lnTo>
                  <a:lnTo>
                    <a:pt x="1337" y="833"/>
                  </a:lnTo>
                  <a:lnTo>
                    <a:pt x="1344" y="837"/>
                  </a:lnTo>
                  <a:lnTo>
                    <a:pt x="1351" y="842"/>
                  </a:lnTo>
                  <a:lnTo>
                    <a:pt x="1360" y="845"/>
                  </a:lnTo>
                  <a:lnTo>
                    <a:pt x="1370" y="846"/>
                  </a:lnTo>
                  <a:lnTo>
                    <a:pt x="1381" y="846"/>
                  </a:lnTo>
                  <a:lnTo>
                    <a:pt x="1393" y="846"/>
                  </a:lnTo>
                  <a:lnTo>
                    <a:pt x="1406" y="843"/>
                  </a:lnTo>
                  <a:lnTo>
                    <a:pt x="1416" y="839"/>
                  </a:lnTo>
                  <a:lnTo>
                    <a:pt x="1426" y="833"/>
                  </a:lnTo>
                  <a:lnTo>
                    <a:pt x="1430" y="829"/>
                  </a:lnTo>
                  <a:lnTo>
                    <a:pt x="1435" y="824"/>
                  </a:lnTo>
                  <a:lnTo>
                    <a:pt x="1436" y="820"/>
                  </a:lnTo>
                  <a:lnTo>
                    <a:pt x="1439" y="816"/>
                  </a:lnTo>
                  <a:lnTo>
                    <a:pt x="1501" y="816"/>
                  </a:lnTo>
                  <a:lnTo>
                    <a:pt x="1498" y="830"/>
                  </a:lnTo>
                  <a:lnTo>
                    <a:pt x="1492" y="842"/>
                  </a:lnTo>
                  <a:lnTo>
                    <a:pt x="1485" y="853"/>
                  </a:lnTo>
                  <a:lnTo>
                    <a:pt x="1476" y="863"/>
                  </a:lnTo>
                  <a:lnTo>
                    <a:pt x="1468" y="872"/>
                  </a:lnTo>
                  <a:lnTo>
                    <a:pt x="1456" y="879"/>
                  </a:lnTo>
                  <a:lnTo>
                    <a:pt x="1446" y="886"/>
                  </a:lnTo>
                  <a:lnTo>
                    <a:pt x="1433" y="891"/>
                  </a:lnTo>
                  <a:lnTo>
                    <a:pt x="1422" y="895"/>
                  </a:lnTo>
                  <a:lnTo>
                    <a:pt x="1409" y="898"/>
                  </a:lnTo>
                  <a:lnTo>
                    <a:pt x="1394" y="899"/>
                  </a:lnTo>
                  <a:lnTo>
                    <a:pt x="1381" y="899"/>
                  </a:lnTo>
                  <a:lnTo>
                    <a:pt x="1381" y="899"/>
                  </a:lnTo>
                  <a:close/>
                  <a:moveTo>
                    <a:pt x="1312" y="734"/>
                  </a:moveTo>
                  <a:lnTo>
                    <a:pt x="1443" y="734"/>
                  </a:lnTo>
                  <a:lnTo>
                    <a:pt x="1443" y="725"/>
                  </a:lnTo>
                  <a:lnTo>
                    <a:pt x="1442" y="718"/>
                  </a:lnTo>
                  <a:lnTo>
                    <a:pt x="1439" y="711"/>
                  </a:lnTo>
                  <a:lnTo>
                    <a:pt x="1436" y="703"/>
                  </a:lnTo>
                  <a:lnTo>
                    <a:pt x="1432" y="696"/>
                  </a:lnTo>
                  <a:lnTo>
                    <a:pt x="1426" y="690"/>
                  </a:lnTo>
                  <a:lnTo>
                    <a:pt x="1420" y="686"/>
                  </a:lnTo>
                  <a:lnTo>
                    <a:pt x="1414" y="682"/>
                  </a:lnTo>
                  <a:lnTo>
                    <a:pt x="1406" y="677"/>
                  </a:lnTo>
                  <a:lnTo>
                    <a:pt x="1399" y="675"/>
                  </a:lnTo>
                  <a:lnTo>
                    <a:pt x="1390" y="673"/>
                  </a:lnTo>
                  <a:lnTo>
                    <a:pt x="1380" y="673"/>
                  </a:lnTo>
                  <a:lnTo>
                    <a:pt x="1370" y="673"/>
                  </a:lnTo>
                  <a:lnTo>
                    <a:pt x="1360" y="675"/>
                  </a:lnTo>
                  <a:lnTo>
                    <a:pt x="1351" y="677"/>
                  </a:lnTo>
                  <a:lnTo>
                    <a:pt x="1344" y="682"/>
                  </a:lnTo>
                  <a:lnTo>
                    <a:pt x="1337" y="686"/>
                  </a:lnTo>
                  <a:lnTo>
                    <a:pt x="1331" y="692"/>
                  </a:lnTo>
                  <a:lnTo>
                    <a:pt x="1325" y="698"/>
                  </a:lnTo>
                  <a:lnTo>
                    <a:pt x="1321" y="705"/>
                  </a:lnTo>
                  <a:lnTo>
                    <a:pt x="1318" y="712"/>
                  </a:lnTo>
                  <a:lnTo>
                    <a:pt x="1315" y="719"/>
                  </a:lnTo>
                  <a:lnTo>
                    <a:pt x="1314" y="726"/>
                  </a:lnTo>
                  <a:lnTo>
                    <a:pt x="1312" y="734"/>
                  </a:lnTo>
                  <a:lnTo>
                    <a:pt x="1312" y="734"/>
                  </a:lnTo>
                  <a:close/>
                  <a:moveTo>
                    <a:pt x="1554" y="996"/>
                  </a:moveTo>
                  <a:lnTo>
                    <a:pt x="1554" y="624"/>
                  </a:lnTo>
                  <a:lnTo>
                    <a:pt x="1613" y="624"/>
                  </a:lnTo>
                  <a:lnTo>
                    <a:pt x="1616" y="662"/>
                  </a:lnTo>
                  <a:lnTo>
                    <a:pt x="1625" y="652"/>
                  </a:lnTo>
                  <a:lnTo>
                    <a:pt x="1635" y="643"/>
                  </a:lnTo>
                  <a:lnTo>
                    <a:pt x="1645" y="636"/>
                  </a:lnTo>
                  <a:lnTo>
                    <a:pt x="1656" y="630"/>
                  </a:lnTo>
                  <a:lnTo>
                    <a:pt x="1668" y="626"/>
                  </a:lnTo>
                  <a:lnTo>
                    <a:pt x="1679" y="623"/>
                  </a:lnTo>
                  <a:lnTo>
                    <a:pt x="1692" y="621"/>
                  </a:lnTo>
                  <a:lnTo>
                    <a:pt x="1705" y="620"/>
                  </a:lnTo>
                  <a:lnTo>
                    <a:pt x="1724" y="621"/>
                  </a:lnTo>
                  <a:lnTo>
                    <a:pt x="1741" y="626"/>
                  </a:lnTo>
                  <a:lnTo>
                    <a:pt x="1756" y="631"/>
                  </a:lnTo>
                  <a:lnTo>
                    <a:pt x="1770" y="639"/>
                  </a:lnTo>
                  <a:lnTo>
                    <a:pt x="1783" y="649"/>
                  </a:lnTo>
                  <a:lnTo>
                    <a:pt x="1793" y="660"/>
                  </a:lnTo>
                  <a:lnTo>
                    <a:pt x="1802" y="675"/>
                  </a:lnTo>
                  <a:lnTo>
                    <a:pt x="1809" y="689"/>
                  </a:lnTo>
                  <a:lnTo>
                    <a:pt x="1815" y="705"/>
                  </a:lnTo>
                  <a:lnTo>
                    <a:pt x="1819" y="722"/>
                  </a:lnTo>
                  <a:lnTo>
                    <a:pt x="1822" y="741"/>
                  </a:lnTo>
                  <a:lnTo>
                    <a:pt x="1822" y="761"/>
                  </a:lnTo>
                  <a:lnTo>
                    <a:pt x="1822" y="780"/>
                  </a:lnTo>
                  <a:lnTo>
                    <a:pt x="1819" y="799"/>
                  </a:lnTo>
                  <a:lnTo>
                    <a:pt x="1815" y="816"/>
                  </a:lnTo>
                  <a:lnTo>
                    <a:pt x="1809" y="832"/>
                  </a:lnTo>
                  <a:lnTo>
                    <a:pt x="1802" y="846"/>
                  </a:lnTo>
                  <a:lnTo>
                    <a:pt x="1793" y="860"/>
                  </a:lnTo>
                  <a:lnTo>
                    <a:pt x="1782" y="872"/>
                  </a:lnTo>
                  <a:lnTo>
                    <a:pt x="1769" y="882"/>
                  </a:lnTo>
                  <a:lnTo>
                    <a:pt x="1761" y="886"/>
                  </a:lnTo>
                  <a:lnTo>
                    <a:pt x="1754" y="889"/>
                  </a:lnTo>
                  <a:lnTo>
                    <a:pt x="1747" y="892"/>
                  </a:lnTo>
                  <a:lnTo>
                    <a:pt x="1738" y="895"/>
                  </a:lnTo>
                  <a:lnTo>
                    <a:pt x="1720" y="898"/>
                  </a:lnTo>
                  <a:lnTo>
                    <a:pt x="1700" y="899"/>
                  </a:lnTo>
                  <a:lnTo>
                    <a:pt x="1681" y="899"/>
                  </a:lnTo>
                  <a:lnTo>
                    <a:pt x="1665" y="895"/>
                  </a:lnTo>
                  <a:lnTo>
                    <a:pt x="1651" y="891"/>
                  </a:lnTo>
                  <a:lnTo>
                    <a:pt x="1638" y="884"/>
                  </a:lnTo>
                  <a:lnTo>
                    <a:pt x="1626" y="876"/>
                  </a:lnTo>
                  <a:lnTo>
                    <a:pt x="1617" y="868"/>
                  </a:lnTo>
                  <a:lnTo>
                    <a:pt x="1617" y="996"/>
                  </a:lnTo>
                  <a:lnTo>
                    <a:pt x="1554" y="996"/>
                  </a:lnTo>
                  <a:close/>
                  <a:moveTo>
                    <a:pt x="1691" y="843"/>
                  </a:moveTo>
                  <a:lnTo>
                    <a:pt x="1704" y="842"/>
                  </a:lnTo>
                  <a:lnTo>
                    <a:pt x="1714" y="840"/>
                  </a:lnTo>
                  <a:lnTo>
                    <a:pt x="1724" y="836"/>
                  </a:lnTo>
                  <a:lnTo>
                    <a:pt x="1733" y="832"/>
                  </a:lnTo>
                  <a:lnTo>
                    <a:pt x="1738" y="826"/>
                  </a:lnTo>
                  <a:lnTo>
                    <a:pt x="1744" y="819"/>
                  </a:lnTo>
                  <a:lnTo>
                    <a:pt x="1750" y="810"/>
                  </a:lnTo>
                  <a:lnTo>
                    <a:pt x="1754" y="801"/>
                  </a:lnTo>
                  <a:lnTo>
                    <a:pt x="1757" y="791"/>
                  </a:lnTo>
                  <a:lnTo>
                    <a:pt x="1759" y="781"/>
                  </a:lnTo>
                  <a:lnTo>
                    <a:pt x="1760" y="771"/>
                  </a:lnTo>
                  <a:lnTo>
                    <a:pt x="1760" y="761"/>
                  </a:lnTo>
                  <a:lnTo>
                    <a:pt x="1760" y="751"/>
                  </a:lnTo>
                  <a:lnTo>
                    <a:pt x="1759" y="739"/>
                  </a:lnTo>
                  <a:lnTo>
                    <a:pt x="1757" y="729"/>
                  </a:lnTo>
                  <a:lnTo>
                    <a:pt x="1753" y="719"/>
                  </a:lnTo>
                  <a:lnTo>
                    <a:pt x="1750" y="711"/>
                  </a:lnTo>
                  <a:lnTo>
                    <a:pt x="1744" y="702"/>
                  </a:lnTo>
                  <a:lnTo>
                    <a:pt x="1738" y="695"/>
                  </a:lnTo>
                  <a:lnTo>
                    <a:pt x="1731" y="689"/>
                  </a:lnTo>
                  <a:lnTo>
                    <a:pt x="1723" y="683"/>
                  </a:lnTo>
                  <a:lnTo>
                    <a:pt x="1712" y="680"/>
                  </a:lnTo>
                  <a:lnTo>
                    <a:pt x="1702" y="677"/>
                  </a:lnTo>
                  <a:lnTo>
                    <a:pt x="1689" y="677"/>
                  </a:lnTo>
                  <a:lnTo>
                    <a:pt x="1678" y="677"/>
                  </a:lnTo>
                  <a:lnTo>
                    <a:pt x="1668" y="680"/>
                  </a:lnTo>
                  <a:lnTo>
                    <a:pt x="1658" y="683"/>
                  </a:lnTo>
                  <a:lnTo>
                    <a:pt x="1649" y="689"/>
                  </a:lnTo>
                  <a:lnTo>
                    <a:pt x="1642" y="695"/>
                  </a:lnTo>
                  <a:lnTo>
                    <a:pt x="1636" y="702"/>
                  </a:lnTo>
                  <a:lnTo>
                    <a:pt x="1630" y="711"/>
                  </a:lnTo>
                  <a:lnTo>
                    <a:pt x="1625" y="719"/>
                  </a:lnTo>
                  <a:lnTo>
                    <a:pt x="1622" y="729"/>
                  </a:lnTo>
                  <a:lnTo>
                    <a:pt x="1619" y="739"/>
                  </a:lnTo>
                  <a:lnTo>
                    <a:pt x="1617" y="750"/>
                  </a:lnTo>
                  <a:lnTo>
                    <a:pt x="1617" y="761"/>
                  </a:lnTo>
                  <a:lnTo>
                    <a:pt x="1617" y="771"/>
                  </a:lnTo>
                  <a:lnTo>
                    <a:pt x="1619" y="783"/>
                  </a:lnTo>
                  <a:lnTo>
                    <a:pt x="1622" y="793"/>
                  </a:lnTo>
                  <a:lnTo>
                    <a:pt x="1625" y="803"/>
                  </a:lnTo>
                  <a:lnTo>
                    <a:pt x="1629" y="811"/>
                  </a:lnTo>
                  <a:lnTo>
                    <a:pt x="1635" y="819"/>
                  </a:lnTo>
                  <a:lnTo>
                    <a:pt x="1642" y="826"/>
                  </a:lnTo>
                  <a:lnTo>
                    <a:pt x="1649" y="832"/>
                  </a:lnTo>
                  <a:lnTo>
                    <a:pt x="1658" y="837"/>
                  </a:lnTo>
                  <a:lnTo>
                    <a:pt x="1668" y="840"/>
                  </a:lnTo>
                  <a:lnTo>
                    <a:pt x="1678" y="843"/>
                  </a:lnTo>
                  <a:lnTo>
                    <a:pt x="1691" y="843"/>
                  </a:lnTo>
                  <a:lnTo>
                    <a:pt x="1691" y="843"/>
                  </a:lnTo>
                  <a:close/>
                  <a:moveTo>
                    <a:pt x="1839" y="897"/>
                  </a:moveTo>
                  <a:lnTo>
                    <a:pt x="1918" y="754"/>
                  </a:lnTo>
                  <a:lnTo>
                    <a:pt x="1845" y="624"/>
                  </a:lnTo>
                  <a:lnTo>
                    <a:pt x="1911" y="624"/>
                  </a:lnTo>
                  <a:lnTo>
                    <a:pt x="1970" y="734"/>
                  </a:lnTo>
                  <a:lnTo>
                    <a:pt x="2009" y="734"/>
                  </a:lnTo>
                  <a:lnTo>
                    <a:pt x="2009" y="624"/>
                  </a:lnTo>
                  <a:lnTo>
                    <a:pt x="2072" y="624"/>
                  </a:lnTo>
                  <a:lnTo>
                    <a:pt x="2072" y="734"/>
                  </a:lnTo>
                  <a:lnTo>
                    <a:pt x="2111" y="734"/>
                  </a:lnTo>
                  <a:lnTo>
                    <a:pt x="2170" y="624"/>
                  </a:lnTo>
                  <a:lnTo>
                    <a:pt x="2237" y="624"/>
                  </a:lnTo>
                  <a:lnTo>
                    <a:pt x="2163" y="754"/>
                  </a:lnTo>
                  <a:lnTo>
                    <a:pt x="2242" y="897"/>
                  </a:lnTo>
                  <a:lnTo>
                    <a:pt x="2172" y="897"/>
                  </a:lnTo>
                  <a:lnTo>
                    <a:pt x="2114" y="788"/>
                  </a:lnTo>
                  <a:lnTo>
                    <a:pt x="2072" y="788"/>
                  </a:lnTo>
                  <a:lnTo>
                    <a:pt x="2072" y="897"/>
                  </a:lnTo>
                  <a:lnTo>
                    <a:pt x="2009" y="897"/>
                  </a:lnTo>
                  <a:lnTo>
                    <a:pt x="2009" y="788"/>
                  </a:lnTo>
                  <a:lnTo>
                    <a:pt x="1967" y="788"/>
                  </a:lnTo>
                  <a:lnTo>
                    <a:pt x="1910" y="897"/>
                  </a:lnTo>
                  <a:lnTo>
                    <a:pt x="1839" y="897"/>
                  </a:lnTo>
                  <a:lnTo>
                    <a:pt x="1839" y="897"/>
                  </a:lnTo>
                  <a:close/>
                  <a:moveTo>
                    <a:pt x="2277" y="897"/>
                  </a:moveTo>
                  <a:lnTo>
                    <a:pt x="2277" y="624"/>
                  </a:lnTo>
                  <a:lnTo>
                    <a:pt x="2340" y="624"/>
                  </a:lnTo>
                  <a:lnTo>
                    <a:pt x="2340" y="734"/>
                  </a:lnTo>
                  <a:lnTo>
                    <a:pt x="2384" y="734"/>
                  </a:lnTo>
                  <a:lnTo>
                    <a:pt x="2454" y="624"/>
                  </a:lnTo>
                  <a:lnTo>
                    <a:pt x="2525" y="624"/>
                  </a:lnTo>
                  <a:lnTo>
                    <a:pt x="2438" y="752"/>
                  </a:lnTo>
                  <a:lnTo>
                    <a:pt x="2528" y="897"/>
                  </a:lnTo>
                  <a:lnTo>
                    <a:pt x="2456" y="897"/>
                  </a:lnTo>
                  <a:lnTo>
                    <a:pt x="2388" y="788"/>
                  </a:lnTo>
                  <a:lnTo>
                    <a:pt x="2340" y="788"/>
                  </a:lnTo>
                  <a:lnTo>
                    <a:pt x="2340" y="897"/>
                  </a:lnTo>
                  <a:lnTo>
                    <a:pt x="2277" y="897"/>
                  </a:lnTo>
                  <a:lnTo>
                    <a:pt x="2277" y="897"/>
                  </a:lnTo>
                  <a:close/>
                  <a:moveTo>
                    <a:pt x="2562" y="897"/>
                  </a:moveTo>
                  <a:lnTo>
                    <a:pt x="2562" y="624"/>
                  </a:lnTo>
                  <a:lnTo>
                    <a:pt x="2625" y="624"/>
                  </a:lnTo>
                  <a:lnTo>
                    <a:pt x="2625" y="801"/>
                  </a:lnTo>
                  <a:lnTo>
                    <a:pt x="2628" y="796"/>
                  </a:lnTo>
                  <a:lnTo>
                    <a:pt x="2633" y="788"/>
                  </a:lnTo>
                  <a:lnTo>
                    <a:pt x="2638" y="783"/>
                  </a:lnTo>
                  <a:lnTo>
                    <a:pt x="2641" y="778"/>
                  </a:lnTo>
                  <a:lnTo>
                    <a:pt x="2758" y="624"/>
                  </a:lnTo>
                  <a:lnTo>
                    <a:pt x="2814" y="624"/>
                  </a:lnTo>
                  <a:lnTo>
                    <a:pt x="2814" y="897"/>
                  </a:lnTo>
                  <a:lnTo>
                    <a:pt x="2752" y="897"/>
                  </a:lnTo>
                  <a:lnTo>
                    <a:pt x="2752" y="721"/>
                  </a:lnTo>
                  <a:lnTo>
                    <a:pt x="2748" y="728"/>
                  </a:lnTo>
                  <a:lnTo>
                    <a:pt x="2744" y="734"/>
                  </a:lnTo>
                  <a:lnTo>
                    <a:pt x="2739" y="739"/>
                  </a:lnTo>
                  <a:lnTo>
                    <a:pt x="2735" y="745"/>
                  </a:lnTo>
                  <a:lnTo>
                    <a:pt x="2620" y="897"/>
                  </a:lnTo>
                  <a:lnTo>
                    <a:pt x="2562" y="897"/>
                  </a:lnTo>
                  <a:lnTo>
                    <a:pt x="2562" y="897"/>
                  </a:lnTo>
                  <a:close/>
                  <a:moveTo>
                    <a:pt x="3017" y="897"/>
                  </a:moveTo>
                  <a:lnTo>
                    <a:pt x="3017" y="624"/>
                  </a:lnTo>
                  <a:lnTo>
                    <a:pt x="3095" y="624"/>
                  </a:lnTo>
                  <a:lnTo>
                    <a:pt x="3174" y="748"/>
                  </a:lnTo>
                  <a:lnTo>
                    <a:pt x="3252" y="624"/>
                  </a:lnTo>
                  <a:lnTo>
                    <a:pt x="3327" y="624"/>
                  </a:lnTo>
                  <a:lnTo>
                    <a:pt x="3327" y="897"/>
                  </a:lnTo>
                  <a:lnTo>
                    <a:pt x="3265" y="897"/>
                  </a:lnTo>
                  <a:lnTo>
                    <a:pt x="3265" y="705"/>
                  </a:lnTo>
                  <a:lnTo>
                    <a:pt x="3181" y="836"/>
                  </a:lnTo>
                  <a:lnTo>
                    <a:pt x="3164" y="836"/>
                  </a:lnTo>
                  <a:lnTo>
                    <a:pt x="3080" y="703"/>
                  </a:lnTo>
                  <a:lnTo>
                    <a:pt x="3080" y="897"/>
                  </a:lnTo>
                  <a:lnTo>
                    <a:pt x="3017" y="897"/>
                  </a:lnTo>
                  <a:lnTo>
                    <a:pt x="3017" y="897"/>
                  </a:lnTo>
                  <a:close/>
                  <a:moveTo>
                    <a:pt x="3472" y="899"/>
                  </a:moveTo>
                  <a:lnTo>
                    <a:pt x="3455" y="898"/>
                  </a:lnTo>
                  <a:lnTo>
                    <a:pt x="3438" y="895"/>
                  </a:lnTo>
                  <a:lnTo>
                    <a:pt x="3430" y="892"/>
                  </a:lnTo>
                  <a:lnTo>
                    <a:pt x="3422" y="888"/>
                  </a:lnTo>
                  <a:lnTo>
                    <a:pt x="3415" y="885"/>
                  </a:lnTo>
                  <a:lnTo>
                    <a:pt x="3407" y="879"/>
                  </a:lnTo>
                  <a:lnTo>
                    <a:pt x="3402" y="875"/>
                  </a:lnTo>
                  <a:lnTo>
                    <a:pt x="3396" y="868"/>
                  </a:lnTo>
                  <a:lnTo>
                    <a:pt x="3392" y="862"/>
                  </a:lnTo>
                  <a:lnTo>
                    <a:pt x="3387" y="855"/>
                  </a:lnTo>
                  <a:lnTo>
                    <a:pt x="3383" y="846"/>
                  </a:lnTo>
                  <a:lnTo>
                    <a:pt x="3381" y="837"/>
                  </a:lnTo>
                  <a:lnTo>
                    <a:pt x="3380" y="829"/>
                  </a:lnTo>
                  <a:lnTo>
                    <a:pt x="3379" y="819"/>
                  </a:lnTo>
                  <a:lnTo>
                    <a:pt x="3380" y="806"/>
                  </a:lnTo>
                  <a:lnTo>
                    <a:pt x="3381" y="794"/>
                  </a:lnTo>
                  <a:lnTo>
                    <a:pt x="3384" y="784"/>
                  </a:lnTo>
                  <a:lnTo>
                    <a:pt x="3389" y="775"/>
                  </a:lnTo>
                  <a:lnTo>
                    <a:pt x="3394" y="767"/>
                  </a:lnTo>
                  <a:lnTo>
                    <a:pt x="3402" y="761"/>
                  </a:lnTo>
                  <a:lnTo>
                    <a:pt x="3409" y="755"/>
                  </a:lnTo>
                  <a:lnTo>
                    <a:pt x="3417" y="750"/>
                  </a:lnTo>
                  <a:lnTo>
                    <a:pt x="3426" y="745"/>
                  </a:lnTo>
                  <a:lnTo>
                    <a:pt x="3436" y="742"/>
                  </a:lnTo>
                  <a:lnTo>
                    <a:pt x="3446" y="739"/>
                  </a:lnTo>
                  <a:lnTo>
                    <a:pt x="3458" y="738"/>
                  </a:lnTo>
                  <a:lnTo>
                    <a:pt x="3469" y="737"/>
                  </a:lnTo>
                  <a:lnTo>
                    <a:pt x="3481" y="735"/>
                  </a:lnTo>
                  <a:lnTo>
                    <a:pt x="3492" y="735"/>
                  </a:lnTo>
                  <a:lnTo>
                    <a:pt x="3505" y="734"/>
                  </a:lnTo>
                  <a:lnTo>
                    <a:pt x="3559" y="734"/>
                  </a:lnTo>
                  <a:lnTo>
                    <a:pt x="3559" y="725"/>
                  </a:lnTo>
                  <a:lnTo>
                    <a:pt x="3557" y="718"/>
                  </a:lnTo>
                  <a:lnTo>
                    <a:pt x="3556" y="711"/>
                  </a:lnTo>
                  <a:lnTo>
                    <a:pt x="3553" y="703"/>
                  </a:lnTo>
                  <a:lnTo>
                    <a:pt x="3550" y="698"/>
                  </a:lnTo>
                  <a:lnTo>
                    <a:pt x="3546" y="692"/>
                  </a:lnTo>
                  <a:lnTo>
                    <a:pt x="3540" y="686"/>
                  </a:lnTo>
                  <a:lnTo>
                    <a:pt x="3534" y="682"/>
                  </a:lnTo>
                  <a:lnTo>
                    <a:pt x="3528" y="679"/>
                  </a:lnTo>
                  <a:lnTo>
                    <a:pt x="3521" y="676"/>
                  </a:lnTo>
                  <a:lnTo>
                    <a:pt x="3512" y="675"/>
                  </a:lnTo>
                  <a:lnTo>
                    <a:pt x="3504" y="675"/>
                  </a:lnTo>
                  <a:lnTo>
                    <a:pt x="3492" y="675"/>
                  </a:lnTo>
                  <a:lnTo>
                    <a:pt x="3481" y="677"/>
                  </a:lnTo>
                  <a:lnTo>
                    <a:pt x="3471" y="680"/>
                  </a:lnTo>
                  <a:lnTo>
                    <a:pt x="3462" y="686"/>
                  </a:lnTo>
                  <a:lnTo>
                    <a:pt x="3456" y="693"/>
                  </a:lnTo>
                  <a:lnTo>
                    <a:pt x="3452" y="701"/>
                  </a:lnTo>
                  <a:lnTo>
                    <a:pt x="3387" y="701"/>
                  </a:lnTo>
                  <a:lnTo>
                    <a:pt x="3390" y="690"/>
                  </a:lnTo>
                  <a:lnTo>
                    <a:pt x="3393" y="682"/>
                  </a:lnTo>
                  <a:lnTo>
                    <a:pt x="3397" y="673"/>
                  </a:lnTo>
                  <a:lnTo>
                    <a:pt x="3403" y="664"/>
                  </a:lnTo>
                  <a:lnTo>
                    <a:pt x="3409" y="657"/>
                  </a:lnTo>
                  <a:lnTo>
                    <a:pt x="3415" y="652"/>
                  </a:lnTo>
                  <a:lnTo>
                    <a:pt x="3422" y="646"/>
                  </a:lnTo>
                  <a:lnTo>
                    <a:pt x="3429" y="640"/>
                  </a:lnTo>
                  <a:lnTo>
                    <a:pt x="3446" y="631"/>
                  </a:lnTo>
                  <a:lnTo>
                    <a:pt x="3465" y="626"/>
                  </a:lnTo>
                  <a:lnTo>
                    <a:pt x="3485" y="621"/>
                  </a:lnTo>
                  <a:lnTo>
                    <a:pt x="3505" y="620"/>
                  </a:lnTo>
                  <a:lnTo>
                    <a:pt x="3524" y="621"/>
                  </a:lnTo>
                  <a:lnTo>
                    <a:pt x="3541" y="624"/>
                  </a:lnTo>
                  <a:lnTo>
                    <a:pt x="3556" y="628"/>
                  </a:lnTo>
                  <a:lnTo>
                    <a:pt x="3570" y="636"/>
                  </a:lnTo>
                  <a:lnTo>
                    <a:pt x="3582" y="644"/>
                  </a:lnTo>
                  <a:lnTo>
                    <a:pt x="3592" y="654"/>
                  </a:lnTo>
                  <a:lnTo>
                    <a:pt x="3600" y="666"/>
                  </a:lnTo>
                  <a:lnTo>
                    <a:pt x="3606" y="680"/>
                  </a:lnTo>
                  <a:lnTo>
                    <a:pt x="3612" y="695"/>
                  </a:lnTo>
                  <a:lnTo>
                    <a:pt x="3615" y="712"/>
                  </a:lnTo>
                  <a:lnTo>
                    <a:pt x="3618" y="729"/>
                  </a:lnTo>
                  <a:lnTo>
                    <a:pt x="3619" y="750"/>
                  </a:lnTo>
                  <a:lnTo>
                    <a:pt x="3619" y="897"/>
                  </a:lnTo>
                  <a:lnTo>
                    <a:pt x="3563" y="897"/>
                  </a:lnTo>
                  <a:lnTo>
                    <a:pt x="3561" y="863"/>
                  </a:lnTo>
                  <a:lnTo>
                    <a:pt x="3556" y="869"/>
                  </a:lnTo>
                  <a:lnTo>
                    <a:pt x="3548" y="876"/>
                  </a:lnTo>
                  <a:lnTo>
                    <a:pt x="3543" y="881"/>
                  </a:lnTo>
                  <a:lnTo>
                    <a:pt x="3536" y="885"/>
                  </a:lnTo>
                  <a:lnTo>
                    <a:pt x="3520" y="892"/>
                  </a:lnTo>
                  <a:lnTo>
                    <a:pt x="3504" y="897"/>
                  </a:lnTo>
                  <a:lnTo>
                    <a:pt x="3488" y="899"/>
                  </a:lnTo>
                  <a:lnTo>
                    <a:pt x="3472" y="899"/>
                  </a:lnTo>
                  <a:lnTo>
                    <a:pt x="3472" y="899"/>
                  </a:lnTo>
                  <a:close/>
                  <a:moveTo>
                    <a:pt x="3487" y="849"/>
                  </a:moveTo>
                  <a:lnTo>
                    <a:pt x="3497" y="849"/>
                  </a:lnTo>
                  <a:lnTo>
                    <a:pt x="3507" y="848"/>
                  </a:lnTo>
                  <a:lnTo>
                    <a:pt x="3515" y="845"/>
                  </a:lnTo>
                  <a:lnTo>
                    <a:pt x="3524" y="842"/>
                  </a:lnTo>
                  <a:lnTo>
                    <a:pt x="3531" y="837"/>
                  </a:lnTo>
                  <a:lnTo>
                    <a:pt x="3538" y="832"/>
                  </a:lnTo>
                  <a:lnTo>
                    <a:pt x="3544" y="826"/>
                  </a:lnTo>
                  <a:lnTo>
                    <a:pt x="3550" y="820"/>
                  </a:lnTo>
                  <a:lnTo>
                    <a:pt x="3553" y="811"/>
                  </a:lnTo>
                  <a:lnTo>
                    <a:pt x="3556" y="804"/>
                  </a:lnTo>
                  <a:lnTo>
                    <a:pt x="3559" y="796"/>
                  </a:lnTo>
                  <a:lnTo>
                    <a:pt x="3559" y="787"/>
                  </a:lnTo>
                  <a:lnTo>
                    <a:pt x="3559" y="778"/>
                  </a:lnTo>
                  <a:lnTo>
                    <a:pt x="3510" y="778"/>
                  </a:lnTo>
                  <a:lnTo>
                    <a:pt x="3497" y="778"/>
                  </a:lnTo>
                  <a:lnTo>
                    <a:pt x="3484" y="780"/>
                  </a:lnTo>
                  <a:lnTo>
                    <a:pt x="3472" y="781"/>
                  </a:lnTo>
                  <a:lnTo>
                    <a:pt x="3462" y="784"/>
                  </a:lnTo>
                  <a:lnTo>
                    <a:pt x="3453" y="788"/>
                  </a:lnTo>
                  <a:lnTo>
                    <a:pt x="3446" y="794"/>
                  </a:lnTo>
                  <a:lnTo>
                    <a:pt x="3445" y="797"/>
                  </a:lnTo>
                  <a:lnTo>
                    <a:pt x="3442" y="801"/>
                  </a:lnTo>
                  <a:lnTo>
                    <a:pt x="3442" y="807"/>
                  </a:lnTo>
                  <a:lnTo>
                    <a:pt x="3440" y="813"/>
                  </a:lnTo>
                  <a:lnTo>
                    <a:pt x="3442" y="819"/>
                  </a:lnTo>
                  <a:lnTo>
                    <a:pt x="3442" y="824"/>
                  </a:lnTo>
                  <a:lnTo>
                    <a:pt x="3445" y="829"/>
                  </a:lnTo>
                  <a:lnTo>
                    <a:pt x="3448" y="833"/>
                  </a:lnTo>
                  <a:lnTo>
                    <a:pt x="3455" y="840"/>
                  </a:lnTo>
                  <a:lnTo>
                    <a:pt x="3464" y="845"/>
                  </a:lnTo>
                  <a:lnTo>
                    <a:pt x="3475" y="848"/>
                  </a:lnTo>
                  <a:lnTo>
                    <a:pt x="3487" y="849"/>
                  </a:lnTo>
                  <a:lnTo>
                    <a:pt x="3487" y="849"/>
                  </a:lnTo>
                  <a:close/>
                  <a:moveTo>
                    <a:pt x="3655" y="897"/>
                  </a:moveTo>
                  <a:lnTo>
                    <a:pt x="3655" y="840"/>
                  </a:lnTo>
                  <a:lnTo>
                    <a:pt x="3661" y="840"/>
                  </a:lnTo>
                  <a:lnTo>
                    <a:pt x="3665" y="839"/>
                  </a:lnTo>
                  <a:lnTo>
                    <a:pt x="3671" y="837"/>
                  </a:lnTo>
                  <a:lnTo>
                    <a:pt x="3674" y="835"/>
                  </a:lnTo>
                  <a:lnTo>
                    <a:pt x="3682" y="829"/>
                  </a:lnTo>
                  <a:lnTo>
                    <a:pt x="3688" y="820"/>
                  </a:lnTo>
                  <a:lnTo>
                    <a:pt x="3694" y="807"/>
                  </a:lnTo>
                  <a:lnTo>
                    <a:pt x="3698" y="791"/>
                  </a:lnTo>
                  <a:lnTo>
                    <a:pt x="3701" y="774"/>
                  </a:lnTo>
                  <a:lnTo>
                    <a:pt x="3703" y="755"/>
                  </a:lnTo>
                  <a:lnTo>
                    <a:pt x="3703" y="744"/>
                  </a:lnTo>
                  <a:lnTo>
                    <a:pt x="3704" y="732"/>
                  </a:lnTo>
                  <a:lnTo>
                    <a:pt x="3704" y="721"/>
                  </a:lnTo>
                  <a:lnTo>
                    <a:pt x="3704" y="709"/>
                  </a:lnTo>
                  <a:lnTo>
                    <a:pt x="3705" y="698"/>
                  </a:lnTo>
                  <a:lnTo>
                    <a:pt x="3705" y="686"/>
                  </a:lnTo>
                  <a:lnTo>
                    <a:pt x="3705" y="675"/>
                  </a:lnTo>
                  <a:lnTo>
                    <a:pt x="3707" y="663"/>
                  </a:lnTo>
                  <a:lnTo>
                    <a:pt x="3707" y="643"/>
                  </a:lnTo>
                  <a:lnTo>
                    <a:pt x="3707" y="624"/>
                  </a:lnTo>
                  <a:lnTo>
                    <a:pt x="3911" y="624"/>
                  </a:lnTo>
                  <a:lnTo>
                    <a:pt x="3911" y="897"/>
                  </a:lnTo>
                  <a:lnTo>
                    <a:pt x="3848" y="897"/>
                  </a:lnTo>
                  <a:lnTo>
                    <a:pt x="3848" y="680"/>
                  </a:lnTo>
                  <a:lnTo>
                    <a:pt x="3766" y="680"/>
                  </a:lnTo>
                  <a:lnTo>
                    <a:pt x="3764" y="698"/>
                  </a:lnTo>
                  <a:lnTo>
                    <a:pt x="3764" y="716"/>
                  </a:lnTo>
                  <a:lnTo>
                    <a:pt x="3763" y="735"/>
                  </a:lnTo>
                  <a:lnTo>
                    <a:pt x="3762" y="755"/>
                  </a:lnTo>
                  <a:lnTo>
                    <a:pt x="3760" y="774"/>
                  </a:lnTo>
                  <a:lnTo>
                    <a:pt x="3759" y="793"/>
                  </a:lnTo>
                  <a:lnTo>
                    <a:pt x="3756" y="813"/>
                  </a:lnTo>
                  <a:lnTo>
                    <a:pt x="3752" y="833"/>
                  </a:lnTo>
                  <a:lnTo>
                    <a:pt x="3749" y="843"/>
                  </a:lnTo>
                  <a:lnTo>
                    <a:pt x="3744" y="852"/>
                  </a:lnTo>
                  <a:lnTo>
                    <a:pt x="3740" y="862"/>
                  </a:lnTo>
                  <a:lnTo>
                    <a:pt x="3734" y="871"/>
                  </a:lnTo>
                  <a:lnTo>
                    <a:pt x="3728" y="878"/>
                  </a:lnTo>
                  <a:lnTo>
                    <a:pt x="3721" y="884"/>
                  </a:lnTo>
                  <a:lnTo>
                    <a:pt x="3713" y="888"/>
                  </a:lnTo>
                  <a:lnTo>
                    <a:pt x="3704" y="891"/>
                  </a:lnTo>
                  <a:lnTo>
                    <a:pt x="3694" y="894"/>
                  </a:lnTo>
                  <a:lnTo>
                    <a:pt x="3682" y="895"/>
                  </a:lnTo>
                  <a:lnTo>
                    <a:pt x="3669" y="897"/>
                  </a:lnTo>
                  <a:lnTo>
                    <a:pt x="3655" y="897"/>
                  </a:lnTo>
                  <a:lnTo>
                    <a:pt x="3655" y="897"/>
                  </a:lnTo>
                  <a:close/>
                  <a:moveTo>
                    <a:pt x="4096" y="899"/>
                  </a:moveTo>
                  <a:lnTo>
                    <a:pt x="4076" y="899"/>
                  </a:lnTo>
                  <a:lnTo>
                    <a:pt x="4057" y="895"/>
                  </a:lnTo>
                  <a:lnTo>
                    <a:pt x="4040" y="891"/>
                  </a:lnTo>
                  <a:lnTo>
                    <a:pt x="4024" y="884"/>
                  </a:lnTo>
                  <a:lnTo>
                    <a:pt x="4009" y="873"/>
                  </a:lnTo>
                  <a:lnTo>
                    <a:pt x="3998" y="862"/>
                  </a:lnTo>
                  <a:lnTo>
                    <a:pt x="3986" y="849"/>
                  </a:lnTo>
                  <a:lnTo>
                    <a:pt x="3978" y="835"/>
                  </a:lnTo>
                  <a:lnTo>
                    <a:pt x="3970" y="817"/>
                  </a:lnTo>
                  <a:lnTo>
                    <a:pt x="3965" y="800"/>
                  </a:lnTo>
                  <a:lnTo>
                    <a:pt x="3962" y="781"/>
                  </a:lnTo>
                  <a:lnTo>
                    <a:pt x="3962" y="761"/>
                  </a:lnTo>
                  <a:lnTo>
                    <a:pt x="3962" y="741"/>
                  </a:lnTo>
                  <a:lnTo>
                    <a:pt x="3965" y="721"/>
                  </a:lnTo>
                  <a:lnTo>
                    <a:pt x="3970" y="703"/>
                  </a:lnTo>
                  <a:lnTo>
                    <a:pt x="3978" y="686"/>
                  </a:lnTo>
                  <a:lnTo>
                    <a:pt x="3986" y="672"/>
                  </a:lnTo>
                  <a:lnTo>
                    <a:pt x="3998" y="659"/>
                  </a:lnTo>
                  <a:lnTo>
                    <a:pt x="4009" y="647"/>
                  </a:lnTo>
                  <a:lnTo>
                    <a:pt x="4024" y="639"/>
                  </a:lnTo>
                  <a:lnTo>
                    <a:pt x="4040" y="630"/>
                  </a:lnTo>
                  <a:lnTo>
                    <a:pt x="4057" y="626"/>
                  </a:lnTo>
                  <a:lnTo>
                    <a:pt x="4076" y="621"/>
                  </a:lnTo>
                  <a:lnTo>
                    <a:pt x="4096" y="620"/>
                  </a:lnTo>
                  <a:lnTo>
                    <a:pt x="4116" y="621"/>
                  </a:lnTo>
                  <a:lnTo>
                    <a:pt x="4135" y="626"/>
                  </a:lnTo>
                  <a:lnTo>
                    <a:pt x="4152" y="630"/>
                  </a:lnTo>
                  <a:lnTo>
                    <a:pt x="4166" y="639"/>
                  </a:lnTo>
                  <a:lnTo>
                    <a:pt x="4181" y="647"/>
                  </a:lnTo>
                  <a:lnTo>
                    <a:pt x="4194" y="659"/>
                  </a:lnTo>
                  <a:lnTo>
                    <a:pt x="4204" y="672"/>
                  </a:lnTo>
                  <a:lnTo>
                    <a:pt x="4212" y="688"/>
                  </a:lnTo>
                  <a:lnTo>
                    <a:pt x="4220" y="703"/>
                  </a:lnTo>
                  <a:lnTo>
                    <a:pt x="4225" y="722"/>
                  </a:lnTo>
                  <a:lnTo>
                    <a:pt x="4228" y="741"/>
                  </a:lnTo>
                  <a:lnTo>
                    <a:pt x="4228" y="761"/>
                  </a:lnTo>
                  <a:lnTo>
                    <a:pt x="4228" y="783"/>
                  </a:lnTo>
                  <a:lnTo>
                    <a:pt x="4225" y="801"/>
                  </a:lnTo>
                  <a:lnTo>
                    <a:pt x="4220" y="819"/>
                  </a:lnTo>
                  <a:lnTo>
                    <a:pt x="4212" y="835"/>
                  </a:lnTo>
                  <a:lnTo>
                    <a:pt x="4204" y="849"/>
                  </a:lnTo>
                  <a:lnTo>
                    <a:pt x="4194" y="862"/>
                  </a:lnTo>
                  <a:lnTo>
                    <a:pt x="4182" y="873"/>
                  </a:lnTo>
                  <a:lnTo>
                    <a:pt x="4168" y="884"/>
                  </a:lnTo>
                  <a:lnTo>
                    <a:pt x="4152" y="891"/>
                  </a:lnTo>
                  <a:lnTo>
                    <a:pt x="4135" y="895"/>
                  </a:lnTo>
                  <a:lnTo>
                    <a:pt x="4116" y="899"/>
                  </a:lnTo>
                  <a:lnTo>
                    <a:pt x="4096" y="899"/>
                  </a:lnTo>
                  <a:lnTo>
                    <a:pt x="4096" y="899"/>
                  </a:lnTo>
                  <a:close/>
                  <a:moveTo>
                    <a:pt x="4096" y="843"/>
                  </a:moveTo>
                  <a:lnTo>
                    <a:pt x="4107" y="842"/>
                  </a:lnTo>
                  <a:lnTo>
                    <a:pt x="4119" y="840"/>
                  </a:lnTo>
                  <a:lnTo>
                    <a:pt x="4129" y="836"/>
                  </a:lnTo>
                  <a:lnTo>
                    <a:pt x="4137" y="832"/>
                  </a:lnTo>
                  <a:lnTo>
                    <a:pt x="4145" y="826"/>
                  </a:lnTo>
                  <a:lnTo>
                    <a:pt x="4150" y="819"/>
                  </a:lnTo>
                  <a:lnTo>
                    <a:pt x="4156" y="810"/>
                  </a:lnTo>
                  <a:lnTo>
                    <a:pt x="4159" y="801"/>
                  </a:lnTo>
                  <a:lnTo>
                    <a:pt x="4163" y="791"/>
                  </a:lnTo>
                  <a:lnTo>
                    <a:pt x="4165" y="783"/>
                  </a:lnTo>
                  <a:lnTo>
                    <a:pt x="4166" y="773"/>
                  </a:lnTo>
                  <a:lnTo>
                    <a:pt x="4168" y="761"/>
                  </a:lnTo>
                  <a:lnTo>
                    <a:pt x="4166" y="751"/>
                  </a:lnTo>
                  <a:lnTo>
                    <a:pt x="4165" y="741"/>
                  </a:lnTo>
                  <a:lnTo>
                    <a:pt x="4163" y="731"/>
                  </a:lnTo>
                  <a:lnTo>
                    <a:pt x="4159" y="721"/>
                  </a:lnTo>
                  <a:lnTo>
                    <a:pt x="4156" y="712"/>
                  </a:lnTo>
                  <a:lnTo>
                    <a:pt x="4150" y="703"/>
                  </a:lnTo>
                  <a:lnTo>
                    <a:pt x="4145" y="696"/>
                  </a:lnTo>
                  <a:lnTo>
                    <a:pt x="4137" y="690"/>
                  </a:lnTo>
                  <a:lnTo>
                    <a:pt x="4129" y="685"/>
                  </a:lnTo>
                  <a:lnTo>
                    <a:pt x="4119" y="680"/>
                  </a:lnTo>
                  <a:lnTo>
                    <a:pt x="4107" y="679"/>
                  </a:lnTo>
                  <a:lnTo>
                    <a:pt x="4096" y="677"/>
                  </a:lnTo>
                  <a:lnTo>
                    <a:pt x="4083" y="679"/>
                  </a:lnTo>
                  <a:lnTo>
                    <a:pt x="4071" y="680"/>
                  </a:lnTo>
                  <a:lnTo>
                    <a:pt x="4063" y="685"/>
                  </a:lnTo>
                  <a:lnTo>
                    <a:pt x="4054" y="690"/>
                  </a:lnTo>
                  <a:lnTo>
                    <a:pt x="4047" y="696"/>
                  </a:lnTo>
                  <a:lnTo>
                    <a:pt x="4040" y="703"/>
                  </a:lnTo>
                  <a:lnTo>
                    <a:pt x="4035" y="712"/>
                  </a:lnTo>
                  <a:lnTo>
                    <a:pt x="4031" y="721"/>
                  </a:lnTo>
                  <a:lnTo>
                    <a:pt x="4027" y="731"/>
                  </a:lnTo>
                  <a:lnTo>
                    <a:pt x="4025" y="741"/>
                  </a:lnTo>
                  <a:lnTo>
                    <a:pt x="4024" y="751"/>
                  </a:lnTo>
                  <a:lnTo>
                    <a:pt x="4024" y="761"/>
                  </a:lnTo>
                  <a:lnTo>
                    <a:pt x="4024" y="773"/>
                  </a:lnTo>
                  <a:lnTo>
                    <a:pt x="4025" y="783"/>
                  </a:lnTo>
                  <a:lnTo>
                    <a:pt x="4027" y="793"/>
                  </a:lnTo>
                  <a:lnTo>
                    <a:pt x="4031" y="801"/>
                  </a:lnTo>
                  <a:lnTo>
                    <a:pt x="4035" y="811"/>
                  </a:lnTo>
                  <a:lnTo>
                    <a:pt x="4040" y="819"/>
                  </a:lnTo>
                  <a:lnTo>
                    <a:pt x="4047" y="826"/>
                  </a:lnTo>
                  <a:lnTo>
                    <a:pt x="4054" y="832"/>
                  </a:lnTo>
                  <a:lnTo>
                    <a:pt x="4063" y="836"/>
                  </a:lnTo>
                  <a:lnTo>
                    <a:pt x="4073" y="840"/>
                  </a:lnTo>
                  <a:lnTo>
                    <a:pt x="4083" y="842"/>
                  </a:lnTo>
                  <a:lnTo>
                    <a:pt x="4096" y="843"/>
                  </a:lnTo>
                  <a:lnTo>
                    <a:pt x="4096" y="843"/>
                  </a:lnTo>
                  <a:close/>
                  <a:moveTo>
                    <a:pt x="4279" y="897"/>
                  </a:moveTo>
                  <a:lnTo>
                    <a:pt x="4279" y="624"/>
                  </a:lnTo>
                  <a:lnTo>
                    <a:pt x="4472" y="624"/>
                  </a:lnTo>
                  <a:lnTo>
                    <a:pt x="4472" y="680"/>
                  </a:lnTo>
                  <a:lnTo>
                    <a:pt x="4342" y="680"/>
                  </a:lnTo>
                  <a:lnTo>
                    <a:pt x="4342" y="897"/>
                  </a:lnTo>
                  <a:lnTo>
                    <a:pt x="4279" y="897"/>
                  </a:lnTo>
                  <a:close/>
                  <a:moveTo>
                    <a:pt x="4630" y="899"/>
                  </a:moveTo>
                  <a:lnTo>
                    <a:pt x="4610" y="899"/>
                  </a:lnTo>
                  <a:lnTo>
                    <a:pt x="4591" y="895"/>
                  </a:lnTo>
                  <a:lnTo>
                    <a:pt x="4574" y="891"/>
                  </a:lnTo>
                  <a:lnTo>
                    <a:pt x="4558" y="884"/>
                  </a:lnTo>
                  <a:lnTo>
                    <a:pt x="4544" y="873"/>
                  </a:lnTo>
                  <a:lnTo>
                    <a:pt x="4532" y="862"/>
                  </a:lnTo>
                  <a:lnTo>
                    <a:pt x="4520" y="849"/>
                  </a:lnTo>
                  <a:lnTo>
                    <a:pt x="4512" y="835"/>
                  </a:lnTo>
                  <a:lnTo>
                    <a:pt x="4505" y="817"/>
                  </a:lnTo>
                  <a:lnTo>
                    <a:pt x="4499" y="800"/>
                  </a:lnTo>
                  <a:lnTo>
                    <a:pt x="4496" y="781"/>
                  </a:lnTo>
                  <a:lnTo>
                    <a:pt x="4496" y="761"/>
                  </a:lnTo>
                  <a:lnTo>
                    <a:pt x="4496" y="741"/>
                  </a:lnTo>
                  <a:lnTo>
                    <a:pt x="4499" y="721"/>
                  </a:lnTo>
                  <a:lnTo>
                    <a:pt x="4505" y="703"/>
                  </a:lnTo>
                  <a:lnTo>
                    <a:pt x="4512" y="686"/>
                  </a:lnTo>
                  <a:lnTo>
                    <a:pt x="4520" y="672"/>
                  </a:lnTo>
                  <a:lnTo>
                    <a:pt x="4532" y="659"/>
                  </a:lnTo>
                  <a:lnTo>
                    <a:pt x="4544" y="647"/>
                  </a:lnTo>
                  <a:lnTo>
                    <a:pt x="4558" y="639"/>
                  </a:lnTo>
                  <a:lnTo>
                    <a:pt x="4574" y="630"/>
                  </a:lnTo>
                  <a:lnTo>
                    <a:pt x="4591" y="626"/>
                  </a:lnTo>
                  <a:lnTo>
                    <a:pt x="4610" y="621"/>
                  </a:lnTo>
                  <a:lnTo>
                    <a:pt x="4630" y="620"/>
                  </a:lnTo>
                  <a:lnTo>
                    <a:pt x="4650" y="621"/>
                  </a:lnTo>
                  <a:lnTo>
                    <a:pt x="4669" y="626"/>
                  </a:lnTo>
                  <a:lnTo>
                    <a:pt x="4686" y="630"/>
                  </a:lnTo>
                  <a:lnTo>
                    <a:pt x="4700" y="639"/>
                  </a:lnTo>
                  <a:lnTo>
                    <a:pt x="4715" y="647"/>
                  </a:lnTo>
                  <a:lnTo>
                    <a:pt x="4728" y="659"/>
                  </a:lnTo>
                  <a:lnTo>
                    <a:pt x="4738" y="672"/>
                  </a:lnTo>
                  <a:lnTo>
                    <a:pt x="4747" y="688"/>
                  </a:lnTo>
                  <a:lnTo>
                    <a:pt x="4754" y="703"/>
                  </a:lnTo>
                  <a:lnTo>
                    <a:pt x="4760" y="722"/>
                  </a:lnTo>
                  <a:lnTo>
                    <a:pt x="4762" y="741"/>
                  </a:lnTo>
                  <a:lnTo>
                    <a:pt x="4762" y="761"/>
                  </a:lnTo>
                  <a:lnTo>
                    <a:pt x="4762" y="783"/>
                  </a:lnTo>
                  <a:lnTo>
                    <a:pt x="4760" y="801"/>
                  </a:lnTo>
                  <a:lnTo>
                    <a:pt x="4754" y="819"/>
                  </a:lnTo>
                  <a:lnTo>
                    <a:pt x="4747" y="835"/>
                  </a:lnTo>
                  <a:lnTo>
                    <a:pt x="4738" y="849"/>
                  </a:lnTo>
                  <a:lnTo>
                    <a:pt x="4728" y="862"/>
                  </a:lnTo>
                  <a:lnTo>
                    <a:pt x="4716" y="873"/>
                  </a:lnTo>
                  <a:lnTo>
                    <a:pt x="4702" y="884"/>
                  </a:lnTo>
                  <a:lnTo>
                    <a:pt x="4686" y="891"/>
                  </a:lnTo>
                  <a:lnTo>
                    <a:pt x="4669" y="895"/>
                  </a:lnTo>
                  <a:lnTo>
                    <a:pt x="4650" y="899"/>
                  </a:lnTo>
                  <a:lnTo>
                    <a:pt x="4630" y="899"/>
                  </a:lnTo>
                  <a:lnTo>
                    <a:pt x="4630" y="899"/>
                  </a:lnTo>
                  <a:close/>
                  <a:moveTo>
                    <a:pt x="4630" y="843"/>
                  </a:moveTo>
                  <a:lnTo>
                    <a:pt x="4641" y="842"/>
                  </a:lnTo>
                  <a:lnTo>
                    <a:pt x="4653" y="840"/>
                  </a:lnTo>
                  <a:lnTo>
                    <a:pt x="4663" y="836"/>
                  </a:lnTo>
                  <a:lnTo>
                    <a:pt x="4672" y="832"/>
                  </a:lnTo>
                  <a:lnTo>
                    <a:pt x="4679" y="826"/>
                  </a:lnTo>
                  <a:lnTo>
                    <a:pt x="4685" y="819"/>
                  </a:lnTo>
                  <a:lnTo>
                    <a:pt x="4690" y="810"/>
                  </a:lnTo>
                  <a:lnTo>
                    <a:pt x="4693" y="801"/>
                  </a:lnTo>
                  <a:lnTo>
                    <a:pt x="4698" y="791"/>
                  </a:lnTo>
                  <a:lnTo>
                    <a:pt x="4699" y="783"/>
                  </a:lnTo>
                  <a:lnTo>
                    <a:pt x="4700" y="773"/>
                  </a:lnTo>
                  <a:lnTo>
                    <a:pt x="4702" y="761"/>
                  </a:lnTo>
                  <a:lnTo>
                    <a:pt x="4700" y="751"/>
                  </a:lnTo>
                  <a:lnTo>
                    <a:pt x="4699" y="741"/>
                  </a:lnTo>
                  <a:lnTo>
                    <a:pt x="4698" y="731"/>
                  </a:lnTo>
                  <a:lnTo>
                    <a:pt x="4693" y="721"/>
                  </a:lnTo>
                  <a:lnTo>
                    <a:pt x="4690" y="712"/>
                  </a:lnTo>
                  <a:lnTo>
                    <a:pt x="4685" y="703"/>
                  </a:lnTo>
                  <a:lnTo>
                    <a:pt x="4679" y="696"/>
                  </a:lnTo>
                  <a:lnTo>
                    <a:pt x="4672" y="690"/>
                  </a:lnTo>
                  <a:lnTo>
                    <a:pt x="4663" y="685"/>
                  </a:lnTo>
                  <a:lnTo>
                    <a:pt x="4653" y="680"/>
                  </a:lnTo>
                  <a:lnTo>
                    <a:pt x="4641" y="679"/>
                  </a:lnTo>
                  <a:lnTo>
                    <a:pt x="4630" y="677"/>
                  </a:lnTo>
                  <a:lnTo>
                    <a:pt x="4617" y="679"/>
                  </a:lnTo>
                  <a:lnTo>
                    <a:pt x="4605" y="680"/>
                  </a:lnTo>
                  <a:lnTo>
                    <a:pt x="4597" y="685"/>
                  </a:lnTo>
                  <a:lnTo>
                    <a:pt x="4588" y="690"/>
                  </a:lnTo>
                  <a:lnTo>
                    <a:pt x="4581" y="696"/>
                  </a:lnTo>
                  <a:lnTo>
                    <a:pt x="4574" y="703"/>
                  </a:lnTo>
                  <a:lnTo>
                    <a:pt x="4568" y="712"/>
                  </a:lnTo>
                  <a:lnTo>
                    <a:pt x="4565" y="721"/>
                  </a:lnTo>
                  <a:lnTo>
                    <a:pt x="4561" y="731"/>
                  </a:lnTo>
                  <a:lnTo>
                    <a:pt x="4559" y="741"/>
                  </a:lnTo>
                  <a:lnTo>
                    <a:pt x="4558" y="751"/>
                  </a:lnTo>
                  <a:lnTo>
                    <a:pt x="4558" y="761"/>
                  </a:lnTo>
                  <a:lnTo>
                    <a:pt x="4558" y="773"/>
                  </a:lnTo>
                  <a:lnTo>
                    <a:pt x="4559" y="783"/>
                  </a:lnTo>
                  <a:lnTo>
                    <a:pt x="4561" y="793"/>
                  </a:lnTo>
                  <a:lnTo>
                    <a:pt x="4565" y="801"/>
                  </a:lnTo>
                  <a:lnTo>
                    <a:pt x="4569" y="811"/>
                  </a:lnTo>
                  <a:lnTo>
                    <a:pt x="4574" y="819"/>
                  </a:lnTo>
                  <a:lnTo>
                    <a:pt x="4581" y="826"/>
                  </a:lnTo>
                  <a:lnTo>
                    <a:pt x="4588" y="832"/>
                  </a:lnTo>
                  <a:lnTo>
                    <a:pt x="4597" y="836"/>
                  </a:lnTo>
                  <a:lnTo>
                    <a:pt x="4607" y="840"/>
                  </a:lnTo>
                  <a:lnTo>
                    <a:pt x="4617" y="842"/>
                  </a:lnTo>
                  <a:lnTo>
                    <a:pt x="4630" y="843"/>
                  </a:lnTo>
                  <a:lnTo>
                    <a:pt x="4630" y="843"/>
                  </a:lnTo>
                  <a:close/>
                  <a:moveTo>
                    <a:pt x="4957" y="897"/>
                  </a:moveTo>
                  <a:lnTo>
                    <a:pt x="4957" y="624"/>
                  </a:lnTo>
                  <a:lnTo>
                    <a:pt x="5019" y="624"/>
                  </a:lnTo>
                  <a:lnTo>
                    <a:pt x="5019" y="801"/>
                  </a:lnTo>
                  <a:lnTo>
                    <a:pt x="5023" y="796"/>
                  </a:lnTo>
                  <a:lnTo>
                    <a:pt x="5027" y="788"/>
                  </a:lnTo>
                  <a:lnTo>
                    <a:pt x="5032" y="783"/>
                  </a:lnTo>
                  <a:lnTo>
                    <a:pt x="5036" y="778"/>
                  </a:lnTo>
                  <a:lnTo>
                    <a:pt x="5153" y="624"/>
                  </a:lnTo>
                  <a:lnTo>
                    <a:pt x="5207" y="624"/>
                  </a:lnTo>
                  <a:lnTo>
                    <a:pt x="5207" y="897"/>
                  </a:lnTo>
                  <a:lnTo>
                    <a:pt x="5145" y="897"/>
                  </a:lnTo>
                  <a:lnTo>
                    <a:pt x="5145" y="721"/>
                  </a:lnTo>
                  <a:lnTo>
                    <a:pt x="5141" y="728"/>
                  </a:lnTo>
                  <a:lnTo>
                    <a:pt x="5137" y="734"/>
                  </a:lnTo>
                  <a:lnTo>
                    <a:pt x="5132" y="739"/>
                  </a:lnTo>
                  <a:lnTo>
                    <a:pt x="5128" y="745"/>
                  </a:lnTo>
                  <a:lnTo>
                    <a:pt x="5014" y="897"/>
                  </a:lnTo>
                  <a:lnTo>
                    <a:pt x="4957" y="897"/>
                  </a:lnTo>
                  <a:lnTo>
                    <a:pt x="4957" y="897"/>
                  </a:lnTo>
                  <a:close/>
                  <a:moveTo>
                    <a:pt x="5531" y="899"/>
                  </a:moveTo>
                  <a:lnTo>
                    <a:pt x="5511" y="899"/>
                  </a:lnTo>
                  <a:lnTo>
                    <a:pt x="5492" y="895"/>
                  </a:lnTo>
                  <a:lnTo>
                    <a:pt x="5475" y="891"/>
                  </a:lnTo>
                  <a:lnTo>
                    <a:pt x="5461" y="882"/>
                  </a:lnTo>
                  <a:lnTo>
                    <a:pt x="5446" y="873"/>
                  </a:lnTo>
                  <a:lnTo>
                    <a:pt x="5435" y="862"/>
                  </a:lnTo>
                  <a:lnTo>
                    <a:pt x="5425" y="849"/>
                  </a:lnTo>
                  <a:lnTo>
                    <a:pt x="5416" y="835"/>
                  </a:lnTo>
                  <a:lnTo>
                    <a:pt x="5410" y="817"/>
                  </a:lnTo>
                  <a:lnTo>
                    <a:pt x="5405" y="800"/>
                  </a:lnTo>
                  <a:lnTo>
                    <a:pt x="5402" y="781"/>
                  </a:lnTo>
                  <a:lnTo>
                    <a:pt x="5402" y="761"/>
                  </a:lnTo>
                  <a:lnTo>
                    <a:pt x="5403" y="741"/>
                  </a:lnTo>
                  <a:lnTo>
                    <a:pt x="5406" y="722"/>
                  </a:lnTo>
                  <a:lnTo>
                    <a:pt x="5410" y="705"/>
                  </a:lnTo>
                  <a:lnTo>
                    <a:pt x="5418" y="688"/>
                  </a:lnTo>
                  <a:lnTo>
                    <a:pt x="5426" y="673"/>
                  </a:lnTo>
                  <a:lnTo>
                    <a:pt x="5436" y="660"/>
                  </a:lnTo>
                  <a:lnTo>
                    <a:pt x="5448" y="649"/>
                  </a:lnTo>
                  <a:lnTo>
                    <a:pt x="5462" y="639"/>
                  </a:lnTo>
                  <a:lnTo>
                    <a:pt x="5478" y="630"/>
                  </a:lnTo>
                  <a:lnTo>
                    <a:pt x="5495" y="626"/>
                  </a:lnTo>
                  <a:lnTo>
                    <a:pt x="5514" y="621"/>
                  </a:lnTo>
                  <a:lnTo>
                    <a:pt x="5536" y="620"/>
                  </a:lnTo>
                  <a:lnTo>
                    <a:pt x="5550" y="621"/>
                  </a:lnTo>
                  <a:lnTo>
                    <a:pt x="5564" y="623"/>
                  </a:lnTo>
                  <a:lnTo>
                    <a:pt x="5579" y="627"/>
                  </a:lnTo>
                  <a:lnTo>
                    <a:pt x="5590" y="631"/>
                  </a:lnTo>
                  <a:lnTo>
                    <a:pt x="5603" y="637"/>
                  </a:lnTo>
                  <a:lnTo>
                    <a:pt x="5613" y="644"/>
                  </a:lnTo>
                  <a:lnTo>
                    <a:pt x="5622" y="653"/>
                  </a:lnTo>
                  <a:lnTo>
                    <a:pt x="5631" y="663"/>
                  </a:lnTo>
                  <a:lnTo>
                    <a:pt x="5638" y="675"/>
                  </a:lnTo>
                  <a:lnTo>
                    <a:pt x="5644" y="686"/>
                  </a:lnTo>
                  <a:lnTo>
                    <a:pt x="5647" y="701"/>
                  </a:lnTo>
                  <a:lnTo>
                    <a:pt x="5649" y="715"/>
                  </a:lnTo>
                  <a:lnTo>
                    <a:pt x="5588" y="715"/>
                  </a:lnTo>
                  <a:lnTo>
                    <a:pt x="5585" y="706"/>
                  </a:lnTo>
                  <a:lnTo>
                    <a:pt x="5580" y="698"/>
                  </a:lnTo>
                  <a:lnTo>
                    <a:pt x="5575" y="692"/>
                  </a:lnTo>
                  <a:lnTo>
                    <a:pt x="5567" y="686"/>
                  </a:lnTo>
                  <a:lnTo>
                    <a:pt x="5560" y="682"/>
                  </a:lnTo>
                  <a:lnTo>
                    <a:pt x="5553" y="679"/>
                  </a:lnTo>
                  <a:lnTo>
                    <a:pt x="5543" y="677"/>
                  </a:lnTo>
                  <a:lnTo>
                    <a:pt x="5534" y="677"/>
                  </a:lnTo>
                  <a:lnTo>
                    <a:pt x="5521" y="677"/>
                  </a:lnTo>
                  <a:lnTo>
                    <a:pt x="5511" y="680"/>
                  </a:lnTo>
                  <a:lnTo>
                    <a:pt x="5501" y="685"/>
                  </a:lnTo>
                  <a:lnTo>
                    <a:pt x="5492" y="690"/>
                  </a:lnTo>
                  <a:lnTo>
                    <a:pt x="5485" y="696"/>
                  </a:lnTo>
                  <a:lnTo>
                    <a:pt x="5480" y="705"/>
                  </a:lnTo>
                  <a:lnTo>
                    <a:pt x="5475" y="712"/>
                  </a:lnTo>
                  <a:lnTo>
                    <a:pt x="5471" y="722"/>
                  </a:lnTo>
                  <a:lnTo>
                    <a:pt x="5468" y="731"/>
                  </a:lnTo>
                  <a:lnTo>
                    <a:pt x="5467" y="741"/>
                  </a:lnTo>
                  <a:lnTo>
                    <a:pt x="5465" y="751"/>
                  </a:lnTo>
                  <a:lnTo>
                    <a:pt x="5464" y="761"/>
                  </a:lnTo>
                  <a:lnTo>
                    <a:pt x="5465" y="773"/>
                  </a:lnTo>
                  <a:lnTo>
                    <a:pt x="5467" y="783"/>
                  </a:lnTo>
                  <a:lnTo>
                    <a:pt x="5468" y="793"/>
                  </a:lnTo>
                  <a:lnTo>
                    <a:pt x="5471" y="801"/>
                  </a:lnTo>
                  <a:lnTo>
                    <a:pt x="5475" y="810"/>
                  </a:lnTo>
                  <a:lnTo>
                    <a:pt x="5481" y="819"/>
                  </a:lnTo>
                  <a:lnTo>
                    <a:pt x="5487" y="826"/>
                  </a:lnTo>
                  <a:lnTo>
                    <a:pt x="5494" y="832"/>
                  </a:lnTo>
                  <a:lnTo>
                    <a:pt x="5503" y="837"/>
                  </a:lnTo>
                  <a:lnTo>
                    <a:pt x="5511" y="840"/>
                  </a:lnTo>
                  <a:lnTo>
                    <a:pt x="5521" y="842"/>
                  </a:lnTo>
                  <a:lnTo>
                    <a:pt x="5533" y="843"/>
                  </a:lnTo>
                  <a:lnTo>
                    <a:pt x="5543" y="843"/>
                  </a:lnTo>
                  <a:lnTo>
                    <a:pt x="5552" y="840"/>
                  </a:lnTo>
                  <a:lnTo>
                    <a:pt x="5560" y="839"/>
                  </a:lnTo>
                  <a:lnTo>
                    <a:pt x="5569" y="835"/>
                  </a:lnTo>
                  <a:lnTo>
                    <a:pt x="5576" y="829"/>
                  </a:lnTo>
                  <a:lnTo>
                    <a:pt x="5582" y="823"/>
                  </a:lnTo>
                  <a:lnTo>
                    <a:pt x="5586" y="814"/>
                  </a:lnTo>
                  <a:lnTo>
                    <a:pt x="5589" y="806"/>
                  </a:lnTo>
                  <a:lnTo>
                    <a:pt x="5652" y="806"/>
                  </a:lnTo>
                  <a:lnTo>
                    <a:pt x="5649" y="822"/>
                  </a:lnTo>
                  <a:lnTo>
                    <a:pt x="5645" y="835"/>
                  </a:lnTo>
                  <a:lnTo>
                    <a:pt x="5639" y="848"/>
                  </a:lnTo>
                  <a:lnTo>
                    <a:pt x="5632" y="858"/>
                  </a:lnTo>
                  <a:lnTo>
                    <a:pt x="5622" y="868"/>
                  </a:lnTo>
                  <a:lnTo>
                    <a:pt x="5612" y="876"/>
                  </a:lnTo>
                  <a:lnTo>
                    <a:pt x="5600" y="884"/>
                  </a:lnTo>
                  <a:lnTo>
                    <a:pt x="5589" y="889"/>
                  </a:lnTo>
                  <a:lnTo>
                    <a:pt x="5575" y="894"/>
                  </a:lnTo>
                  <a:lnTo>
                    <a:pt x="5562" y="897"/>
                  </a:lnTo>
                  <a:lnTo>
                    <a:pt x="5547" y="899"/>
                  </a:lnTo>
                  <a:lnTo>
                    <a:pt x="5531" y="899"/>
                  </a:lnTo>
                  <a:lnTo>
                    <a:pt x="5531" y="899"/>
                  </a:lnTo>
                  <a:close/>
                  <a:moveTo>
                    <a:pt x="5700" y="996"/>
                  </a:moveTo>
                  <a:lnTo>
                    <a:pt x="5700" y="624"/>
                  </a:lnTo>
                  <a:lnTo>
                    <a:pt x="5759" y="624"/>
                  </a:lnTo>
                  <a:lnTo>
                    <a:pt x="5762" y="662"/>
                  </a:lnTo>
                  <a:lnTo>
                    <a:pt x="5770" y="652"/>
                  </a:lnTo>
                  <a:lnTo>
                    <a:pt x="5779" y="643"/>
                  </a:lnTo>
                  <a:lnTo>
                    <a:pt x="5789" y="636"/>
                  </a:lnTo>
                  <a:lnTo>
                    <a:pt x="5801" y="630"/>
                  </a:lnTo>
                  <a:lnTo>
                    <a:pt x="5812" y="626"/>
                  </a:lnTo>
                  <a:lnTo>
                    <a:pt x="5825" y="623"/>
                  </a:lnTo>
                  <a:lnTo>
                    <a:pt x="5837" y="621"/>
                  </a:lnTo>
                  <a:lnTo>
                    <a:pt x="5850" y="620"/>
                  </a:lnTo>
                  <a:lnTo>
                    <a:pt x="5868" y="621"/>
                  </a:lnTo>
                  <a:lnTo>
                    <a:pt x="5886" y="626"/>
                  </a:lnTo>
                  <a:lnTo>
                    <a:pt x="5901" y="631"/>
                  </a:lnTo>
                  <a:lnTo>
                    <a:pt x="5914" y="639"/>
                  </a:lnTo>
                  <a:lnTo>
                    <a:pt x="5927" y="649"/>
                  </a:lnTo>
                  <a:lnTo>
                    <a:pt x="5937" y="660"/>
                  </a:lnTo>
                  <a:lnTo>
                    <a:pt x="5948" y="675"/>
                  </a:lnTo>
                  <a:lnTo>
                    <a:pt x="5955" y="689"/>
                  </a:lnTo>
                  <a:lnTo>
                    <a:pt x="5960" y="705"/>
                  </a:lnTo>
                  <a:lnTo>
                    <a:pt x="5963" y="722"/>
                  </a:lnTo>
                  <a:lnTo>
                    <a:pt x="5966" y="741"/>
                  </a:lnTo>
                  <a:lnTo>
                    <a:pt x="5968" y="761"/>
                  </a:lnTo>
                  <a:lnTo>
                    <a:pt x="5966" y="780"/>
                  </a:lnTo>
                  <a:lnTo>
                    <a:pt x="5963" y="799"/>
                  </a:lnTo>
                  <a:lnTo>
                    <a:pt x="5960" y="816"/>
                  </a:lnTo>
                  <a:lnTo>
                    <a:pt x="5955" y="832"/>
                  </a:lnTo>
                  <a:lnTo>
                    <a:pt x="5946" y="846"/>
                  </a:lnTo>
                  <a:lnTo>
                    <a:pt x="5937" y="860"/>
                  </a:lnTo>
                  <a:lnTo>
                    <a:pt x="5926" y="872"/>
                  </a:lnTo>
                  <a:lnTo>
                    <a:pt x="5914" y="882"/>
                  </a:lnTo>
                  <a:lnTo>
                    <a:pt x="5907" y="886"/>
                  </a:lnTo>
                  <a:lnTo>
                    <a:pt x="5900" y="889"/>
                  </a:lnTo>
                  <a:lnTo>
                    <a:pt x="5891" y="892"/>
                  </a:lnTo>
                  <a:lnTo>
                    <a:pt x="5883" y="895"/>
                  </a:lnTo>
                  <a:lnTo>
                    <a:pt x="5865" y="898"/>
                  </a:lnTo>
                  <a:lnTo>
                    <a:pt x="5845" y="899"/>
                  </a:lnTo>
                  <a:lnTo>
                    <a:pt x="5827" y="899"/>
                  </a:lnTo>
                  <a:lnTo>
                    <a:pt x="5809" y="895"/>
                  </a:lnTo>
                  <a:lnTo>
                    <a:pt x="5795" y="891"/>
                  </a:lnTo>
                  <a:lnTo>
                    <a:pt x="5782" y="884"/>
                  </a:lnTo>
                  <a:lnTo>
                    <a:pt x="5772" y="876"/>
                  </a:lnTo>
                  <a:lnTo>
                    <a:pt x="5763" y="868"/>
                  </a:lnTo>
                  <a:lnTo>
                    <a:pt x="5763" y="996"/>
                  </a:lnTo>
                  <a:lnTo>
                    <a:pt x="5700" y="996"/>
                  </a:lnTo>
                  <a:close/>
                  <a:moveTo>
                    <a:pt x="5835" y="843"/>
                  </a:moveTo>
                  <a:lnTo>
                    <a:pt x="5848" y="842"/>
                  </a:lnTo>
                  <a:lnTo>
                    <a:pt x="5860" y="840"/>
                  </a:lnTo>
                  <a:lnTo>
                    <a:pt x="5868" y="836"/>
                  </a:lnTo>
                  <a:lnTo>
                    <a:pt x="5877" y="832"/>
                  </a:lnTo>
                  <a:lnTo>
                    <a:pt x="5884" y="826"/>
                  </a:lnTo>
                  <a:lnTo>
                    <a:pt x="5890" y="819"/>
                  </a:lnTo>
                  <a:lnTo>
                    <a:pt x="5894" y="810"/>
                  </a:lnTo>
                  <a:lnTo>
                    <a:pt x="5899" y="801"/>
                  </a:lnTo>
                  <a:lnTo>
                    <a:pt x="5901" y="791"/>
                  </a:lnTo>
                  <a:lnTo>
                    <a:pt x="5904" y="781"/>
                  </a:lnTo>
                  <a:lnTo>
                    <a:pt x="5904" y="771"/>
                  </a:lnTo>
                  <a:lnTo>
                    <a:pt x="5906" y="761"/>
                  </a:lnTo>
                  <a:lnTo>
                    <a:pt x="5904" y="751"/>
                  </a:lnTo>
                  <a:lnTo>
                    <a:pt x="5904" y="739"/>
                  </a:lnTo>
                  <a:lnTo>
                    <a:pt x="5901" y="729"/>
                  </a:lnTo>
                  <a:lnTo>
                    <a:pt x="5899" y="719"/>
                  </a:lnTo>
                  <a:lnTo>
                    <a:pt x="5894" y="711"/>
                  </a:lnTo>
                  <a:lnTo>
                    <a:pt x="5890" y="702"/>
                  </a:lnTo>
                  <a:lnTo>
                    <a:pt x="5883" y="695"/>
                  </a:lnTo>
                  <a:lnTo>
                    <a:pt x="5876" y="689"/>
                  </a:lnTo>
                  <a:lnTo>
                    <a:pt x="5867" y="683"/>
                  </a:lnTo>
                  <a:lnTo>
                    <a:pt x="5858" y="680"/>
                  </a:lnTo>
                  <a:lnTo>
                    <a:pt x="5847" y="677"/>
                  </a:lnTo>
                  <a:lnTo>
                    <a:pt x="5835" y="677"/>
                  </a:lnTo>
                  <a:lnTo>
                    <a:pt x="5824" y="677"/>
                  </a:lnTo>
                  <a:lnTo>
                    <a:pt x="5812" y="680"/>
                  </a:lnTo>
                  <a:lnTo>
                    <a:pt x="5804" y="683"/>
                  </a:lnTo>
                  <a:lnTo>
                    <a:pt x="5795" y="689"/>
                  </a:lnTo>
                  <a:lnTo>
                    <a:pt x="5788" y="695"/>
                  </a:lnTo>
                  <a:lnTo>
                    <a:pt x="5780" y="702"/>
                  </a:lnTo>
                  <a:lnTo>
                    <a:pt x="5775" y="711"/>
                  </a:lnTo>
                  <a:lnTo>
                    <a:pt x="5770" y="719"/>
                  </a:lnTo>
                  <a:lnTo>
                    <a:pt x="5766" y="729"/>
                  </a:lnTo>
                  <a:lnTo>
                    <a:pt x="5765" y="739"/>
                  </a:lnTo>
                  <a:lnTo>
                    <a:pt x="5763" y="750"/>
                  </a:lnTo>
                  <a:lnTo>
                    <a:pt x="5762" y="761"/>
                  </a:lnTo>
                  <a:lnTo>
                    <a:pt x="5763" y="771"/>
                  </a:lnTo>
                  <a:lnTo>
                    <a:pt x="5765" y="783"/>
                  </a:lnTo>
                  <a:lnTo>
                    <a:pt x="5766" y="793"/>
                  </a:lnTo>
                  <a:lnTo>
                    <a:pt x="5770" y="803"/>
                  </a:lnTo>
                  <a:lnTo>
                    <a:pt x="5775" y="811"/>
                  </a:lnTo>
                  <a:lnTo>
                    <a:pt x="5779" y="819"/>
                  </a:lnTo>
                  <a:lnTo>
                    <a:pt x="5786" y="826"/>
                  </a:lnTo>
                  <a:lnTo>
                    <a:pt x="5793" y="832"/>
                  </a:lnTo>
                  <a:lnTo>
                    <a:pt x="5802" y="837"/>
                  </a:lnTo>
                  <a:lnTo>
                    <a:pt x="5812" y="840"/>
                  </a:lnTo>
                  <a:lnTo>
                    <a:pt x="5824" y="843"/>
                  </a:lnTo>
                  <a:lnTo>
                    <a:pt x="5835" y="843"/>
                  </a:lnTo>
                  <a:lnTo>
                    <a:pt x="5835" y="843"/>
                  </a:lnTo>
                  <a:close/>
                  <a:moveTo>
                    <a:pt x="6138" y="899"/>
                  </a:moveTo>
                  <a:lnTo>
                    <a:pt x="6117" y="899"/>
                  </a:lnTo>
                  <a:lnTo>
                    <a:pt x="6099" y="895"/>
                  </a:lnTo>
                  <a:lnTo>
                    <a:pt x="6081" y="891"/>
                  </a:lnTo>
                  <a:lnTo>
                    <a:pt x="6066" y="882"/>
                  </a:lnTo>
                  <a:lnTo>
                    <a:pt x="6051" y="873"/>
                  </a:lnTo>
                  <a:lnTo>
                    <a:pt x="6040" y="862"/>
                  </a:lnTo>
                  <a:lnTo>
                    <a:pt x="6030" y="849"/>
                  </a:lnTo>
                  <a:lnTo>
                    <a:pt x="6021" y="833"/>
                  </a:lnTo>
                  <a:lnTo>
                    <a:pt x="6014" y="817"/>
                  </a:lnTo>
                  <a:lnTo>
                    <a:pt x="6009" y="800"/>
                  </a:lnTo>
                  <a:lnTo>
                    <a:pt x="6007" y="781"/>
                  </a:lnTo>
                  <a:lnTo>
                    <a:pt x="6005" y="761"/>
                  </a:lnTo>
                  <a:lnTo>
                    <a:pt x="6007" y="741"/>
                  </a:lnTo>
                  <a:lnTo>
                    <a:pt x="6009" y="722"/>
                  </a:lnTo>
                  <a:lnTo>
                    <a:pt x="6014" y="705"/>
                  </a:lnTo>
                  <a:lnTo>
                    <a:pt x="6021" y="688"/>
                  </a:lnTo>
                  <a:lnTo>
                    <a:pt x="6030" y="673"/>
                  </a:lnTo>
                  <a:lnTo>
                    <a:pt x="6040" y="660"/>
                  </a:lnTo>
                  <a:lnTo>
                    <a:pt x="6053" y="649"/>
                  </a:lnTo>
                  <a:lnTo>
                    <a:pt x="6066" y="639"/>
                  </a:lnTo>
                  <a:lnTo>
                    <a:pt x="6081" y="630"/>
                  </a:lnTo>
                  <a:lnTo>
                    <a:pt x="6099" y="626"/>
                  </a:lnTo>
                  <a:lnTo>
                    <a:pt x="6117" y="621"/>
                  </a:lnTo>
                  <a:lnTo>
                    <a:pt x="6138" y="620"/>
                  </a:lnTo>
                  <a:lnTo>
                    <a:pt x="6152" y="621"/>
                  </a:lnTo>
                  <a:lnTo>
                    <a:pt x="6166" y="623"/>
                  </a:lnTo>
                  <a:lnTo>
                    <a:pt x="6178" y="627"/>
                  </a:lnTo>
                  <a:lnTo>
                    <a:pt x="6191" y="631"/>
                  </a:lnTo>
                  <a:lnTo>
                    <a:pt x="6202" y="637"/>
                  </a:lnTo>
                  <a:lnTo>
                    <a:pt x="6212" y="644"/>
                  </a:lnTo>
                  <a:lnTo>
                    <a:pt x="6221" y="652"/>
                  </a:lnTo>
                  <a:lnTo>
                    <a:pt x="6230" y="660"/>
                  </a:lnTo>
                  <a:lnTo>
                    <a:pt x="6237" y="670"/>
                  </a:lnTo>
                  <a:lnTo>
                    <a:pt x="6244" y="680"/>
                  </a:lnTo>
                  <a:lnTo>
                    <a:pt x="6248" y="692"/>
                  </a:lnTo>
                  <a:lnTo>
                    <a:pt x="6253" y="703"/>
                  </a:lnTo>
                  <a:lnTo>
                    <a:pt x="6257" y="716"/>
                  </a:lnTo>
                  <a:lnTo>
                    <a:pt x="6259" y="729"/>
                  </a:lnTo>
                  <a:lnTo>
                    <a:pt x="6260" y="742"/>
                  </a:lnTo>
                  <a:lnTo>
                    <a:pt x="6261" y="757"/>
                  </a:lnTo>
                  <a:lnTo>
                    <a:pt x="6260" y="762"/>
                  </a:lnTo>
                  <a:lnTo>
                    <a:pt x="6260" y="768"/>
                  </a:lnTo>
                  <a:lnTo>
                    <a:pt x="6260" y="774"/>
                  </a:lnTo>
                  <a:lnTo>
                    <a:pt x="6259" y="781"/>
                  </a:lnTo>
                  <a:lnTo>
                    <a:pt x="6068" y="781"/>
                  </a:lnTo>
                  <a:lnTo>
                    <a:pt x="6070" y="790"/>
                  </a:lnTo>
                  <a:lnTo>
                    <a:pt x="6071" y="799"/>
                  </a:lnTo>
                  <a:lnTo>
                    <a:pt x="6074" y="806"/>
                  </a:lnTo>
                  <a:lnTo>
                    <a:pt x="6077" y="814"/>
                  </a:lnTo>
                  <a:lnTo>
                    <a:pt x="6081" y="820"/>
                  </a:lnTo>
                  <a:lnTo>
                    <a:pt x="6087" y="827"/>
                  </a:lnTo>
                  <a:lnTo>
                    <a:pt x="6093" y="833"/>
                  </a:lnTo>
                  <a:lnTo>
                    <a:pt x="6100" y="837"/>
                  </a:lnTo>
                  <a:lnTo>
                    <a:pt x="6107" y="842"/>
                  </a:lnTo>
                  <a:lnTo>
                    <a:pt x="6117" y="845"/>
                  </a:lnTo>
                  <a:lnTo>
                    <a:pt x="6126" y="846"/>
                  </a:lnTo>
                  <a:lnTo>
                    <a:pt x="6138" y="846"/>
                  </a:lnTo>
                  <a:lnTo>
                    <a:pt x="6149" y="846"/>
                  </a:lnTo>
                  <a:lnTo>
                    <a:pt x="6162" y="843"/>
                  </a:lnTo>
                  <a:lnTo>
                    <a:pt x="6174" y="839"/>
                  </a:lnTo>
                  <a:lnTo>
                    <a:pt x="6182" y="833"/>
                  </a:lnTo>
                  <a:lnTo>
                    <a:pt x="6187" y="829"/>
                  </a:lnTo>
                  <a:lnTo>
                    <a:pt x="6191" y="824"/>
                  </a:lnTo>
                  <a:lnTo>
                    <a:pt x="6194" y="820"/>
                  </a:lnTo>
                  <a:lnTo>
                    <a:pt x="6195" y="816"/>
                  </a:lnTo>
                  <a:lnTo>
                    <a:pt x="6259" y="816"/>
                  </a:lnTo>
                  <a:lnTo>
                    <a:pt x="6254" y="830"/>
                  </a:lnTo>
                  <a:lnTo>
                    <a:pt x="6248" y="842"/>
                  </a:lnTo>
                  <a:lnTo>
                    <a:pt x="6241" y="853"/>
                  </a:lnTo>
                  <a:lnTo>
                    <a:pt x="6233" y="863"/>
                  </a:lnTo>
                  <a:lnTo>
                    <a:pt x="6224" y="872"/>
                  </a:lnTo>
                  <a:lnTo>
                    <a:pt x="6214" y="879"/>
                  </a:lnTo>
                  <a:lnTo>
                    <a:pt x="6202" y="886"/>
                  </a:lnTo>
                  <a:lnTo>
                    <a:pt x="6189" y="891"/>
                  </a:lnTo>
                  <a:lnTo>
                    <a:pt x="6178" y="895"/>
                  </a:lnTo>
                  <a:lnTo>
                    <a:pt x="6165" y="898"/>
                  </a:lnTo>
                  <a:lnTo>
                    <a:pt x="6151" y="899"/>
                  </a:lnTo>
                  <a:lnTo>
                    <a:pt x="6138" y="899"/>
                  </a:lnTo>
                  <a:lnTo>
                    <a:pt x="6138" y="899"/>
                  </a:lnTo>
                  <a:close/>
                  <a:moveTo>
                    <a:pt x="6068" y="734"/>
                  </a:moveTo>
                  <a:lnTo>
                    <a:pt x="6200" y="734"/>
                  </a:lnTo>
                  <a:lnTo>
                    <a:pt x="6200" y="725"/>
                  </a:lnTo>
                  <a:lnTo>
                    <a:pt x="6198" y="718"/>
                  </a:lnTo>
                  <a:lnTo>
                    <a:pt x="6195" y="711"/>
                  </a:lnTo>
                  <a:lnTo>
                    <a:pt x="6192" y="703"/>
                  </a:lnTo>
                  <a:lnTo>
                    <a:pt x="6188" y="696"/>
                  </a:lnTo>
                  <a:lnTo>
                    <a:pt x="6184" y="690"/>
                  </a:lnTo>
                  <a:lnTo>
                    <a:pt x="6176" y="686"/>
                  </a:lnTo>
                  <a:lnTo>
                    <a:pt x="6171" y="682"/>
                  </a:lnTo>
                  <a:lnTo>
                    <a:pt x="6164" y="677"/>
                  </a:lnTo>
                  <a:lnTo>
                    <a:pt x="6155" y="675"/>
                  </a:lnTo>
                  <a:lnTo>
                    <a:pt x="6146" y="673"/>
                  </a:lnTo>
                  <a:lnTo>
                    <a:pt x="6136" y="673"/>
                  </a:lnTo>
                  <a:lnTo>
                    <a:pt x="6126" y="673"/>
                  </a:lnTo>
                  <a:lnTo>
                    <a:pt x="6116" y="675"/>
                  </a:lnTo>
                  <a:lnTo>
                    <a:pt x="6107" y="677"/>
                  </a:lnTo>
                  <a:lnTo>
                    <a:pt x="6100" y="682"/>
                  </a:lnTo>
                  <a:lnTo>
                    <a:pt x="6093" y="686"/>
                  </a:lnTo>
                  <a:lnTo>
                    <a:pt x="6087" y="692"/>
                  </a:lnTo>
                  <a:lnTo>
                    <a:pt x="6083" y="698"/>
                  </a:lnTo>
                  <a:lnTo>
                    <a:pt x="6079" y="705"/>
                  </a:lnTo>
                  <a:lnTo>
                    <a:pt x="6074" y="712"/>
                  </a:lnTo>
                  <a:lnTo>
                    <a:pt x="6071" y="719"/>
                  </a:lnTo>
                  <a:lnTo>
                    <a:pt x="6070" y="726"/>
                  </a:lnTo>
                  <a:lnTo>
                    <a:pt x="6068" y="734"/>
                  </a:lnTo>
                  <a:lnTo>
                    <a:pt x="6068" y="734"/>
                  </a:lnTo>
                  <a:close/>
                  <a:moveTo>
                    <a:pt x="6283" y="976"/>
                  </a:moveTo>
                  <a:lnTo>
                    <a:pt x="6283" y="840"/>
                  </a:lnTo>
                  <a:lnTo>
                    <a:pt x="6289" y="840"/>
                  </a:lnTo>
                  <a:lnTo>
                    <a:pt x="6295" y="839"/>
                  </a:lnTo>
                  <a:lnTo>
                    <a:pt x="6300" y="836"/>
                  </a:lnTo>
                  <a:lnTo>
                    <a:pt x="6305" y="833"/>
                  </a:lnTo>
                  <a:lnTo>
                    <a:pt x="6313" y="826"/>
                  </a:lnTo>
                  <a:lnTo>
                    <a:pt x="6319" y="814"/>
                  </a:lnTo>
                  <a:lnTo>
                    <a:pt x="6323" y="803"/>
                  </a:lnTo>
                  <a:lnTo>
                    <a:pt x="6328" y="788"/>
                  </a:lnTo>
                  <a:lnTo>
                    <a:pt x="6331" y="774"/>
                  </a:lnTo>
                  <a:lnTo>
                    <a:pt x="6332" y="760"/>
                  </a:lnTo>
                  <a:lnTo>
                    <a:pt x="6333" y="748"/>
                  </a:lnTo>
                  <a:lnTo>
                    <a:pt x="6335" y="737"/>
                  </a:lnTo>
                  <a:lnTo>
                    <a:pt x="6336" y="725"/>
                  </a:lnTo>
                  <a:lnTo>
                    <a:pt x="6336" y="712"/>
                  </a:lnTo>
                  <a:lnTo>
                    <a:pt x="6336" y="689"/>
                  </a:lnTo>
                  <a:lnTo>
                    <a:pt x="6336" y="670"/>
                  </a:lnTo>
                  <a:lnTo>
                    <a:pt x="6338" y="659"/>
                  </a:lnTo>
                  <a:lnTo>
                    <a:pt x="6338" y="647"/>
                  </a:lnTo>
                  <a:lnTo>
                    <a:pt x="6338" y="624"/>
                  </a:lnTo>
                  <a:lnTo>
                    <a:pt x="6547" y="624"/>
                  </a:lnTo>
                  <a:lnTo>
                    <a:pt x="6547" y="840"/>
                  </a:lnTo>
                  <a:lnTo>
                    <a:pt x="6583" y="840"/>
                  </a:lnTo>
                  <a:lnTo>
                    <a:pt x="6583" y="976"/>
                  </a:lnTo>
                  <a:lnTo>
                    <a:pt x="6521" y="976"/>
                  </a:lnTo>
                  <a:lnTo>
                    <a:pt x="6521" y="897"/>
                  </a:lnTo>
                  <a:lnTo>
                    <a:pt x="6345" y="897"/>
                  </a:lnTo>
                  <a:lnTo>
                    <a:pt x="6345" y="976"/>
                  </a:lnTo>
                  <a:lnTo>
                    <a:pt x="6283" y="976"/>
                  </a:lnTo>
                  <a:lnTo>
                    <a:pt x="6283" y="976"/>
                  </a:lnTo>
                  <a:close/>
                  <a:moveTo>
                    <a:pt x="6372" y="840"/>
                  </a:moveTo>
                  <a:lnTo>
                    <a:pt x="6485" y="840"/>
                  </a:lnTo>
                  <a:lnTo>
                    <a:pt x="6485" y="680"/>
                  </a:lnTo>
                  <a:lnTo>
                    <a:pt x="6394" y="680"/>
                  </a:lnTo>
                  <a:lnTo>
                    <a:pt x="6394" y="701"/>
                  </a:lnTo>
                  <a:lnTo>
                    <a:pt x="6392" y="721"/>
                  </a:lnTo>
                  <a:lnTo>
                    <a:pt x="6392" y="742"/>
                  </a:lnTo>
                  <a:lnTo>
                    <a:pt x="6391" y="762"/>
                  </a:lnTo>
                  <a:lnTo>
                    <a:pt x="6390" y="774"/>
                  </a:lnTo>
                  <a:lnTo>
                    <a:pt x="6388" y="788"/>
                  </a:lnTo>
                  <a:lnTo>
                    <a:pt x="6387" y="801"/>
                  </a:lnTo>
                  <a:lnTo>
                    <a:pt x="6384" y="816"/>
                  </a:lnTo>
                  <a:lnTo>
                    <a:pt x="6378" y="829"/>
                  </a:lnTo>
                  <a:lnTo>
                    <a:pt x="6372" y="840"/>
                  </a:lnTo>
                  <a:lnTo>
                    <a:pt x="6372" y="840"/>
                  </a:lnTo>
                  <a:close/>
                  <a:moveTo>
                    <a:pt x="6621" y="897"/>
                  </a:moveTo>
                  <a:lnTo>
                    <a:pt x="6621" y="624"/>
                  </a:lnTo>
                  <a:lnTo>
                    <a:pt x="6683" y="624"/>
                  </a:lnTo>
                  <a:lnTo>
                    <a:pt x="6683" y="734"/>
                  </a:lnTo>
                  <a:lnTo>
                    <a:pt x="6797" y="734"/>
                  </a:lnTo>
                  <a:lnTo>
                    <a:pt x="6797" y="624"/>
                  </a:lnTo>
                  <a:lnTo>
                    <a:pt x="6860" y="624"/>
                  </a:lnTo>
                  <a:lnTo>
                    <a:pt x="6860" y="897"/>
                  </a:lnTo>
                  <a:lnTo>
                    <a:pt x="6797" y="897"/>
                  </a:lnTo>
                  <a:lnTo>
                    <a:pt x="6797" y="790"/>
                  </a:lnTo>
                  <a:lnTo>
                    <a:pt x="6683" y="790"/>
                  </a:lnTo>
                  <a:lnTo>
                    <a:pt x="6683" y="897"/>
                  </a:lnTo>
                  <a:lnTo>
                    <a:pt x="6621" y="897"/>
                  </a:lnTo>
                  <a:close/>
                  <a:moveTo>
                    <a:pt x="7042" y="899"/>
                  </a:moveTo>
                  <a:lnTo>
                    <a:pt x="7022" y="899"/>
                  </a:lnTo>
                  <a:lnTo>
                    <a:pt x="7003" y="895"/>
                  </a:lnTo>
                  <a:lnTo>
                    <a:pt x="6986" y="891"/>
                  </a:lnTo>
                  <a:lnTo>
                    <a:pt x="6970" y="882"/>
                  </a:lnTo>
                  <a:lnTo>
                    <a:pt x="6957" y="873"/>
                  </a:lnTo>
                  <a:lnTo>
                    <a:pt x="6944" y="862"/>
                  </a:lnTo>
                  <a:lnTo>
                    <a:pt x="6934" y="849"/>
                  </a:lnTo>
                  <a:lnTo>
                    <a:pt x="6925" y="833"/>
                  </a:lnTo>
                  <a:lnTo>
                    <a:pt x="6920" y="817"/>
                  </a:lnTo>
                  <a:lnTo>
                    <a:pt x="6914" y="800"/>
                  </a:lnTo>
                  <a:lnTo>
                    <a:pt x="6911" y="781"/>
                  </a:lnTo>
                  <a:lnTo>
                    <a:pt x="6911" y="761"/>
                  </a:lnTo>
                  <a:lnTo>
                    <a:pt x="6911" y="741"/>
                  </a:lnTo>
                  <a:lnTo>
                    <a:pt x="6914" y="722"/>
                  </a:lnTo>
                  <a:lnTo>
                    <a:pt x="6920" y="705"/>
                  </a:lnTo>
                  <a:lnTo>
                    <a:pt x="6927" y="688"/>
                  </a:lnTo>
                  <a:lnTo>
                    <a:pt x="6935" y="673"/>
                  </a:lnTo>
                  <a:lnTo>
                    <a:pt x="6945" y="660"/>
                  </a:lnTo>
                  <a:lnTo>
                    <a:pt x="6957" y="649"/>
                  </a:lnTo>
                  <a:lnTo>
                    <a:pt x="6971" y="639"/>
                  </a:lnTo>
                  <a:lnTo>
                    <a:pt x="6987" y="630"/>
                  </a:lnTo>
                  <a:lnTo>
                    <a:pt x="7004" y="626"/>
                  </a:lnTo>
                  <a:lnTo>
                    <a:pt x="7023" y="621"/>
                  </a:lnTo>
                  <a:lnTo>
                    <a:pt x="7042" y="620"/>
                  </a:lnTo>
                  <a:lnTo>
                    <a:pt x="7058" y="621"/>
                  </a:lnTo>
                  <a:lnTo>
                    <a:pt x="7071" y="623"/>
                  </a:lnTo>
                  <a:lnTo>
                    <a:pt x="7084" y="627"/>
                  </a:lnTo>
                  <a:lnTo>
                    <a:pt x="7095" y="631"/>
                  </a:lnTo>
                  <a:lnTo>
                    <a:pt x="7107" y="637"/>
                  </a:lnTo>
                  <a:lnTo>
                    <a:pt x="7117" y="644"/>
                  </a:lnTo>
                  <a:lnTo>
                    <a:pt x="7127" y="652"/>
                  </a:lnTo>
                  <a:lnTo>
                    <a:pt x="7136" y="660"/>
                  </a:lnTo>
                  <a:lnTo>
                    <a:pt x="7143" y="670"/>
                  </a:lnTo>
                  <a:lnTo>
                    <a:pt x="7148" y="680"/>
                  </a:lnTo>
                  <a:lnTo>
                    <a:pt x="7154" y="692"/>
                  </a:lnTo>
                  <a:lnTo>
                    <a:pt x="7159" y="703"/>
                  </a:lnTo>
                  <a:lnTo>
                    <a:pt x="7161" y="716"/>
                  </a:lnTo>
                  <a:lnTo>
                    <a:pt x="7164" y="729"/>
                  </a:lnTo>
                  <a:lnTo>
                    <a:pt x="7166" y="742"/>
                  </a:lnTo>
                  <a:lnTo>
                    <a:pt x="7166" y="757"/>
                  </a:lnTo>
                  <a:lnTo>
                    <a:pt x="7166" y="762"/>
                  </a:lnTo>
                  <a:lnTo>
                    <a:pt x="7166" y="768"/>
                  </a:lnTo>
                  <a:lnTo>
                    <a:pt x="7164" y="774"/>
                  </a:lnTo>
                  <a:lnTo>
                    <a:pt x="7164" y="781"/>
                  </a:lnTo>
                  <a:lnTo>
                    <a:pt x="6973" y="781"/>
                  </a:lnTo>
                  <a:lnTo>
                    <a:pt x="6974" y="790"/>
                  </a:lnTo>
                  <a:lnTo>
                    <a:pt x="6977" y="799"/>
                  </a:lnTo>
                  <a:lnTo>
                    <a:pt x="6979" y="806"/>
                  </a:lnTo>
                  <a:lnTo>
                    <a:pt x="6983" y="814"/>
                  </a:lnTo>
                  <a:lnTo>
                    <a:pt x="6987" y="820"/>
                  </a:lnTo>
                  <a:lnTo>
                    <a:pt x="6993" y="827"/>
                  </a:lnTo>
                  <a:lnTo>
                    <a:pt x="6999" y="833"/>
                  </a:lnTo>
                  <a:lnTo>
                    <a:pt x="7006" y="837"/>
                  </a:lnTo>
                  <a:lnTo>
                    <a:pt x="7013" y="842"/>
                  </a:lnTo>
                  <a:lnTo>
                    <a:pt x="7022" y="845"/>
                  </a:lnTo>
                  <a:lnTo>
                    <a:pt x="7032" y="846"/>
                  </a:lnTo>
                  <a:lnTo>
                    <a:pt x="7042" y="846"/>
                  </a:lnTo>
                  <a:lnTo>
                    <a:pt x="7055" y="846"/>
                  </a:lnTo>
                  <a:lnTo>
                    <a:pt x="7066" y="843"/>
                  </a:lnTo>
                  <a:lnTo>
                    <a:pt x="7078" y="839"/>
                  </a:lnTo>
                  <a:lnTo>
                    <a:pt x="7088" y="833"/>
                  </a:lnTo>
                  <a:lnTo>
                    <a:pt x="7092" y="829"/>
                  </a:lnTo>
                  <a:lnTo>
                    <a:pt x="7095" y="824"/>
                  </a:lnTo>
                  <a:lnTo>
                    <a:pt x="7098" y="820"/>
                  </a:lnTo>
                  <a:lnTo>
                    <a:pt x="7100" y="816"/>
                  </a:lnTo>
                  <a:lnTo>
                    <a:pt x="7163" y="816"/>
                  </a:lnTo>
                  <a:lnTo>
                    <a:pt x="7159" y="830"/>
                  </a:lnTo>
                  <a:lnTo>
                    <a:pt x="7153" y="842"/>
                  </a:lnTo>
                  <a:lnTo>
                    <a:pt x="7147" y="853"/>
                  </a:lnTo>
                  <a:lnTo>
                    <a:pt x="7138" y="863"/>
                  </a:lnTo>
                  <a:lnTo>
                    <a:pt x="7128" y="872"/>
                  </a:lnTo>
                  <a:lnTo>
                    <a:pt x="7118" y="879"/>
                  </a:lnTo>
                  <a:lnTo>
                    <a:pt x="7107" y="886"/>
                  </a:lnTo>
                  <a:lnTo>
                    <a:pt x="7095" y="891"/>
                  </a:lnTo>
                  <a:lnTo>
                    <a:pt x="7082" y="895"/>
                  </a:lnTo>
                  <a:lnTo>
                    <a:pt x="7069" y="898"/>
                  </a:lnTo>
                  <a:lnTo>
                    <a:pt x="7056" y="899"/>
                  </a:lnTo>
                  <a:lnTo>
                    <a:pt x="7042" y="899"/>
                  </a:lnTo>
                  <a:lnTo>
                    <a:pt x="7042" y="899"/>
                  </a:lnTo>
                  <a:close/>
                  <a:moveTo>
                    <a:pt x="6974" y="734"/>
                  </a:moveTo>
                  <a:lnTo>
                    <a:pt x="7105" y="734"/>
                  </a:lnTo>
                  <a:lnTo>
                    <a:pt x="7105" y="725"/>
                  </a:lnTo>
                  <a:lnTo>
                    <a:pt x="7104" y="718"/>
                  </a:lnTo>
                  <a:lnTo>
                    <a:pt x="7101" y="711"/>
                  </a:lnTo>
                  <a:lnTo>
                    <a:pt x="7098" y="703"/>
                  </a:lnTo>
                  <a:lnTo>
                    <a:pt x="7094" y="696"/>
                  </a:lnTo>
                  <a:lnTo>
                    <a:pt x="7088" y="690"/>
                  </a:lnTo>
                  <a:lnTo>
                    <a:pt x="7082" y="686"/>
                  </a:lnTo>
                  <a:lnTo>
                    <a:pt x="7075" y="682"/>
                  </a:lnTo>
                  <a:lnTo>
                    <a:pt x="7068" y="677"/>
                  </a:lnTo>
                  <a:lnTo>
                    <a:pt x="7061" y="675"/>
                  </a:lnTo>
                  <a:lnTo>
                    <a:pt x="7051" y="673"/>
                  </a:lnTo>
                  <a:lnTo>
                    <a:pt x="7042" y="673"/>
                  </a:lnTo>
                  <a:lnTo>
                    <a:pt x="7030" y="673"/>
                  </a:lnTo>
                  <a:lnTo>
                    <a:pt x="7022" y="675"/>
                  </a:lnTo>
                  <a:lnTo>
                    <a:pt x="7013" y="677"/>
                  </a:lnTo>
                  <a:lnTo>
                    <a:pt x="7006" y="682"/>
                  </a:lnTo>
                  <a:lnTo>
                    <a:pt x="6999" y="686"/>
                  </a:lnTo>
                  <a:lnTo>
                    <a:pt x="6993" y="692"/>
                  </a:lnTo>
                  <a:lnTo>
                    <a:pt x="6987" y="698"/>
                  </a:lnTo>
                  <a:lnTo>
                    <a:pt x="6983" y="705"/>
                  </a:lnTo>
                  <a:lnTo>
                    <a:pt x="6980" y="712"/>
                  </a:lnTo>
                  <a:lnTo>
                    <a:pt x="6977" y="719"/>
                  </a:lnTo>
                  <a:lnTo>
                    <a:pt x="6976" y="726"/>
                  </a:lnTo>
                  <a:lnTo>
                    <a:pt x="6974" y="734"/>
                  </a:lnTo>
                  <a:lnTo>
                    <a:pt x="6974" y="734"/>
                  </a:lnTo>
                  <a:close/>
                  <a:moveTo>
                    <a:pt x="7216" y="897"/>
                  </a:moveTo>
                  <a:lnTo>
                    <a:pt x="7216" y="624"/>
                  </a:lnTo>
                  <a:lnTo>
                    <a:pt x="7409" y="624"/>
                  </a:lnTo>
                  <a:lnTo>
                    <a:pt x="7409" y="680"/>
                  </a:lnTo>
                  <a:lnTo>
                    <a:pt x="7280" y="680"/>
                  </a:lnTo>
                  <a:lnTo>
                    <a:pt x="7280" y="897"/>
                  </a:lnTo>
                  <a:lnTo>
                    <a:pt x="7216" y="897"/>
                  </a:lnTo>
                  <a:close/>
                  <a:moveTo>
                    <a:pt x="7568" y="899"/>
                  </a:moveTo>
                  <a:lnTo>
                    <a:pt x="7547" y="899"/>
                  </a:lnTo>
                  <a:lnTo>
                    <a:pt x="7529" y="895"/>
                  </a:lnTo>
                  <a:lnTo>
                    <a:pt x="7511" y="891"/>
                  </a:lnTo>
                  <a:lnTo>
                    <a:pt x="7496" y="884"/>
                  </a:lnTo>
                  <a:lnTo>
                    <a:pt x="7481" y="873"/>
                  </a:lnTo>
                  <a:lnTo>
                    <a:pt x="7468" y="862"/>
                  </a:lnTo>
                  <a:lnTo>
                    <a:pt x="7458" y="849"/>
                  </a:lnTo>
                  <a:lnTo>
                    <a:pt x="7449" y="835"/>
                  </a:lnTo>
                  <a:lnTo>
                    <a:pt x="7442" y="817"/>
                  </a:lnTo>
                  <a:lnTo>
                    <a:pt x="7436" y="800"/>
                  </a:lnTo>
                  <a:lnTo>
                    <a:pt x="7434" y="781"/>
                  </a:lnTo>
                  <a:lnTo>
                    <a:pt x="7432" y="761"/>
                  </a:lnTo>
                  <a:lnTo>
                    <a:pt x="7434" y="741"/>
                  </a:lnTo>
                  <a:lnTo>
                    <a:pt x="7436" y="721"/>
                  </a:lnTo>
                  <a:lnTo>
                    <a:pt x="7442" y="703"/>
                  </a:lnTo>
                  <a:lnTo>
                    <a:pt x="7449" y="686"/>
                  </a:lnTo>
                  <a:lnTo>
                    <a:pt x="7458" y="672"/>
                  </a:lnTo>
                  <a:lnTo>
                    <a:pt x="7468" y="659"/>
                  </a:lnTo>
                  <a:lnTo>
                    <a:pt x="7481" y="647"/>
                  </a:lnTo>
                  <a:lnTo>
                    <a:pt x="7496" y="639"/>
                  </a:lnTo>
                  <a:lnTo>
                    <a:pt x="7511" y="630"/>
                  </a:lnTo>
                  <a:lnTo>
                    <a:pt x="7529" y="626"/>
                  </a:lnTo>
                  <a:lnTo>
                    <a:pt x="7547" y="621"/>
                  </a:lnTo>
                  <a:lnTo>
                    <a:pt x="7568" y="620"/>
                  </a:lnTo>
                  <a:lnTo>
                    <a:pt x="7588" y="621"/>
                  </a:lnTo>
                  <a:lnTo>
                    <a:pt x="7605" y="626"/>
                  </a:lnTo>
                  <a:lnTo>
                    <a:pt x="7622" y="630"/>
                  </a:lnTo>
                  <a:lnTo>
                    <a:pt x="7638" y="639"/>
                  </a:lnTo>
                  <a:lnTo>
                    <a:pt x="7652" y="647"/>
                  </a:lnTo>
                  <a:lnTo>
                    <a:pt x="7664" y="659"/>
                  </a:lnTo>
                  <a:lnTo>
                    <a:pt x="7676" y="672"/>
                  </a:lnTo>
                  <a:lnTo>
                    <a:pt x="7684" y="688"/>
                  </a:lnTo>
                  <a:lnTo>
                    <a:pt x="7691" y="703"/>
                  </a:lnTo>
                  <a:lnTo>
                    <a:pt x="7696" y="722"/>
                  </a:lnTo>
                  <a:lnTo>
                    <a:pt x="7699" y="741"/>
                  </a:lnTo>
                  <a:lnTo>
                    <a:pt x="7700" y="761"/>
                  </a:lnTo>
                  <a:lnTo>
                    <a:pt x="7699" y="783"/>
                  </a:lnTo>
                  <a:lnTo>
                    <a:pt x="7696" y="801"/>
                  </a:lnTo>
                  <a:lnTo>
                    <a:pt x="7691" y="819"/>
                  </a:lnTo>
                  <a:lnTo>
                    <a:pt x="7684" y="835"/>
                  </a:lnTo>
                  <a:lnTo>
                    <a:pt x="7676" y="849"/>
                  </a:lnTo>
                  <a:lnTo>
                    <a:pt x="7665" y="862"/>
                  </a:lnTo>
                  <a:lnTo>
                    <a:pt x="7652" y="873"/>
                  </a:lnTo>
                  <a:lnTo>
                    <a:pt x="7640" y="884"/>
                  </a:lnTo>
                  <a:lnTo>
                    <a:pt x="7624" y="891"/>
                  </a:lnTo>
                  <a:lnTo>
                    <a:pt x="7606" y="895"/>
                  </a:lnTo>
                  <a:lnTo>
                    <a:pt x="7588" y="899"/>
                  </a:lnTo>
                  <a:lnTo>
                    <a:pt x="7568" y="899"/>
                  </a:lnTo>
                  <a:lnTo>
                    <a:pt x="7568" y="899"/>
                  </a:lnTo>
                  <a:close/>
                  <a:moveTo>
                    <a:pt x="7566" y="843"/>
                  </a:moveTo>
                  <a:lnTo>
                    <a:pt x="7579" y="842"/>
                  </a:lnTo>
                  <a:lnTo>
                    <a:pt x="7591" y="840"/>
                  </a:lnTo>
                  <a:lnTo>
                    <a:pt x="7599" y="836"/>
                  </a:lnTo>
                  <a:lnTo>
                    <a:pt x="7608" y="832"/>
                  </a:lnTo>
                  <a:lnTo>
                    <a:pt x="7615" y="826"/>
                  </a:lnTo>
                  <a:lnTo>
                    <a:pt x="7622" y="819"/>
                  </a:lnTo>
                  <a:lnTo>
                    <a:pt x="7627" y="810"/>
                  </a:lnTo>
                  <a:lnTo>
                    <a:pt x="7631" y="801"/>
                  </a:lnTo>
                  <a:lnTo>
                    <a:pt x="7634" y="791"/>
                  </a:lnTo>
                  <a:lnTo>
                    <a:pt x="7637" y="783"/>
                  </a:lnTo>
                  <a:lnTo>
                    <a:pt x="7638" y="773"/>
                  </a:lnTo>
                  <a:lnTo>
                    <a:pt x="7638" y="761"/>
                  </a:lnTo>
                  <a:lnTo>
                    <a:pt x="7638" y="751"/>
                  </a:lnTo>
                  <a:lnTo>
                    <a:pt x="7637" y="741"/>
                  </a:lnTo>
                  <a:lnTo>
                    <a:pt x="7634" y="731"/>
                  </a:lnTo>
                  <a:lnTo>
                    <a:pt x="7631" y="721"/>
                  </a:lnTo>
                  <a:lnTo>
                    <a:pt x="7627" y="712"/>
                  </a:lnTo>
                  <a:lnTo>
                    <a:pt x="7622" y="703"/>
                  </a:lnTo>
                  <a:lnTo>
                    <a:pt x="7615" y="696"/>
                  </a:lnTo>
                  <a:lnTo>
                    <a:pt x="7608" y="690"/>
                  </a:lnTo>
                  <a:lnTo>
                    <a:pt x="7599" y="685"/>
                  </a:lnTo>
                  <a:lnTo>
                    <a:pt x="7591" y="680"/>
                  </a:lnTo>
                  <a:lnTo>
                    <a:pt x="7579" y="679"/>
                  </a:lnTo>
                  <a:lnTo>
                    <a:pt x="7566" y="677"/>
                  </a:lnTo>
                  <a:lnTo>
                    <a:pt x="7555" y="679"/>
                  </a:lnTo>
                  <a:lnTo>
                    <a:pt x="7543" y="680"/>
                  </a:lnTo>
                  <a:lnTo>
                    <a:pt x="7533" y="685"/>
                  </a:lnTo>
                  <a:lnTo>
                    <a:pt x="7524" y="690"/>
                  </a:lnTo>
                  <a:lnTo>
                    <a:pt x="7517" y="696"/>
                  </a:lnTo>
                  <a:lnTo>
                    <a:pt x="7511" y="703"/>
                  </a:lnTo>
                  <a:lnTo>
                    <a:pt x="7506" y="712"/>
                  </a:lnTo>
                  <a:lnTo>
                    <a:pt x="7501" y="721"/>
                  </a:lnTo>
                  <a:lnTo>
                    <a:pt x="7498" y="731"/>
                  </a:lnTo>
                  <a:lnTo>
                    <a:pt x="7496" y="741"/>
                  </a:lnTo>
                  <a:lnTo>
                    <a:pt x="7496" y="751"/>
                  </a:lnTo>
                  <a:lnTo>
                    <a:pt x="7494" y="761"/>
                  </a:lnTo>
                  <a:lnTo>
                    <a:pt x="7496" y="773"/>
                  </a:lnTo>
                  <a:lnTo>
                    <a:pt x="7496" y="783"/>
                  </a:lnTo>
                  <a:lnTo>
                    <a:pt x="7498" y="793"/>
                  </a:lnTo>
                  <a:lnTo>
                    <a:pt x="7501" y="801"/>
                  </a:lnTo>
                  <a:lnTo>
                    <a:pt x="7506" y="811"/>
                  </a:lnTo>
                  <a:lnTo>
                    <a:pt x="7511" y="819"/>
                  </a:lnTo>
                  <a:lnTo>
                    <a:pt x="7517" y="826"/>
                  </a:lnTo>
                  <a:lnTo>
                    <a:pt x="7524" y="832"/>
                  </a:lnTo>
                  <a:lnTo>
                    <a:pt x="7533" y="836"/>
                  </a:lnTo>
                  <a:lnTo>
                    <a:pt x="7543" y="840"/>
                  </a:lnTo>
                  <a:lnTo>
                    <a:pt x="7555" y="842"/>
                  </a:lnTo>
                  <a:lnTo>
                    <a:pt x="7566" y="843"/>
                  </a:lnTo>
                  <a:lnTo>
                    <a:pt x="7566" y="843"/>
                  </a:lnTo>
                  <a:close/>
                  <a:moveTo>
                    <a:pt x="0" y="1413"/>
                  </a:moveTo>
                  <a:lnTo>
                    <a:pt x="0" y="1140"/>
                  </a:lnTo>
                  <a:lnTo>
                    <a:pt x="239" y="1140"/>
                  </a:lnTo>
                  <a:lnTo>
                    <a:pt x="239" y="1413"/>
                  </a:lnTo>
                  <a:lnTo>
                    <a:pt x="177" y="1413"/>
                  </a:lnTo>
                  <a:lnTo>
                    <a:pt x="177" y="1196"/>
                  </a:lnTo>
                  <a:lnTo>
                    <a:pt x="62" y="1196"/>
                  </a:lnTo>
                  <a:lnTo>
                    <a:pt x="62" y="1413"/>
                  </a:lnTo>
                  <a:lnTo>
                    <a:pt x="0" y="1413"/>
                  </a:lnTo>
                  <a:lnTo>
                    <a:pt x="0" y="1413"/>
                  </a:lnTo>
                  <a:close/>
                  <a:moveTo>
                    <a:pt x="300" y="1512"/>
                  </a:moveTo>
                  <a:lnTo>
                    <a:pt x="300" y="1140"/>
                  </a:lnTo>
                  <a:lnTo>
                    <a:pt x="359" y="1140"/>
                  </a:lnTo>
                  <a:lnTo>
                    <a:pt x="362" y="1178"/>
                  </a:lnTo>
                  <a:lnTo>
                    <a:pt x="370" y="1168"/>
                  </a:lnTo>
                  <a:lnTo>
                    <a:pt x="380" y="1159"/>
                  </a:lnTo>
                  <a:lnTo>
                    <a:pt x="391" y="1152"/>
                  </a:lnTo>
                  <a:lnTo>
                    <a:pt x="402" y="1146"/>
                  </a:lnTo>
                  <a:lnTo>
                    <a:pt x="414" y="1142"/>
                  </a:lnTo>
                  <a:lnTo>
                    <a:pt x="425" y="1139"/>
                  </a:lnTo>
                  <a:lnTo>
                    <a:pt x="438" y="1137"/>
                  </a:lnTo>
                  <a:lnTo>
                    <a:pt x="451" y="1136"/>
                  </a:lnTo>
                  <a:lnTo>
                    <a:pt x="470" y="1137"/>
                  </a:lnTo>
                  <a:lnTo>
                    <a:pt x="486" y="1140"/>
                  </a:lnTo>
                  <a:lnTo>
                    <a:pt x="501" y="1146"/>
                  </a:lnTo>
                  <a:lnTo>
                    <a:pt x="516" y="1155"/>
                  </a:lnTo>
                  <a:lnTo>
                    <a:pt x="527" y="1165"/>
                  </a:lnTo>
                  <a:lnTo>
                    <a:pt x="539" y="1176"/>
                  </a:lnTo>
                  <a:lnTo>
                    <a:pt x="548" y="1191"/>
                  </a:lnTo>
                  <a:lnTo>
                    <a:pt x="555" y="1205"/>
                  </a:lnTo>
                  <a:lnTo>
                    <a:pt x="560" y="1221"/>
                  </a:lnTo>
                  <a:lnTo>
                    <a:pt x="565" y="1238"/>
                  </a:lnTo>
                  <a:lnTo>
                    <a:pt x="568" y="1257"/>
                  </a:lnTo>
                  <a:lnTo>
                    <a:pt x="568" y="1276"/>
                  </a:lnTo>
                  <a:lnTo>
                    <a:pt x="568" y="1296"/>
                  </a:lnTo>
                  <a:lnTo>
                    <a:pt x="565" y="1315"/>
                  </a:lnTo>
                  <a:lnTo>
                    <a:pt x="560" y="1332"/>
                  </a:lnTo>
                  <a:lnTo>
                    <a:pt x="555" y="1348"/>
                  </a:lnTo>
                  <a:lnTo>
                    <a:pt x="548" y="1362"/>
                  </a:lnTo>
                  <a:lnTo>
                    <a:pt x="537" y="1375"/>
                  </a:lnTo>
                  <a:lnTo>
                    <a:pt x="527" y="1387"/>
                  </a:lnTo>
                  <a:lnTo>
                    <a:pt x="514" y="1397"/>
                  </a:lnTo>
                  <a:lnTo>
                    <a:pt x="507" y="1401"/>
                  </a:lnTo>
                  <a:lnTo>
                    <a:pt x="500" y="1405"/>
                  </a:lnTo>
                  <a:lnTo>
                    <a:pt x="493" y="1408"/>
                  </a:lnTo>
                  <a:lnTo>
                    <a:pt x="484" y="1411"/>
                  </a:lnTo>
                  <a:lnTo>
                    <a:pt x="465" y="1414"/>
                  </a:lnTo>
                  <a:lnTo>
                    <a:pt x="445" y="1415"/>
                  </a:lnTo>
                  <a:lnTo>
                    <a:pt x="427" y="1414"/>
                  </a:lnTo>
                  <a:lnTo>
                    <a:pt x="411" y="1411"/>
                  </a:lnTo>
                  <a:lnTo>
                    <a:pt x="396" y="1405"/>
                  </a:lnTo>
                  <a:lnTo>
                    <a:pt x="383" y="1400"/>
                  </a:lnTo>
                  <a:lnTo>
                    <a:pt x="372" y="1391"/>
                  </a:lnTo>
                  <a:lnTo>
                    <a:pt x="363" y="1384"/>
                  </a:lnTo>
                  <a:lnTo>
                    <a:pt x="363" y="1512"/>
                  </a:lnTo>
                  <a:lnTo>
                    <a:pt x="300" y="1512"/>
                  </a:lnTo>
                  <a:close/>
                  <a:moveTo>
                    <a:pt x="437" y="1359"/>
                  </a:moveTo>
                  <a:lnTo>
                    <a:pt x="448" y="1358"/>
                  </a:lnTo>
                  <a:lnTo>
                    <a:pt x="460" y="1356"/>
                  </a:lnTo>
                  <a:lnTo>
                    <a:pt x="470" y="1352"/>
                  </a:lnTo>
                  <a:lnTo>
                    <a:pt x="477" y="1348"/>
                  </a:lnTo>
                  <a:lnTo>
                    <a:pt x="484" y="1340"/>
                  </a:lnTo>
                  <a:lnTo>
                    <a:pt x="490" y="1333"/>
                  </a:lnTo>
                  <a:lnTo>
                    <a:pt x="496" y="1326"/>
                  </a:lnTo>
                  <a:lnTo>
                    <a:pt x="500" y="1317"/>
                  </a:lnTo>
                  <a:lnTo>
                    <a:pt x="503" y="1307"/>
                  </a:lnTo>
                  <a:lnTo>
                    <a:pt x="504" y="1297"/>
                  </a:lnTo>
                  <a:lnTo>
                    <a:pt x="506" y="1287"/>
                  </a:lnTo>
                  <a:lnTo>
                    <a:pt x="506" y="1277"/>
                  </a:lnTo>
                  <a:lnTo>
                    <a:pt x="506" y="1266"/>
                  </a:lnTo>
                  <a:lnTo>
                    <a:pt x="504" y="1255"/>
                  </a:lnTo>
                  <a:lnTo>
                    <a:pt x="501" y="1245"/>
                  </a:lnTo>
                  <a:lnTo>
                    <a:pt x="499" y="1235"/>
                  </a:lnTo>
                  <a:lnTo>
                    <a:pt x="496" y="1227"/>
                  </a:lnTo>
                  <a:lnTo>
                    <a:pt x="490" y="1218"/>
                  </a:lnTo>
                  <a:lnTo>
                    <a:pt x="484" y="1211"/>
                  </a:lnTo>
                  <a:lnTo>
                    <a:pt x="477" y="1205"/>
                  </a:lnTo>
                  <a:lnTo>
                    <a:pt x="468" y="1199"/>
                  </a:lnTo>
                  <a:lnTo>
                    <a:pt x="458" y="1196"/>
                  </a:lnTo>
                  <a:lnTo>
                    <a:pt x="448" y="1193"/>
                  </a:lnTo>
                  <a:lnTo>
                    <a:pt x="435" y="1193"/>
                  </a:lnTo>
                  <a:lnTo>
                    <a:pt x="424" y="1193"/>
                  </a:lnTo>
                  <a:lnTo>
                    <a:pt x="414" y="1196"/>
                  </a:lnTo>
                  <a:lnTo>
                    <a:pt x="404" y="1199"/>
                  </a:lnTo>
                  <a:lnTo>
                    <a:pt x="395" y="1205"/>
                  </a:lnTo>
                  <a:lnTo>
                    <a:pt x="388" y="1211"/>
                  </a:lnTo>
                  <a:lnTo>
                    <a:pt x="380" y="1218"/>
                  </a:lnTo>
                  <a:lnTo>
                    <a:pt x="376" y="1227"/>
                  </a:lnTo>
                  <a:lnTo>
                    <a:pt x="370" y="1235"/>
                  </a:lnTo>
                  <a:lnTo>
                    <a:pt x="368" y="1245"/>
                  </a:lnTo>
                  <a:lnTo>
                    <a:pt x="365" y="1255"/>
                  </a:lnTo>
                  <a:lnTo>
                    <a:pt x="363" y="1266"/>
                  </a:lnTo>
                  <a:lnTo>
                    <a:pt x="363" y="1277"/>
                  </a:lnTo>
                  <a:lnTo>
                    <a:pt x="363" y="1287"/>
                  </a:lnTo>
                  <a:lnTo>
                    <a:pt x="365" y="1299"/>
                  </a:lnTo>
                  <a:lnTo>
                    <a:pt x="368" y="1309"/>
                  </a:lnTo>
                  <a:lnTo>
                    <a:pt x="370" y="1317"/>
                  </a:lnTo>
                  <a:lnTo>
                    <a:pt x="375" y="1328"/>
                  </a:lnTo>
                  <a:lnTo>
                    <a:pt x="380" y="1335"/>
                  </a:lnTo>
                  <a:lnTo>
                    <a:pt x="386" y="1342"/>
                  </a:lnTo>
                  <a:lnTo>
                    <a:pt x="395" y="1348"/>
                  </a:lnTo>
                  <a:lnTo>
                    <a:pt x="404" y="1353"/>
                  </a:lnTo>
                  <a:lnTo>
                    <a:pt x="414" y="1356"/>
                  </a:lnTo>
                  <a:lnTo>
                    <a:pt x="424" y="1358"/>
                  </a:lnTo>
                  <a:lnTo>
                    <a:pt x="437" y="1359"/>
                  </a:lnTo>
                  <a:lnTo>
                    <a:pt x="437" y="1359"/>
                  </a:lnTo>
                  <a:close/>
                  <a:moveTo>
                    <a:pt x="738" y="1415"/>
                  </a:moveTo>
                  <a:lnTo>
                    <a:pt x="717" y="1414"/>
                  </a:lnTo>
                  <a:lnTo>
                    <a:pt x="699" y="1411"/>
                  </a:lnTo>
                  <a:lnTo>
                    <a:pt x="681" y="1405"/>
                  </a:lnTo>
                  <a:lnTo>
                    <a:pt x="666" y="1398"/>
                  </a:lnTo>
                  <a:lnTo>
                    <a:pt x="653" y="1388"/>
                  </a:lnTo>
                  <a:lnTo>
                    <a:pt x="640" y="1377"/>
                  </a:lnTo>
                  <a:lnTo>
                    <a:pt x="630" y="1364"/>
                  </a:lnTo>
                  <a:lnTo>
                    <a:pt x="621" y="1349"/>
                  </a:lnTo>
                  <a:lnTo>
                    <a:pt x="614" y="1333"/>
                  </a:lnTo>
                  <a:lnTo>
                    <a:pt x="609" y="1316"/>
                  </a:lnTo>
                  <a:lnTo>
                    <a:pt x="607" y="1297"/>
                  </a:lnTo>
                  <a:lnTo>
                    <a:pt x="607" y="1277"/>
                  </a:lnTo>
                  <a:lnTo>
                    <a:pt x="607" y="1257"/>
                  </a:lnTo>
                  <a:lnTo>
                    <a:pt x="609" y="1238"/>
                  </a:lnTo>
                  <a:lnTo>
                    <a:pt x="615" y="1221"/>
                  </a:lnTo>
                  <a:lnTo>
                    <a:pt x="621" y="1204"/>
                  </a:lnTo>
                  <a:lnTo>
                    <a:pt x="630" y="1189"/>
                  </a:lnTo>
                  <a:lnTo>
                    <a:pt x="641" y="1176"/>
                  </a:lnTo>
                  <a:lnTo>
                    <a:pt x="653" y="1165"/>
                  </a:lnTo>
                  <a:lnTo>
                    <a:pt x="667" y="1155"/>
                  </a:lnTo>
                  <a:lnTo>
                    <a:pt x="683" y="1146"/>
                  </a:lnTo>
                  <a:lnTo>
                    <a:pt x="699" y="1140"/>
                  </a:lnTo>
                  <a:lnTo>
                    <a:pt x="717" y="1137"/>
                  </a:lnTo>
                  <a:lnTo>
                    <a:pt x="738" y="1136"/>
                  </a:lnTo>
                  <a:lnTo>
                    <a:pt x="752" y="1137"/>
                  </a:lnTo>
                  <a:lnTo>
                    <a:pt x="766" y="1139"/>
                  </a:lnTo>
                  <a:lnTo>
                    <a:pt x="779" y="1142"/>
                  </a:lnTo>
                  <a:lnTo>
                    <a:pt x="791" y="1146"/>
                  </a:lnTo>
                  <a:lnTo>
                    <a:pt x="802" y="1152"/>
                  </a:lnTo>
                  <a:lnTo>
                    <a:pt x="812" y="1159"/>
                  </a:lnTo>
                  <a:lnTo>
                    <a:pt x="823" y="1168"/>
                  </a:lnTo>
                  <a:lnTo>
                    <a:pt x="830" y="1176"/>
                  </a:lnTo>
                  <a:lnTo>
                    <a:pt x="838" y="1186"/>
                  </a:lnTo>
                  <a:lnTo>
                    <a:pt x="844" y="1196"/>
                  </a:lnTo>
                  <a:lnTo>
                    <a:pt x="850" y="1208"/>
                  </a:lnTo>
                  <a:lnTo>
                    <a:pt x="854" y="1219"/>
                  </a:lnTo>
                  <a:lnTo>
                    <a:pt x="857" y="1231"/>
                  </a:lnTo>
                  <a:lnTo>
                    <a:pt x="860" y="1244"/>
                  </a:lnTo>
                  <a:lnTo>
                    <a:pt x="861" y="1258"/>
                  </a:lnTo>
                  <a:lnTo>
                    <a:pt x="861" y="1271"/>
                  </a:lnTo>
                  <a:lnTo>
                    <a:pt x="861" y="1277"/>
                  </a:lnTo>
                  <a:lnTo>
                    <a:pt x="861" y="1284"/>
                  </a:lnTo>
                  <a:lnTo>
                    <a:pt x="860" y="1290"/>
                  </a:lnTo>
                  <a:lnTo>
                    <a:pt x="860" y="1296"/>
                  </a:lnTo>
                  <a:lnTo>
                    <a:pt x="668" y="1296"/>
                  </a:lnTo>
                  <a:lnTo>
                    <a:pt x="670" y="1304"/>
                  </a:lnTo>
                  <a:lnTo>
                    <a:pt x="671" y="1313"/>
                  </a:lnTo>
                  <a:lnTo>
                    <a:pt x="674" y="1322"/>
                  </a:lnTo>
                  <a:lnTo>
                    <a:pt x="679" y="1329"/>
                  </a:lnTo>
                  <a:lnTo>
                    <a:pt x="683" y="1336"/>
                  </a:lnTo>
                  <a:lnTo>
                    <a:pt x="687" y="1343"/>
                  </a:lnTo>
                  <a:lnTo>
                    <a:pt x="694" y="1348"/>
                  </a:lnTo>
                  <a:lnTo>
                    <a:pt x="702" y="1353"/>
                  </a:lnTo>
                  <a:lnTo>
                    <a:pt x="709" y="1356"/>
                  </a:lnTo>
                  <a:lnTo>
                    <a:pt x="717" y="1359"/>
                  </a:lnTo>
                  <a:lnTo>
                    <a:pt x="728" y="1361"/>
                  </a:lnTo>
                  <a:lnTo>
                    <a:pt x="738" y="1362"/>
                  </a:lnTo>
                  <a:lnTo>
                    <a:pt x="751" y="1361"/>
                  </a:lnTo>
                  <a:lnTo>
                    <a:pt x="762" y="1358"/>
                  </a:lnTo>
                  <a:lnTo>
                    <a:pt x="774" y="1355"/>
                  </a:lnTo>
                  <a:lnTo>
                    <a:pt x="784" y="1348"/>
                  </a:lnTo>
                  <a:lnTo>
                    <a:pt x="788" y="1345"/>
                  </a:lnTo>
                  <a:lnTo>
                    <a:pt x="791" y="1340"/>
                  </a:lnTo>
                  <a:lnTo>
                    <a:pt x="794" y="1336"/>
                  </a:lnTo>
                  <a:lnTo>
                    <a:pt x="795" y="1332"/>
                  </a:lnTo>
                  <a:lnTo>
                    <a:pt x="859" y="1332"/>
                  </a:lnTo>
                  <a:lnTo>
                    <a:pt x="854" y="1345"/>
                  </a:lnTo>
                  <a:lnTo>
                    <a:pt x="848" y="1358"/>
                  </a:lnTo>
                  <a:lnTo>
                    <a:pt x="843" y="1369"/>
                  </a:lnTo>
                  <a:lnTo>
                    <a:pt x="834" y="1379"/>
                  </a:lnTo>
                  <a:lnTo>
                    <a:pt x="824" y="1388"/>
                  </a:lnTo>
                  <a:lnTo>
                    <a:pt x="814" y="1395"/>
                  </a:lnTo>
                  <a:lnTo>
                    <a:pt x="802" y="1401"/>
                  </a:lnTo>
                  <a:lnTo>
                    <a:pt x="791" y="1407"/>
                  </a:lnTo>
                  <a:lnTo>
                    <a:pt x="778" y="1410"/>
                  </a:lnTo>
                  <a:lnTo>
                    <a:pt x="765" y="1413"/>
                  </a:lnTo>
                  <a:lnTo>
                    <a:pt x="752" y="1414"/>
                  </a:lnTo>
                  <a:lnTo>
                    <a:pt x="738" y="1415"/>
                  </a:lnTo>
                  <a:lnTo>
                    <a:pt x="738" y="1415"/>
                  </a:lnTo>
                  <a:close/>
                  <a:moveTo>
                    <a:pt x="670" y="1250"/>
                  </a:moveTo>
                  <a:lnTo>
                    <a:pt x="801" y="1250"/>
                  </a:lnTo>
                  <a:lnTo>
                    <a:pt x="800" y="1241"/>
                  </a:lnTo>
                  <a:lnTo>
                    <a:pt x="798" y="1234"/>
                  </a:lnTo>
                  <a:lnTo>
                    <a:pt x="797" y="1225"/>
                  </a:lnTo>
                  <a:lnTo>
                    <a:pt x="792" y="1219"/>
                  </a:lnTo>
                  <a:lnTo>
                    <a:pt x="788" y="1212"/>
                  </a:lnTo>
                  <a:lnTo>
                    <a:pt x="784" y="1206"/>
                  </a:lnTo>
                  <a:lnTo>
                    <a:pt x="778" y="1201"/>
                  </a:lnTo>
                  <a:lnTo>
                    <a:pt x="771" y="1196"/>
                  </a:lnTo>
                  <a:lnTo>
                    <a:pt x="764" y="1193"/>
                  </a:lnTo>
                  <a:lnTo>
                    <a:pt x="755" y="1191"/>
                  </a:lnTo>
                  <a:lnTo>
                    <a:pt x="746" y="1189"/>
                  </a:lnTo>
                  <a:lnTo>
                    <a:pt x="736" y="1189"/>
                  </a:lnTo>
                  <a:lnTo>
                    <a:pt x="726" y="1189"/>
                  </a:lnTo>
                  <a:lnTo>
                    <a:pt x="717" y="1191"/>
                  </a:lnTo>
                  <a:lnTo>
                    <a:pt x="709" y="1193"/>
                  </a:lnTo>
                  <a:lnTo>
                    <a:pt x="700" y="1198"/>
                  </a:lnTo>
                  <a:lnTo>
                    <a:pt x="694" y="1202"/>
                  </a:lnTo>
                  <a:lnTo>
                    <a:pt x="689" y="1208"/>
                  </a:lnTo>
                  <a:lnTo>
                    <a:pt x="683" y="1214"/>
                  </a:lnTo>
                  <a:lnTo>
                    <a:pt x="679" y="1221"/>
                  </a:lnTo>
                  <a:lnTo>
                    <a:pt x="676" y="1227"/>
                  </a:lnTo>
                  <a:lnTo>
                    <a:pt x="673" y="1235"/>
                  </a:lnTo>
                  <a:lnTo>
                    <a:pt x="671" y="1242"/>
                  </a:lnTo>
                  <a:lnTo>
                    <a:pt x="670" y="1250"/>
                  </a:lnTo>
                  <a:lnTo>
                    <a:pt x="670" y="1250"/>
                  </a:lnTo>
                  <a:close/>
                  <a:moveTo>
                    <a:pt x="883" y="1490"/>
                  </a:moveTo>
                  <a:lnTo>
                    <a:pt x="883" y="1356"/>
                  </a:lnTo>
                  <a:lnTo>
                    <a:pt x="890" y="1356"/>
                  </a:lnTo>
                  <a:lnTo>
                    <a:pt x="896" y="1355"/>
                  </a:lnTo>
                  <a:lnTo>
                    <a:pt x="900" y="1352"/>
                  </a:lnTo>
                  <a:lnTo>
                    <a:pt x="906" y="1349"/>
                  </a:lnTo>
                  <a:lnTo>
                    <a:pt x="913" y="1340"/>
                  </a:lnTo>
                  <a:lnTo>
                    <a:pt x="920" y="1330"/>
                  </a:lnTo>
                  <a:lnTo>
                    <a:pt x="925" y="1317"/>
                  </a:lnTo>
                  <a:lnTo>
                    <a:pt x="928" y="1304"/>
                  </a:lnTo>
                  <a:lnTo>
                    <a:pt x="931" y="1290"/>
                  </a:lnTo>
                  <a:lnTo>
                    <a:pt x="933" y="1276"/>
                  </a:lnTo>
                  <a:lnTo>
                    <a:pt x="935" y="1264"/>
                  </a:lnTo>
                  <a:lnTo>
                    <a:pt x="935" y="1253"/>
                  </a:lnTo>
                  <a:lnTo>
                    <a:pt x="936" y="1241"/>
                  </a:lnTo>
                  <a:lnTo>
                    <a:pt x="936" y="1228"/>
                  </a:lnTo>
                  <a:lnTo>
                    <a:pt x="938" y="1205"/>
                  </a:lnTo>
                  <a:lnTo>
                    <a:pt x="938" y="1186"/>
                  </a:lnTo>
                  <a:lnTo>
                    <a:pt x="938" y="1175"/>
                  </a:lnTo>
                  <a:lnTo>
                    <a:pt x="938" y="1163"/>
                  </a:lnTo>
                  <a:lnTo>
                    <a:pt x="938" y="1140"/>
                  </a:lnTo>
                  <a:lnTo>
                    <a:pt x="1148" y="1140"/>
                  </a:lnTo>
                  <a:lnTo>
                    <a:pt x="1148" y="1356"/>
                  </a:lnTo>
                  <a:lnTo>
                    <a:pt x="1183" y="1356"/>
                  </a:lnTo>
                  <a:lnTo>
                    <a:pt x="1183" y="1490"/>
                  </a:lnTo>
                  <a:lnTo>
                    <a:pt x="1121" y="1490"/>
                  </a:lnTo>
                  <a:lnTo>
                    <a:pt x="1121" y="1413"/>
                  </a:lnTo>
                  <a:lnTo>
                    <a:pt x="945" y="1413"/>
                  </a:lnTo>
                  <a:lnTo>
                    <a:pt x="945" y="1490"/>
                  </a:lnTo>
                  <a:lnTo>
                    <a:pt x="883" y="1490"/>
                  </a:lnTo>
                  <a:lnTo>
                    <a:pt x="883" y="1490"/>
                  </a:lnTo>
                  <a:close/>
                  <a:moveTo>
                    <a:pt x="974" y="1356"/>
                  </a:moveTo>
                  <a:lnTo>
                    <a:pt x="1085" y="1356"/>
                  </a:lnTo>
                  <a:lnTo>
                    <a:pt x="1085" y="1196"/>
                  </a:lnTo>
                  <a:lnTo>
                    <a:pt x="995" y="1196"/>
                  </a:lnTo>
                  <a:lnTo>
                    <a:pt x="994" y="1215"/>
                  </a:lnTo>
                  <a:lnTo>
                    <a:pt x="994" y="1237"/>
                  </a:lnTo>
                  <a:lnTo>
                    <a:pt x="992" y="1258"/>
                  </a:lnTo>
                  <a:lnTo>
                    <a:pt x="991" y="1278"/>
                  </a:lnTo>
                  <a:lnTo>
                    <a:pt x="991" y="1290"/>
                  </a:lnTo>
                  <a:lnTo>
                    <a:pt x="990" y="1303"/>
                  </a:lnTo>
                  <a:lnTo>
                    <a:pt x="987" y="1317"/>
                  </a:lnTo>
                  <a:lnTo>
                    <a:pt x="984" y="1330"/>
                  </a:lnTo>
                  <a:lnTo>
                    <a:pt x="980" y="1343"/>
                  </a:lnTo>
                  <a:lnTo>
                    <a:pt x="972" y="1356"/>
                  </a:lnTo>
                  <a:lnTo>
                    <a:pt x="974" y="1356"/>
                  </a:lnTo>
                  <a:close/>
                  <a:moveTo>
                    <a:pt x="1221" y="1413"/>
                  </a:moveTo>
                  <a:lnTo>
                    <a:pt x="1221" y="1140"/>
                  </a:lnTo>
                  <a:lnTo>
                    <a:pt x="1460" y="1140"/>
                  </a:lnTo>
                  <a:lnTo>
                    <a:pt x="1460" y="1413"/>
                  </a:lnTo>
                  <a:lnTo>
                    <a:pt x="1399" y="1413"/>
                  </a:lnTo>
                  <a:lnTo>
                    <a:pt x="1399" y="1196"/>
                  </a:lnTo>
                  <a:lnTo>
                    <a:pt x="1285" y="1196"/>
                  </a:lnTo>
                  <a:lnTo>
                    <a:pt x="1285" y="1413"/>
                  </a:lnTo>
                  <a:lnTo>
                    <a:pt x="1221" y="1413"/>
                  </a:lnTo>
                  <a:lnTo>
                    <a:pt x="1221" y="1413"/>
                  </a:lnTo>
                  <a:close/>
                  <a:moveTo>
                    <a:pt x="1522" y="1512"/>
                  </a:moveTo>
                  <a:lnTo>
                    <a:pt x="1522" y="1140"/>
                  </a:lnTo>
                  <a:lnTo>
                    <a:pt x="1580" y="1140"/>
                  </a:lnTo>
                  <a:lnTo>
                    <a:pt x="1583" y="1178"/>
                  </a:lnTo>
                  <a:lnTo>
                    <a:pt x="1592" y="1168"/>
                  </a:lnTo>
                  <a:lnTo>
                    <a:pt x="1602" y="1159"/>
                  </a:lnTo>
                  <a:lnTo>
                    <a:pt x="1612" y="1152"/>
                  </a:lnTo>
                  <a:lnTo>
                    <a:pt x="1623" y="1146"/>
                  </a:lnTo>
                  <a:lnTo>
                    <a:pt x="1635" y="1142"/>
                  </a:lnTo>
                  <a:lnTo>
                    <a:pt x="1646" y="1139"/>
                  </a:lnTo>
                  <a:lnTo>
                    <a:pt x="1659" y="1137"/>
                  </a:lnTo>
                  <a:lnTo>
                    <a:pt x="1672" y="1136"/>
                  </a:lnTo>
                  <a:lnTo>
                    <a:pt x="1691" y="1137"/>
                  </a:lnTo>
                  <a:lnTo>
                    <a:pt x="1708" y="1140"/>
                  </a:lnTo>
                  <a:lnTo>
                    <a:pt x="1723" y="1146"/>
                  </a:lnTo>
                  <a:lnTo>
                    <a:pt x="1737" y="1155"/>
                  </a:lnTo>
                  <a:lnTo>
                    <a:pt x="1750" y="1165"/>
                  </a:lnTo>
                  <a:lnTo>
                    <a:pt x="1760" y="1176"/>
                  </a:lnTo>
                  <a:lnTo>
                    <a:pt x="1769" y="1191"/>
                  </a:lnTo>
                  <a:lnTo>
                    <a:pt x="1776" y="1205"/>
                  </a:lnTo>
                  <a:lnTo>
                    <a:pt x="1782" y="1221"/>
                  </a:lnTo>
                  <a:lnTo>
                    <a:pt x="1786" y="1238"/>
                  </a:lnTo>
                  <a:lnTo>
                    <a:pt x="1789" y="1257"/>
                  </a:lnTo>
                  <a:lnTo>
                    <a:pt x="1789" y="1276"/>
                  </a:lnTo>
                  <a:lnTo>
                    <a:pt x="1789" y="1296"/>
                  </a:lnTo>
                  <a:lnTo>
                    <a:pt x="1786" y="1315"/>
                  </a:lnTo>
                  <a:lnTo>
                    <a:pt x="1782" y="1332"/>
                  </a:lnTo>
                  <a:lnTo>
                    <a:pt x="1776" y="1348"/>
                  </a:lnTo>
                  <a:lnTo>
                    <a:pt x="1769" y="1362"/>
                  </a:lnTo>
                  <a:lnTo>
                    <a:pt x="1760" y="1375"/>
                  </a:lnTo>
                  <a:lnTo>
                    <a:pt x="1748" y="1387"/>
                  </a:lnTo>
                  <a:lnTo>
                    <a:pt x="1736" y="1397"/>
                  </a:lnTo>
                  <a:lnTo>
                    <a:pt x="1728" y="1401"/>
                  </a:lnTo>
                  <a:lnTo>
                    <a:pt x="1721" y="1405"/>
                  </a:lnTo>
                  <a:lnTo>
                    <a:pt x="1714" y="1408"/>
                  </a:lnTo>
                  <a:lnTo>
                    <a:pt x="1705" y="1411"/>
                  </a:lnTo>
                  <a:lnTo>
                    <a:pt x="1687" y="1414"/>
                  </a:lnTo>
                  <a:lnTo>
                    <a:pt x="1666" y="1415"/>
                  </a:lnTo>
                  <a:lnTo>
                    <a:pt x="1648" y="1414"/>
                  </a:lnTo>
                  <a:lnTo>
                    <a:pt x="1632" y="1411"/>
                  </a:lnTo>
                  <a:lnTo>
                    <a:pt x="1617" y="1405"/>
                  </a:lnTo>
                  <a:lnTo>
                    <a:pt x="1604" y="1400"/>
                  </a:lnTo>
                  <a:lnTo>
                    <a:pt x="1594" y="1391"/>
                  </a:lnTo>
                  <a:lnTo>
                    <a:pt x="1584" y="1384"/>
                  </a:lnTo>
                  <a:lnTo>
                    <a:pt x="1584" y="1512"/>
                  </a:lnTo>
                  <a:lnTo>
                    <a:pt x="1522" y="1512"/>
                  </a:lnTo>
                  <a:close/>
                  <a:moveTo>
                    <a:pt x="1658" y="1359"/>
                  </a:moveTo>
                  <a:lnTo>
                    <a:pt x="1671" y="1358"/>
                  </a:lnTo>
                  <a:lnTo>
                    <a:pt x="1681" y="1356"/>
                  </a:lnTo>
                  <a:lnTo>
                    <a:pt x="1691" y="1352"/>
                  </a:lnTo>
                  <a:lnTo>
                    <a:pt x="1700" y="1348"/>
                  </a:lnTo>
                  <a:lnTo>
                    <a:pt x="1705" y="1340"/>
                  </a:lnTo>
                  <a:lnTo>
                    <a:pt x="1712" y="1333"/>
                  </a:lnTo>
                  <a:lnTo>
                    <a:pt x="1717" y="1326"/>
                  </a:lnTo>
                  <a:lnTo>
                    <a:pt x="1721" y="1317"/>
                  </a:lnTo>
                  <a:lnTo>
                    <a:pt x="1724" y="1307"/>
                  </a:lnTo>
                  <a:lnTo>
                    <a:pt x="1725" y="1297"/>
                  </a:lnTo>
                  <a:lnTo>
                    <a:pt x="1727" y="1287"/>
                  </a:lnTo>
                  <a:lnTo>
                    <a:pt x="1727" y="1277"/>
                  </a:lnTo>
                  <a:lnTo>
                    <a:pt x="1727" y="1266"/>
                  </a:lnTo>
                  <a:lnTo>
                    <a:pt x="1725" y="1255"/>
                  </a:lnTo>
                  <a:lnTo>
                    <a:pt x="1724" y="1245"/>
                  </a:lnTo>
                  <a:lnTo>
                    <a:pt x="1720" y="1235"/>
                  </a:lnTo>
                  <a:lnTo>
                    <a:pt x="1717" y="1227"/>
                  </a:lnTo>
                  <a:lnTo>
                    <a:pt x="1711" y="1218"/>
                  </a:lnTo>
                  <a:lnTo>
                    <a:pt x="1705" y="1211"/>
                  </a:lnTo>
                  <a:lnTo>
                    <a:pt x="1698" y="1205"/>
                  </a:lnTo>
                  <a:lnTo>
                    <a:pt x="1689" y="1199"/>
                  </a:lnTo>
                  <a:lnTo>
                    <a:pt x="1679" y="1196"/>
                  </a:lnTo>
                  <a:lnTo>
                    <a:pt x="1669" y="1193"/>
                  </a:lnTo>
                  <a:lnTo>
                    <a:pt x="1656" y="1193"/>
                  </a:lnTo>
                  <a:lnTo>
                    <a:pt x="1645" y="1193"/>
                  </a:lnTo>
                  <a:lnTo>
                    <a:pt x="1635" y="1196"/>
                  </a:lnTo>
                  <a:lnTo>
                    <a:pt x="1625" y="1199"/>
                  </a:lnTo>
                  <a:lnTo>
                    <a:pt x="1617" y="1205"/>
                  </a:lnTo>
                  <a:lnTo>
                    <a:pt x="1609" y="1211"/>
                  </a:lnTo>
                  <a:lnTo>
                    <a:pt x="1603" y="1218"/>
                  </a:lnTo>
                  <a:lnTo>
                    <a:pt x="1597" y="1227"/>
                  </a:lnTo>
                  <a:lnTo>
                    <a:pt x="1593" y="1235"/>
                  </a:lnTo>
                  <a:lnTo>
                    <a:pt x="1589" y="1245"/>
                  </a:lnTo>
                  <a:lnTo>
                    <a:pt x="1586" y="1255"/>
                  </a:lnTo>
                  <a:lnTo>
                    <a:pt x="1584" y="1266"/>
                  </a:lnTo>
                  <a:lnTo>
                    <a:pt x="1584" y="1277"/>
                  </a:lnTo>
                  <a:lnTo>
                    <a:pt x="1584" y="1287"/>
                  </a:lnTo>
                  <a:lnTo>
                    <a:pt x="1586" y="1299"/>
                  </a:lnTo>
                  <a:lnTo>
                    <a:pt x="1589" y="1309"/>
                  </a:lnTo>
                  <a:lnTo>
                    <a:pt x="1592" y="1317"/>
                  </a:lnTo>
                  <a:lnTo>
                    <a:pt x="1596" y="1328"/>
                  </a:lnTo>
                  <a:lnTo>
                    <a:pt x="1602" y="1335"/>
                  </a:lnTo>
                  <a:lnTo>
                    <a:pt x="1609" y="1342"/>
                  </a:lnTo>
                  <a:lnTo>
                    <a:pt x="1616" y="1348"/>
                  </a:lnTo>
                  <a:lnTo>
                    <a:pt x="1625" y="1353"/>
                  </a:lnTo>
                  <a:lnTo>
                    <a:pt x="1635" y="1356"/>
                  </a:lnTo>
                  <a:lnTo>
                    <a:pt x="1646" y="1358"/>
                  </a:lnTo>
                  <a:lnTo>
                    <a:pt x="1658" y="1359"/>
                  </a:lnTo>
                  <a:lnTo>
                    <a:pt x="1658" y="1359"/>
                  </a:lnTo>
                  <a:close/>
                  <a:moveTo>
                    <a:pt x="1838" y="1413"/>
                  </a:moveTo>
                  <a:lnTo>
                    <a:pt x="1838" y="1140"/>
                  </a:lnTo>
                  <a:lnTo>
                    <a:pt x="1901" y="1140"/>
                  </a:lnTo>
                  <a:lnTo>
                    <a:pt x="1901" y="1317"/>
                  </a:lnTo>
                  <a:lnTo>
                    <a:pt x="1904" y="1312"/>
                  </a:lnTo>
                  <a:lnTo>
                    <a:pt x="1908" y="1304"/>
                  </a:lnTo>
                  <a:lnTo>
                    <a:pt x="1913" y="1299"/>
                  </a:lnTo>
                  <a:lnTo>
                    <a:pt x="1917" y="1294"/>
                  </a:lnTo>
                  <a:lnTo>
                    <a:pt x="2034" y="1140"/>
                  </a:lnTo>
                  <a:lnTo>
                    <a:pt x="2088" y="1140"/>
                  </a:lnTo>
                  <a:lnTo>
                    <a:pt x="2088" y="1411"/>
                  </a:lnTo>
                  <a:lnTo>
                    <a:pt x="2026" y="1411"/>
                  </a:lnTo>
                  <a:lnTo>
                    <a:pt x="2026" y="1237"/>
                  </a:lnTo>
                  <a:lnTo>
                    <a:pt x="2022" y="1244"/>
                  </a:lnTo>
                  <a:lnTo>
                    <a:pt x="2018" y="1250"/>
                  </a:lnTo>
                  <a:lnTo>
                    <a:pt x="2013" y="1255"/>
                  </a:lnTo>
                  <a:lnTo>
                    <a:pt x="2009" y="1261"/>
                  </a:lnTo>
                  <a:lnTo>
                    <a:pt x="1895" y="1411"/>
                  </a:lnTo>
                  <a:lnTo>
                    <a:pt x="1838" y="1411"/>
                  </a:lnTo>
                  <a:lnTo>
                    <a:pt x="1838" y="1413"/>
                  </a:lnTo>
                  <a:close/>
                  <a:moveTo>
                    <a:pt x="2150" y="1413"/>
                  </a:moveTo>
                  <a:lnTo>
                    <a:pt x="2150" y="1140"/>
                  </a:lnTo>
                  <a:lnTo>
                    <a:pt x="2212" y="1140"/>
                  </a:lnTo>
                  <a:lnTo>
                    <a:pt x="2212" y="1250"/>
                  </a:lnTo>
                  <a:lnTo>
                    <a:pt x="2326" y="1250"/>
                  </a:lnTo>
                  <a:lnTo>
                    <a:pt x="2326" y="1140"/>
                  </a:lnTo>
                  <a:lnTo>
                    <a:pt x="2389" y="1140"/>
                  </a:lnTo>
                  <a:lnTo>
                    <a:pt x="2389" y="1413"/>
                  </a:lnTo>
                  <a:lnTo>
                    <a:pt x="2326" y="1413"/>
                  </a:lnTo>
                  <a:lnTo>
                    <a:pt x="2326" y="1306"/>
                  </a:lnTo>
                  <a:lnTo>
                    <a:pt x="2212" y="1306"/>
                  </a:lnTo>
                  <a:lnTo>
                    <a:pt x="2212" y="1413"/>
                  </a:lnTo>
                  <a:lnTo>
                    <a:pt x="2150" y="1413"/>
                  </a:lnTo>
                  <a:close/>
                  <a:moveTo>
                    <a:pt x="2450" y="1413"/>
                  </a:moveTo>
                  <a:lnTo>
                    <a:pt x="2450" y="1140"/>
                  </a:lnTo>
                  <a:lnTo>
                    <a:pt x="2513" y="1140"/>
                  </a:lnTo>
                  <a:lnTo>
                    <a:pt x="2513" y="1317"/>
                  </a:lnTo>
                  <a:lnTo>
                    <a:pt x="2516" y="1312"/>
                  </a:lnTo>
                  <a:lnTo>
                    <a:pt x="2520" y="1304"/>
                  </a:lnTo>
                  <a:lnTo>
                    <a:pt x="2525" y="1299"/>
                  </a:lnTo>
                  <a:lnTo>
                    <a:pt x="2529" y="1294"/>
                  </a:lnTo>
                  <a:lnTo>
                    <a:pt x="2646" y="1140"/>
                  </a:lnTo>
                  <a:lnTo>
                    <a:pt x="2700" y="1140"/>
                  </a:lnTo>
                  <a:lnTo>
                    <a:pt x="2700" y="1411"/>
                  </a:lnTo>
                  <a:lnTo>
                    <a:pt x="2638" y="1411"/>
                  </a:lnTo>
                  <a:lnTo>
                    <a:pt x="2638" y="1237"/>
                  </a:lnTo>
                  <a:lnTo>
                    <a:pt x="2634" y="1244"/>
                  </a:lnTo>
                  <a:lnTo>
                    <a:pt x="2630" y="1250"/>
                  </a:lnTo>
                  <a:lnTo>
                    <a:pt x="2625" y="1255"/>
                  </a:lnTo>
                  <a:lnTo>
                    <a:pt x="2621" y="1261"/>
                  </a:lnTo>
                  <a:lnTo>
                    <a:pt x="2507" y="1411"/>
                  </a:lnTo>
                  <a:lnTo>
                    <a:pt x="2450" y="1411"/>
                  </a:lnTo>
                  <a:lnTo>
                    <a:pt x="2450" y="1413"/>
                  </a:lnTo>
                  <a:close/>
                  <a:moveTo>
                    <a:pt x="2762" y="1413"/>
                  </a:moveTo>
                  <a:lnTo>
                    <a:pt x="2762" y="1140"/>
                  </a:lnTo>
                  <a:lnTo>
                    <a:pt x="2839" y="1140"/>
                  </a:lnTo>
                  <a:lnTo>
                    <a:pt x="2918" y="1264"/>
                  </a:lnTo>
                  <a:lnTo>
                    <a:pt x="2996" y="1140"/>
                  </a:lnTo>
                  <a:lnTo>
                    <a:pt x="3070" y="1140"/>
                  </a:lnTo>
                  <a:lnTo>
                    <a:pt x="3070" y="1413"/>
                  </a:lnTo>
                  <a:lnTo>
                    <a:pt x="3008" y="1413"/>
                  </a:lnTo>
                  <a:lnTo>
                    <a:pt x="3008" y="1219"/>
                  </a:lnTo>
                  <a:lnTo>
                    <a:pt x="2926" y="1352"/>
                  </a:lnTo>
                  <a:lnTo>
                    <a:pt x="2908" y="1352"/>
                  </a:lnTo>
                  <a:lnTo>
                    <a:pt x="2824" y="1219"/>
                  </a:lnTo>
                  <a:lnTo>
                    <a:pt x="2824" y="1413"/>
                  </a:lnTo>
                  <a:lnTo>
                    <a:pt x="2761" y="1413"/>
                  </a:lnTo>
                  <a:lnTo>
                    <a:pt x="2762" y="1413"/>
                  </a:lnTo>
                  <a:close/>
                  <a:moveTo>
                    <a:pt x="3216" y="1415"/>
                  </a:moveTo>
                  <a:lnTo>
                    <a:pt x="3199" y="1414"/>
                  </a:lnTo>
                  <a:lnTo>
                    <a:pt x="3181" y="1411"/>
                  </a:lnTo>
                  <a:lnTo>
                    <a:pt x="3174" y="1408"/>
                  </a:lnTo>
                  <a:lnTo>
                    <a:pt x="3165" y="1404"/>
                  </a:lnTo>
                  <a:lnTo>
                    <a:pt x="3158" y="1400"/>
                  </a:lnTo>
                  <a:lnTo>
                    <a:pt x="3151" y="1395"/>
                  </a:lnTo>
                  <a:lnTo>
                    <a:pt x="3145" y="1389"/>
                  </a:lnTo>
                  <a:lnTo>
                    <a:pt x="3140" y="1384"/>
                  </a:lnTo>
                  <a:lnTo>
                    <a:pt x="3135" y="1377"/>
                  </a:lnTo>
                  <a:lnTo>
                    <a:pt x="3131" y="1369"/>
                  </a:lnTo>
                  <a:lnTo>
                    <a:pt x="3127" y="1362"/>
                  </a:lnTo>
                  <a:lnTo>
                    <a:pt x="3125" y="1353"/>
                  </a:lnTo>
                  <a:lnTo>
                    <a:pt x="3124" y="1345"/>
                  </a:lnTo>
                  <a:lnTo>
                    <a:pt x="3122" y="1335"/>
                  </a:lnTo>
                  <a:lnTo>
                    <a:pt x="3124" y="1322"/>
                  </a:lnTo>
                  <a:lnTo>
                    <a:pt x="3125" y="1310"/>
                  </a:lnTo>
                  <a:lnTo>
                    <a:pt x="3128" y="1300"/>
                  </a:lnTo>
                  <a:lnTo>
                    <a:pt x="3134" y="1291"/>
                  </a:lnTo>
                  <a:lnTo>
                    <a:pt x="3138" y="1283"/>
                  </a:lnTo>
                  <a:lnTo>
                    <a:pt x="3145" y="1276"/>
                  </a:lnTo>
                  <a:lnTo>
                    <a:pt x="3152" y="1270"/>
                  </a:lnTo>
                  <a:lnTo>
                    <a:pt x="3161" y="1266"/>
                  </a:lnTo>
                  <a:lnTo>
                    <a:pt x="3170" y="1261"/>
                  </a:lnTo>
                  <a:lnTo>
                    <a:pt x="3180" y="1258"/>
                  </a:lnTo>
                  <a:lnTo>
                    <a:pt x="3190" y="1255"/>
                  </a:lnTo>
                  <a:lnTo>
                    <a:pt x="3201" y="1253"/>
                  </a:lnTo>
                  <a:lnTo>
                    <a:pt x="3213" y="1251"/>
                  </a:lnTo>
                  <a:lnTo>
                    <a:pt x="3224" y="1251"/>
                  </a:lnTo>
                  <a:lnTo>
                    <a:pt x="3236" y="1250"/>
                  </a:lnTo>
                  <a:lnTo>
                    <a:pt x="3249" y="1250"/>
                  </a:lnTo>
                  <a:lnTo>
                    <a:pt x="3302" y="1250"/>
                  </a:lnTo>
                  <a:lnTo>
                    <a:pt x="3302" y="1241"/>
                  </a:lnTo>
                  <a:lnTo>
                    <a:pt x="3301" y="1232"/>
                  </a:lnTo>
                  <a:lnTo>
                    <a:pt x="3299" y="1225"/>
                  </a:lnTo>
                  <a:lnTo>
                    <a:pt x="3296" y="1219"/>
                  </a:lnTo>
                  <a:lnTo>
                    <a:pt x="3294" y="1212"/>
                  </a:lnTo>
                  <a:lnTo>
                    <a:pt x="3289" y="1206"/>
                  </a:lnTo>
                  <a:lnTo>
                    <a:pt x="3284" y="1202"/>
                  </a:lnTo>
                  <a:lnTo>
                    <a:pt x="3279" y="1198"/>
                  </a:lnTo>
                  <a:lnTo>
                    <a:pt x="3272" y="1195"/>
                  </a:lnTo>
                  <a:lnTo>
                    <a:pt x="3265" y="1192"/>
                  </a:lnTo>
                  <a:lnTo>
                    <a:pt x="3256" y="1191"/>
                  </a:lnTo>
                  <a:lnTo>
                    <a:pt x="3248" y="1191"/>
                  </a:lnTo>
                  <a:lnTo>
                    <a:pt x="3236" y="1191"/>
                  </a:lnTo>
                  <a:lnTo>
                    <a:pt x="3224" y="1193"/>
                  </a:lnTo>
                  <a:lnTo>
                    <a:pt x="3214" y="1196"/>
                  </a:lnTo>
                  <a:lnTo>
                    <a:pt x="3207" y="1202"/>
                  </a:lnTo>
                  <a:lnTo>
                    <a:pt x="3200" y="1208"/>
                  </a:lnTo>
                  <a:lnTo>
                    <a:pt x="3196" y="1217"/>
                  </a:lnTo>
                  <a:lnTo>
                    <a:pt x="3131" y="1217"/>
                  </a:lnTo>
                  <a:lnTo>
                    <a:pt x="3134" y="1206"/>
                  </a:lnTo>
                  <a:lnTo>
                    <a:pt x="3137" y="1196"/>
                  </a:lnTo>
                  <a:lnTo>
                    <a:pt x="3141" y="1188"/>
                  </a:lnTo>
                  <a:lnTo>
                    <a:pt x="3147" y="1180"/>
                  </a:lnTo>
                  <a:lnTo>
                    <a:pt x="3152" y="1173"/>
                  </a:lnTo>
                  <a:lnTo>
                    <a:pt x="3158" y="1166"/>
                  </a:lnTo>
                  <a:lnTo>
                    <a:pt x="3165" y="1160"/>
                  </a:lnTo>
                  <a:lnTo>
                    <a:pt x="3174" y="1156"/>
                  </a:lnTo>
                  <a:lnTo>
                    <a:pt x="3190" y="1147"/>
                  </a:lnTo>
                  <a:lnTo>
                    <a:pt x="3209" y="1140"/>
                  </a:lnTo>
                  <a:lnTo>
                    <a:pt x="3229" y="1137"/>
                  </a:lnTo>
                  <a:lnTo>
                    <a:pt x="3249" y="1136"/>
                  </a:lnTo>
                  <a:lnTo>
                    <a:pt x="3268" y="1137"/>
                  </a:lnTo>
                  <a:lnTo>
                    <a:pt x="3285" y="1140"/>
                  </a:lnTo>
                  <a:lnTo>
                    <a:pt x="3301" y="1144"/>
                  </a:lnTo>
                  <a:lnTo>
                    <a:pt x="3314" y="1152"/>
                  </a:lnTo>
                  <a:lnTo>
                    <a:pt x="3325" y="1160"/>
                  </a:lnTo>
                  <a:lnTo>
                    <a:pt x="3335" y="1170"/>
                  </a:lnTo>
                  <a:lnTo>
                    <a:pt x="3344" y="1182"/>
                  </a:lnTo>
                  <a:lnTo>
                    <a:pt x="3350" y="1195"/>
                  </a:lnTo>
                  <a:lnTo>
                    <a:pt x="3356" y="1211"/>
                  </a:lnTo>
                  <a:lnTo>
                    <a:pt x="3360" y="1228"/>
                  </a:lnTo>
                  <a:lnTo>
                    <a:pt x="3361" y="1245"/>
                  </a:lnTo>
                  <a:lnTo>
                    <a:pt x="3363" y="1266"/>
                  </a:lnTo>
                  <a:lnTo>
                    <a:pt x="3363" y="1411"/>
                  </a:lnTo>
                  <a:lnTo>
                    <a:pt x="3307" y="1411"/>
                  </a:lnTo>
                  <a:lnTo>
                    <a:pt x="3305" y="1378"/>
                  </a:lnTo>
                  <a:lnTo>
                    <a:pt x="3299" y="1385"/>
                  </a:lnTo>
                  <a:lnTo>
                    <a:pt x="3292" y="1391"/>
                  </a:lnTo>
                  <a:lnTo>
                    <a:pt x="3286" y="1397"/>
                  </a:lnTo>
                  <a:lnTo>
                    <a:pt x="3279" y="1401"/>
                  </a:lnTo>
                  <a:lnTo>
                    <a:pt x="3263" y="1408"/>
                  </a:lnTo>
                  <a:lnTo>
                    <a:pt x="3249" y="1413"/>
                  </a:lnTo>
                  <a:lnTo>
                    <a:pt x="3233" y="1414"/>
                  </a:lnTo>
                  <a:lnTo>
                    <a:pt x="3216" y="1415"/>
                  </a:lnTo>
                  <a:lnTo>
                    <a:pt x="3216" y="1415"/>
                  </a:lnTo>
                  <a:close/>
                  <a:moveTo>
                    <a:pt x="3230" y="1365"/>
                  </a:moveTo>
                  <a:lnTo>
                    <a:pt x="3242" y="1364"/>
                  </a:lnTo>
                  <a:lnTo>
                    <a:pt x="3250" y="1362"/>
                  </a:lnTo>
                  <a:lnTo>
                    <a:pt x="3259" y="1361"/>
                  </a:lnTo>
                  <a:lnTo>
                    <a:pt x="3268" y="1356"/>
                  </a:lnTo>
                  <a:lnTo>
                    <a:pt x="3275" y="1352"/>
                  </a:lnTo>
                  <a:lnTo>
                    <a:pt x="3282" y="1348"/>
                  </a:lnTo>
                  <a:lnTo>
                    <a:pt x="3288" y="1342"/>
                  </a:lnTo>
                  <a:lnTo>
                    <a:pt x="3294" y="1335"/>
                  </a:lnTo>
                  <a:lnTo>
                    <a:pt x="3298" y="1328"/>
                  </a:lnTo>
                  <a:lnTo>
                    <a:pt x="3301" y="1320"/>
                  </a:lnTo>
                  <a:lnTo>
                    <a:pt x="3302" y="1312"/>
                  </a:lnTo>
                  <a:lnTo>
                    <a:pt x="3302" y="1303"/>
                  </a:lnTo>
                  <a:lnTo>
                    <a:pt x="3302" y="1294"/>
                  </a:lnTo>
                  <a:lnTo>
                    <a:pt x="3253" y="1294"/>
                  </a:lnTo>
                  <a:lnTo>
                    <a:pt x="3240" y="1294"/>
                  </a:lnTo>
                  <a:lnTo>
                    <a:pt x="3227" y="1294"/>
                  </a:lnTo>
                  <a:lnTo>
                    <a:pt x="3216" y="1296"/>
                  </a:lnTo>
                  <a:lnTo>
                    <a:pt x="3206" y="1299"/>
                  </a:lnTo>
                  <a:lnTo>
                    <a:pt x="3197" y="1303"/>
                  </a:lnTo>
                  <a:lnTo>
                    <a:pt x="3191" y="1309"/>
                  </a:lnTo>
                  <a:lnTo>
                    <a:pt x="3188" y="1313"/>
                  </a:lnTo>
                  <a:lnTo>
                    <a:pt x="3187" y="1317"/>
                  </a:lnTo>
                  <a:lnTo>
                    <a:pt x="3186" y="1323"/>
                  </a:lnTo>
                  <a:lnTo>
                    <a:pt x="3186" y="1329"/>
                  </a:lnTo>
                  <a:lnTo>
                    <a:pt x="3186" y="1335"/>
                  </a:lnTo>
                  <a:lnTo>
                    <a:pt x="3187" y="1339"/>
                  </a:lnTo>
                  <a:lnTo>
                    <a:pt x="3188" y="1343"/>
                  </a:lnTo>
                  <a:lnTo>
                    <a:pt x="3191" y="1348"/>
                  </a:lnTo>
                  <a:lnTo>
                    <a:pt x="3199" y="1355"/>
                  </a:lnTo>
                  <a:lnTo>
                    <a:pt x="3209" y="1361"/>
                  </a:lnTo>
                  <a:lnTo>
                    <a:pt x="3219" y="1364"/>
                  </a:lnTo>
                  <a:lnTo>
                    <a:pt x="3230" y="1365"/>
                  </a:lnTo>
                  <a:lnTo>
                    <a:pt x="3230" y="1365"/>
                  </a:lnTo>
                  <a:close/>
                  <a:moveTo>
                    <a:pt x="3487" y="1413"/>
                  </a:moveTo>
                  <a:lnTo>
                    <a:pt x="3487" y="1196"/>
                  </a:lnTo>
                  <a:lnTo>
                    <a:pt x="3396" y="1196"/>
                  </a:lnTo>
                  <a:lnTo>
                    <a:pt x="3396" y="1140"/>
                  </a:lnTo>
                  <a:lnTo>
                    <a:pt x="3639" y="1140"/>
                  </a:lnTo>
                  <a:lnTo>
                    <a:pt x="3639" y="1196"/>
                  </a:lnTo>
                  <a:lnTo>
                    <a:pt x="3548" y="1196"/>
                  </a:lnTo>
                  <a:lnTo>
                    <a:pt x="3548" y="1413"/>
                  </a:lnTo>
                  <a:lnTo>
                    <a:pt x="3485" y="1413"/>
                  </a:lnTo>
                  <a:lnTo>
                    <a:pt x="3487" y="1413"/>
                  </a:lnTo>
                  <a:close/>
                  <a:moveTo>
                    <a:pt x="3796" y="1415"/>
                  </a:moveTo>
                  <a:lnTo>
                    <a:pt x="3775" y="1414"/>
                  </a:lnTo>
                  <a:lnTo>
                    <a:pt x="3756" y="1411"/>
                  </a:lnTo>
                  <a:lnTo>
                    <a:pt x="3739" y="1405"/>
                  </a:lnTo>
                  <a:lnTo>
                    <a:pt x="3724" y="1398"/>
                  </a:lnTo>
                  <a:lnTo>
                    <a:pt x="3710" y="1388"/>
                  </a:lnTo>
                  <a:lnTo>
                    <a:pt x="3698" y="1377"/>
                  </a:lnTo>
                  <a:lnTo>
                    <a:pt x="3687" y="1364"/>
                  </a:lnTo>
                  <a:lnTo>
                    <a:pt x="3678" y="1349"/>
                  </a:lnTo>
                  <a:lnTo>
                    <a:pt x="3672" y="1333"/>
                  </a:lnTo>
                  <a:lnTo>
                    <a:pt x="3668" y="1316"/>
                  </a:lnTo>
                  <a:lnTo>
                    <a:pt x="3665" y="1297"/>
                  </a:lnTo>
                  <a:lnTo>
                    <a:pt x="3664" y="1277"/>
                  </a:lnTo>
                  <a:lnTo>
                    <a:pt x="3665" y="1257"/>
                  </a:lnTo>
                  <a:lnTo>
                    <a:pt x="3668" y="1238"/>
                  </a:lnTo>
                  <a:lnTo>
                    <a:pt x="3672" y="1221"/>
                  </a:lnTo>
                  <a:lnTo>
                    <a:pt x="3680" y="1204"/>
                  </a:lnTo>
                  <a:lnTo>
                    <a:pt x="3688" y="1189"/>
                  </a:lnTo>
                  <a:lnTo>
                    <a:pt x="3698" y="1176"/>
                  </a:lnTo>
                  <a:lnTo>
                    <a:pt x="3711" y="1165"/>
                  </a:lnTo>
                  <a:lnTo>
                    <a:pt x="3724" y="1155"/>
                  </a:lnTo>
                  <a:lnTo>
                    <a:pt x="3740" y="1146"/>
                  </a:lnTo>
                  <a:lnTo>
                    <a:pt x="3757" y="1140"/>
                  </a:lnTo>
                  <a:lnTo>
                    <a:pt x="3776" y="1137"/>
                  </a:lnTo>
                  <a:lnTo>
                    <a:pt x="3796" y="1136"/>
                  </a:lnTo>
                  <a:lnTo>
                    <a:pt x="3811" y="1137"/>
                  </a:lnTo>
                  <a:lnTo>
                    <a:pt x="3824" y="1139"/>
                  </a:lnTo>
                  <a:lnTo>
                    <a:pt x="3836" y="1142"/>
                  </a:lnTo>
                  <a:lnTo>
                    <a:pt x="3849" y="1146"/>
                  </a:lnTo>
                  <a:lnTo>
                    <a:pt x="3860" y="1152"/>
                  </a:lnTo>
                  <a:lnTo>
                    <a:pt x="3870" y="1159"/>
                  </a:lnTo>
                  <a:lnTo>
                    <a:pt x="3880" y="1168"/>
                  </a:lnTo>
                  <a:lnTo>
                    <a:pt x="3888" y="1176"/>
                  </a:lnTo>
                  <a:lnTo>
                    <a:pt x="3896" y="1186"/>
                  </a:lnTo>
                  <a:lnTo>
                    <a:pt x="3903" y="1196"/>
                  </a:lnTo>
                  <a:lnTo>
                    <a:pt x="3907" y="1208"/>
                  </a:lnTo>
                  <a:lnTo>
                    <a:pt x="3911" y="1219"/>
                  </a:lnTo>
                  <a:lnTo>
                    <a:pt x="3916" y="1231"/>
                  </a:lnTo>
                  <a:lnTo>
                    <a:pt x="3917" y="1244"/>
                  </a:lnTo>
                  <a:lnTo>
                    <a:pt x="3919" y="1258"/>
                  </a:lnTo>
                  <a:lnTo>
                    <a:pt x="3919" y="1271"/>
                  </a:lnTo>
                  <a:lnTo>
                    <a:pt x="3919" y="1277"/>
                  </a:lnTo>
                  <a:lnTo>
                    <a:pt x="3919" y="1284"/>
                  </a:lnTo>
                  <a:lnTo>
                    <a:pt x="3919" y="1290"/>
                  </a:lnTo>
                  <a:lnTo>
                    <a:pt x="3917" y="1296"/>
                  </a:lnTo>
                  <a:lnTo>
                    <a:pt x="3727" y="1296"/>
                  </a:lnTo>
                  <a:lnTo>
                    <a:pt x="3727" y="1304"/>
                  </a:lnTo>
                  <a:lnTo>
                    <a:pt x="3730" y="1313"/>
                  </a:lnTo>
                  <a:lnTo>
                    <a:pt x="3733" y="1322"/>
                  </a:lnTo>
                  <a:lnTo>
                    <a:pt x="3736" y="1329"/>
                  </a:lnTo>
                  <a:lnTo>
                    <a:pt x="3740" y="1336"/>
                  </a:lnTo>
                  <a:lnTo>
                    <a:pt x="3746" y="1343"/>
                  </a:lnTo>
                  <a:lnTo>
                    <a:pt x="3752" y="1348"/>
                  </a:lnTo>
                  <a:lnTo>
                    <a:pt x="3759" y="1353"/>
                  </a:lnTo>
                  <a:lnTo>
                    <a:pt x="3766" y="1356"/>
                  </a:lnTo>
                  <a:lnTo>
                    <a:pt x="3775" y="1359"/>
                  </a:lnTo>
                  <a:lnTo>
                    <a:pt x="3785" y="1361"/>
                  </a:lnTo>
                  <a:lnTo>
                    <a:pt x="3796" y="1362"/>
                  </a:lnTo>
                  <a:lnTo>
                    <a:pt x="3808" y="1361"/>
                  </a:lnTo>
                  <a:lnTo>
                    <a:pt x="3821" y="1358"/>
                  </a:lnTo>
                  <a:lnTo>
                    <a:pt x="3831" y="1355"/>
                  </a:lnTo>
                  <a:lnTo>
                    <a:pt x="3841" y="1348"/>
                  </a:lnTo>
                  <a:lnTo>
                    <a:pt x="3845" y="1345"/>
                  </a:lnTo>
                  <a:lnTo>
                    <a:pt x="3848" y="1340"/>
                  </a:lnTo>
                  <a:lnTo>
                    <a:pt x="3851" y="1336"/>
                  </a:lnTo>
                  <a:lnTo>
                    <a:pt x="3854" y="1332"/>
                  </a:lnTo>
                  <a:lnTo>
                    <a:pt x="3916" y="1332"/>
                  </a:lnTo>
                  <a:lnTo>
                    <a:pt x="3911" y="1345"/>
                  </a:lnTo>
                  <a:lnTo>
                    <a:pt x="3907" y="1358"/>
                  </a:lnTo>
                  <a:lnTo>
                    <a:pt x="3900" y="1369"/>
                  </a:lnTo>
                  <a:lnTo>
                    <a:pt x="3891" y="1379"/>
                  </a:lnTo>
                  <a:lnTo>
                    <a:pt x="3883" y="1388"/>
                  </a:lnTo>
                  <a:lnTo>
                    <a:pt x="3871" y="1395"/>
                  </a:lnTo>
                  <a:lnTo>
                    <a:pt x="3861" y="1401"/>
                  </a:lnTo>
                  <a:lnTo>
                    <a:pt x="3848" y="1407"/>
                  </a:lnTo>
                  <a:lnTo>
                    <a:pt x="3836" y="1410"/>
                  </a:lnTo>
                  <a:lnTo>
                    <a:pt x="3822" y="1413"/>
                  </a:lnTo>
                  <a:lnTo>
                    <a:pt x="3809" y="1414"/>
                  </a:lnTo>
                  <a:lnTo>
                    <a:pt x="3796" y="1415"/>
                  </a:lnTo>
                  <a:lnTo>
                    <a:pt x="3796" y="1415"/>
                  </a:lnTo>
                  <a:close/>
                  <a:moveTo>
                    <a:pt x="3727" y="1250"/>
                  </a:moveTo>
                  <a:lnTo>
                    <a:pt x="3858" y="1250"/>
                  </a:lnTo>
                  <a:lnTo>
                    <a:pt x="3858" y="1241"/>
                  </a:lnTo>
                  <a:lnTo>
                    <a:pt x="3857" y="1234"/>
                  </a:lnTo>
                  <a:lnTo>
                    <a:pt x="3854" y="1225"/>
                  </a:lnTo>
                  <a:lnTo>
                    <a:pt x="3851" y="1219"/>
                  </a:lnTo>
                  <a:lnTo>
                    <a:pt x="3847" y="1212"/>
                  </a:lnTo>
                  <a:lnTo>
                    <a:pt x="3841" y="1206"/>
                  </a:lnTo>
                  <a:lnTo>
                    <a:pt x="3835" y="1201"/>
                  </a:lnTo>
                  <a:lnTo>
                    <a:pt x="3829" y="1196"/>
                  </a:lnTo>
                  <a:lnTo>
                    <a:pt x="3821" y="1193"/>
                  </a:lnTo>
                  <a:lnTo>
                    <a:pt x="3813" y="1191"/>
                  </a:lnTo>
                  <a:lnTo>
                    <a:pt x="3805" y="1189"/>
                  </a:lnTo>
                  <a:lnTo>
                    <a:pt x="3795" y="1189"/>
                  </a:lnTo>
                  <a:lnTo>
                    <a:pt x="3785" y="1189"/>
                  </a:lnTo>
                  <a:lnTo>
                    <a:pt x="3775" y="1191"/>
                  </a:lnTo>
                  <a:lnTo>
                    <a:pt x="3766" y="1193"/>
                  </a:lnTo>
                  <a:lnTo>
                    <a:pt x="3759" y="1198"/>
                  </a:lnTo>
                  <a:lnTo>
                    <a:pt x="3752" y="1202"/>
                  </a:lnTo>
                  <a:lnTo>
                    <a:pt x="3746" y="1208"/>
                  </a:lnTo>
                  <a:lnTo>
                    <a:pt x="3740" y="1214"/>
                  </a:lnTo>
                  <a:lnTo>
                    <a:pt x="3736" y="1221"/>
                  </a:lnTo>
                  <a:lnTo>
                    <a:pt x="3733" y="1227"/>
                  </a:lnTo>
                  <a:lnTo>
                    <a:pt x="3730" y="1235"/>
                  </a:lnTo>
                  <a:lnTo>
                    <a:pt x="3728" y="1242"/>
                  </a:lnTo>
                  <a:lnTo>
                    <a:pt x="3727" y="1250"/>
                  </a:lnTo>
                  <a:lnTo>
                    <a:pt x="3727" y="1250"/>
                  </a:lnTo>
                  <a:close/>
                  <a:moveTo>
                    <a:pt x="3944" y="1413"/>
                  </a:moveTo>
                  <a:lnTo>
                    <a:pt x="3944" y="1356"/>
                  </a:lnTo>
                  <a:lnTo>
                    <a:pt x="3949" y="1355"/>
                  </a:lnTo>
                  <a:lnTo>
                    <a:pt x="3955" y="1355"/>
                  </a:lnTo>
                  <a:lnTo>
                    <a:pt x="3959" y="1352"/>
                  </a:lnTo>
                  <a:lnTo>
                    <a:pt x="3963" y="1351"/>
                  </a:lnTo>
                  <a:lnTo>
                    <a:pt x="3970" y="1343"/>
                  </a:lnTo>
                  <a:lnTo>
                    <a:pt x="3978" y="1336"/>
                  </a:lnTo>
                  <a:lnTo>
                    <a:pt x="3983" y="1323"/>
                  </a:lnTo>
                  <a:lnTo>
                    <a:pt x="3988" y="1307"/>
                  </a:lnTo>
                  <a:lnTo>
                    <a:pt x="3989" y="1289"/>
                  </a:lnTo>
                  <a:lnTo>
                    <a:pt x="3992" y="1271"/>
                  </a:lnTo>
                  <a:lnTo>
                    <a:pt x="3992" y="1260"/>
                  </a:lnTo>
                  <a:lnTo>
                    <a:pt x="3992" y="1248"/>
                  </a:lnTo>
                  <a:lnTo>
                    <a:pt x="3993" y="1237"/>
                  </a:lnTo>
                  <a:lnTo>
                    <a:pt x="3993" y="1224"/>
                  </a:lnTo>
                  <a:lnTo>
                    <a:pt x="3993" y="1212"/>
                  </a:lnTo>
                  <a:lnTo>
                    <a:pt x="3995" y="1201"/>
                  </a:lnTo>
                  <a:lnTo>
                    <a:pt x="3995" y="1191"/>
                  </a:lnTo>
                  <a:lnTo>
                    <a:pt x="3995" y="1179"/>
                  </a:lnTo>
                  <a:lnTo>
                    <a:pt x="3996" y="1159"/>
                  </a:lnTo>
                  <a:lnTo>
                    <a:pt x="3996" y="1140"/>
                  </a:lnTo>
                  <a:lnTo>
                    <a:pt x="4199" y="1140"/>
                  </a:lnTo>
                  <a:lnTo>
                    <a:pt x="4199" y="1411"/>
                  </a:lnTo>
                  <a:lnTo>
                    <a:pt x="4137" y="1411"/>
                  </a:lnTo>
                  <a:lnTo>
                    <a:pt x="4137" y="1196"/>
                  </a:lnTo>
                  <a:lnTo>
                    <a:pt x="4054" y="1196"/>
                  </a:lnTo>
                  <a:lnTo>
                    <a:pt x="4054" y="1214"/>
                  </a:lnTo>
                  <a:lnTo>
                    <a:pt x="4052" y="1232"/>
                  </a:lnTo>
                  <a:lnTo>
                    <a:pt x="4052" y="1251"/>
                  </a:lnTo>
                  <a:lnTo>
                    <a:pt x="4051" y="1270"/>
                  </a:lnTo>
                  <a:lnTo>
                    <a:pt x="4050" y="1290"/>
                  </a:lnTo>
                  <a:lnTo>
                    <a:pt x="4048" y="1307"/>
                  </a:lnTo>
                  <a:lnTo>
                    <a:pt x="4045" y="1328"/>
                  </a:lnTo>
                  <a:lnTo>
                    <a:pt x="4041" y="1349"/>
                  </a:lnTo>
                  <a:lnTo>
                    <a:pt x="4038" y="1359"/>
                  </a:lnTo>
                  <a:lnTo>
                    <a:pt x="4034" y="1368"/>
                  </a:lnTo>
                  <a:lnTo>
                    <a:pt x="4029" y="1377"/>
                  </a:lnTo>
                  <a:lnTo>
                    <a:pt x="4024" y="1385"/>
                  </a:lnTo>
                  <a:lnTo>
                    <a:pt x="4018" y="1392"/>
                  </a:lnTo>
                  <a:lnTo>
                    <a:pt x="4011" y="1398"/>
                  </a:lnTo>
                  <a:lnTo>
                    <a:pt x="4002" y="1404"/>
                  </a:lnTo>
                  <a:lnTo>
                    <a:pt x="3993" y="1407"/>
                  </a:lnTo>
                  <a:lnTo>
                    <a:pt x="3983" y="1410"/>
                  </a:lnTo>
                  <a:lnTo>
                    <a:pt x="3972" y="1411"/>
                  </a:lnTo>
                  <a:lnTo>
                    <a:pt x="3959" y="1413"/>
                  </a:lnTo>
                  <a:lnTo>
                    <a:pt x="3944" y="1413"/>
                  </a:lnTo>
                  <a:lnTo>
                    <a:pt x="3944" y="1413"/>
                  </a:lnTo>
                  <a:close/>
                  <a:moveTo>
                    <a:pt x="4261" y="1413"/>
                  </a:moveTo>
                  <a:lnTo>
                    <a:pt x="4261" y="1140"/>
                  </a:lnTo>
                  <a:lnTo>
                    <a:pt x="4325" y="1140"/>
                  </a:lnTo>
                  <a:lnTo>
                    <a:pt x="4325" y="1232"/>
                  </a:lnTo>
                  <a:lnTo>
                    <a:pt x="4381" y="1232"/>
                  </a:lnTo>
                  <a:lnTo>
                    <a:pt x="4392" y="1234"/>
                  </a:lnTo>
                  <a:lnTo>
                    <a:pt x="4404" y="1234"/>
                  </a:lnTo>
                  <a:lnTo>
                    <a:pt x="4414" y="1235"/>
                  </a:lnTo>
                  <a:lnTo>
                    <a:pt x="4424" y="1237"/>
                  </a:lnTo>
                  <a:lnTo>
                    <a:pt x="4434" y="1240"/>
                  </a:lnTo>
                  <a:lnTo>
                    <a:pt x="4443" y="1242"/>
                  </a:lnTo>
                  <a:lnTo>
                    <a:pt x="4451" y="1247"/>
                  </a:lnTo>
                  <a:lnTo>
                    <a:pt x="4459" y="1251"/>
                  </a:lnTo>
                  <a:lnTo>
                    <a:pt x="4466" y="1257"/>
                  </a:lnTo>
                  <a:lnTo>
                    <a:pt x="4472" y="1263"/>
                  </a:lnTo>
                  <a:lnTo>
                    <a:pt x="4476" y="1270"/>
                  </a:lnTo>
                  <a:lnTo>
                    <a:pt x="4480" y="1277"/>
                  </a:lnTo>
                  <a:lnTo>
                    <a:pt x="4484" y="1287"/>
                  </a:lnTo>
                  <a:lnTo>
                    <a:pt x="4486" y="1296"/>
                  </a:lnTo>
                  <a:lnTo>
                    <a:pt x="4487" y="1307"/>
                  </a:lnTo>
                  <a:lnTo>
                    <a:pt x="4489" y="1320"/>
                  </a:lnTo>
                  <a:lnTo>
                    <a:pt x="4487" y="1332"/>
                  </a:lnTo>
                  <a:lnTo>
                    <a:pt x="4486" y="1342"/>
                  </a:lnTo>
                  <a:lnTo>
                    <a:pt x="4483" y="1352"/>
                  </a:lnTo>
                  <a:lnTo>
                    <a:pt x="4480" y="1362"/>
                  </a:lnTo>
                  <a:lnTo>
                    <a:pt x="4474" y="1371"/>
                  </a:lnTo>
                  <a:lnTo>
                    <a:pt x="4469" y="1378"/>
                  </a:lnTo>
                  <a:lnTo>
                    <a:pt x="4463" y="1385"/>
                  </a:lnTo>
                  <a:lnTo>
                    <a:pt x="4456" y="1391"/>
                  </a:lnTo>
                  <a:lnTo>
                    <a:pt x="4447" y="1395"/>
                  </a:lnTo>
                  <a:lnTo>
                    <a:pt x="4438" y="1400"/>
                  </a:lnTo>
                  <a:lnTo>
                    <a:pt x="4430" y="1404"/>
                  </a:lnTo>
                  <a:lnTo>
                    <a:pt x="4420" y="1407"/>
                  </a:lnTo>
                  <a:lnTo>
                    <a:pt x="4408" y="1410"/>
                  </a:lnTo>
                  <a:lnTo>
                    <a:pt x="4398" y="1411"/>
                  </a:lnTo>
                  <a:lnTo>
                    <a:pt x="4387" y="1411"/>
                  </a:lnTo>
                  <a:lnTo>
                    <a:pt x="4375" y="1413"/>
                  </a:lnTo>
                  <a:lnTo>
                    <a:pt x="4261" y="1413"/>
                  </a:lnTo>
                  <a:close/>
                  <a:moveTo>
                    <a:pt x="4325" y="1358"/>
                  </a:moveTo>
                  <a:lnTo>
                    <a:pt x="4356" y="1358"/>
                  </a:lnTo>
                  <a:lnTo>
                    <a:pt x="4369" y="1356"/>
                  </a:lnTo>
                  <a:lnTo>
                    <a:pt x="4382" y="1356"/>
                  </a:lnTo>
                  <a:lnTo>
                    <a:pt x="4394" y="1355"/>
                  </a:lnTo>
                  <a:lnTo>
                    <a:pt x="4405" y="1352"/>
                  </a:lnTo>
                  <a:lnTo>
                    <a:pt x="4410" y="1349"/>
                  </a:lnTo>
                  <a:lnTo>
                    <a:pt x="4414" y="1348"/>
                  </a:lnTo>
                  <a:lnTo>
                    <a:pt x="4418" y="1343"/>
                  </a:lnTo>
                  <a:lnTo>
                    <a:pt x="4421" y="1340"/>
                  </a:lnTo>
                  <a:lnTo>
                    <a:pt x="4423" y="1336"/>
                  </a:lnTo>
                  <a:lnTo>
                    <a:pt x="4424" y="1332"/>
                  </a:lnTo>
                  <a:lnTo>
                    <a:pt x="4425" y="1328"/>
                  </a:lnTo>
                  <a:lnTo>
                    <a:pt x="4425" y="1322"/>
                  </a:lnTo>
                  <a:lnTo>
                    <a:pt x="4425" y="1310"/>
                  </a:lnTo>
                  <a:lnTo>
                    <a:pt x="4421" y="1303"/>
                  </a:lnTo>
                  <a:lnTo>
                    <a:pt x="4415" y="1296"/>
                  </a:lnTo>
                  <a:lnTo>
                    <a:pt x="4410" y="1291"/>
                  </a:lnTo>
                  <a:lnTo>
                    <a:pt x="4401" y="1289"/>
                  </a:lnTo>
                  <a:lnTo>
                    <a:pt x="4392" y="1287"/>
                  </a:lnTo>
                  <a:lnTo>
                    <a:pt x="4382" y="1287"/>
                  </a:lnTo>
                  <a:lnTo>
                    <a:pt x="4374" y="1286"/>
                  </a:lnTo>
                  <a:lnTo>
                    <a:pt x="4325" y="1286"/>
                  </a:lnTo>
                  <a:lnTo>
                    <a:pt x="4325" y="1358"/>
                  </a:lnTo>
                  <a:close/>
                  <a:moveTo>
                    <a:pt x="4657" y="1415"/>
                  </a:moveTo>
                  <a:lnTo>
                    <a:pt x="4637" y="1414"/>
                  </a:lnTo>
                  <a:lnTo>
                    <a:pt x="4618" y="1411"/>
                  </a:lnTo>
                  <a:lnTo>
                    <a:pt x="4601" y="1405"/>
                  </a:lnTo>
                  <a:lnTo>
                    <a:pt x="4587" y="1398"/>
                  </a:lnTo>
                  <a:lnTo>
                    <a:pt x="4572" y="1389"/>
                  </a:lnTo>
                  <a:lnTo>
                    <a:pt x="4561" y="1378"/>
                  </a:lnTo>
                  <a:lnTo>
                    <a:pt x="4551" y="1365"/>
                  </a:lnTo>
                  <a:lnTo>
                    <a:pt x="4542" y="1349"/>
                  </a:lnTo>
                  <a:lnTo>
                    <a:pt x="4536" y="1333"/>
                  </a:lnTo>
                  <a:lnTo>
                    <a:pt x="4531" y="1316"/>
                  </a:lnTo>
                  <a:lnTo>
                    <a:pt x="4528" y="1297"/>
                  </a:lnTo>
                  <a:lnTo>
                    <a:pt x="4528" y="1277"/>
                  </a:lnTo>
                  <a:lnTo>
                    <a:pt x="4528" y="1257"/>
                  </a:lnTo>
                  <a:lnTo>
                    <a:pt x="4531" y="1238"/>
                  </a:lnTo>
                  <a:lnTo>
                    <a:pt x="4536" y="1221"/>
                  </a:lnTo>
                  <a:lnTo>
                    <a:pt x="4544" y="1204"/>
                  </a:lnTo>
                  <a:lnTo>
                    <a:pt x="4552" y="1189"/>
                  </a:lnTo>
                  <a:lnTo>
                    <a:pt x="4562" y="1176"/>
                  </a:lnTo>
                  <a:lnTo>
                    <a:pt x="4574" y="1163"/>
                  </a:lnTo>
                  <a:lnTo>
                    <a:pt x="4588" y="1155"/>
                  </a:lnTo>
                  <a:lnTo>
                    <a:pt x="4604" y="1146"/>
                  </a:lnTo>
                  <a:lnTo>
                    <a:pt x="4621" y="1140"/>
                  </a:lnTo>
                  <a:lnTo>
                    <a:pt x="4640" y="1137"/>
                  </a:lnTo>
                  <a:lnTo>
                    <a:pt x="4662" y="1136"/>
                  </a:lnTo>
                  <a:lnTo>
                    <a:pt x="4676" y="1137"/>
                  </a:lnTo>
                  <a:lnTo>
                    <a:pt x="4690" y="1139"/>
                  </a:lnTo>
                  <a:lnTo>
                    <a:pt x="4705" y="1142"/>
                  </a:lnTo>
                  <a:lnTo>
                    <a:pt x="4716" y="1147"/>
                  </a:lnTo>
                  <a:lnTo>
                    <a:pt x="4728" y="1153"/>
                  </a:lnTo>
                  <a:lnTo>
                    <a:pt x="4739" y="1160"/>
                  </a:lnTo>
                  <a:lnTo>
                    <a:pt x="4748" y="1169"/>
                  </a:lnTo>
                  <a:lnTo>
                    <a:pt x="4757" y="1179"/>
                  </a:lnTo>
                  <a:lnTo>
                    <a:pt x="4764" y="1189"/>
                  </a:lnTo>
                  <a:lnTo>
                    <a:pt x="4770" y="1202"/>
                  </a:lnTo>
                  <a:lnTo>
                    <a:pt x="4772" y="1215"/>
                  </a:lnTo>
                  <a:lnTo>
                    <a:pt x="4775" y="1231"/>
                  </a:lnTo>
                  <a:lnTo>
                    <a:pt x="4713" y="1231"/>
                  </a:lnTo>
                  <a:lnTo>
                    <a:pt x="4711" y="1221"/>
                  </a:lnTo>
                  <a:lnTo>
                    <a:pt x="4706" y="1214"/>
                  </a:lnTo>
                  <a:lnTo>
                    <a:pt x="4700" y="1206"/>
                  </a:lnTo>
                  <a:lnTo>
                    <a:pt x="4693" y="1202"/>
                  </a:lnTo>
                  <a:lnTo>
                    <a:pt x="4686" y="1198"/>
                  </a:lnTo>
                  <a:lnTo>
                    <a:pt x="4677" y="1195"/>
                  </a:lnTo>
                  <a:lnTo>
                    <a:pt x="4669" y="1193"/>
                  </a:lnTo>
                  <a:lnTo>
                    <a:pt x="4660" y="1193"/>
                  </a:lnTo>
                  <a:lnTo>
                    <a:pt x="4647" y="1193"/>
                  </a:lnTo>
                  <a:lnTo>
                    <a:pt x="4636" y="1196"/>
                  </a:lnTo>
                  <a:lnTo>
                    <a:pt x="4627" y="1199"/>
                  </a:lnTo>
                  <a:lnTo>
                    <a:pt x="4618" y="1205"/>
                  </a:lnTo>
                  <a:lnTo>
                    <a:pt x="4611" y="1212"/>
                  </a:lnTo>
                  <a:lnTo>
                    <a:pt x="4605" y="1219"/>
                  </a:lnTo>
                  <a:lnTo>
                    <a:pt x="4601" y="1228"/>
                  </a:lnTo>
                  <a:lnTo>
                    <a:pt x="4597" y="1237"/>
                  </a:lnTo>
                  <a:lnTo>
                    <a:pt x="4594" y="1247"/>
                  </a:lnTo>
                  <a:lnTo>
                    <a:pt x="4592" y="1257"/>
                  </a:lnTo>
                  <a:lnTo>
                    <a:pt x="4591" y="1267"/>
                  </a:lnTo>
                  <a:lnTo>
                    <a:pt x="4590" y="1277"/>
                  </a:lnTo>
                  <a:lnTo>
                    <a:pt x="4591" y="1287"/>
                  </a:lnTo>
                  <a:lnTo>
                    <a:pt x="4592" y="1297"/>
                  </a:lnTo>
                  <a:lnTo>
                    <a:pt x="4594" y="1307"/>
                  </a:lnTo>
                  <a:lnTo>
                    <a:pt x="4597" y="1317"/>
                  </a:lnTo>
                  <a:lnTo>
                    <a:pt x="4601" y="1326"/>
                  </a:lnTo>
                  <a:lnTo>
                    <a:pt x="4607" y="1335"/>
                  </a:lnTo>
                  <a:lnTo>
                    <a:pt x="4613" y="1342"/>
                  </a:lnTo>
                  <a:lnTo>
                    <a:pt x="4620" y="1348"/>
                  </a:lnTo>
                  <a:lnTo>
                    <a:pt x="4628" y="1352"/>
                  </a:lnTo>
                  <a:lnTo>
                    <a:pt x="4637" y="1356"/>
                  </a:lnTo>
                  <a:lnTo>
                    <a:pt x="4647" y="1358"/>
                  </a:lnTo>
                  <a:lnTo>
                    <a:pt x="4659" y="1359"/>
                  </a:lnTo>
                  <a:lnTo>
                    <a:pt x="4669" y="1358"/>
                  </a:lnTo>
                  <a:lnTo>
                    <a:pt x="4677" y="1356"/>
                  </a:lnTo>
                  <a:lnTo>
                    <a:pt x="4686" y="1353"/>
                  </a:lnTo>
                  <a:lnTo>
                    <a:pt x="4695" y="1351"/>
                  </a:lnTo>
                  <a:lnTo>
                    <a:pt x="4702" y="1345"/>
                  </a:lnTo>
                  <a:lnTo>
                    <a:pt x="4708" y="1339"/>
                  </a:lnTo>
                  <a:lnTo>
                    <a:pt x="4712" y="1330"/>
                  </a:lnTo>
                  <a:lnTo>
                    <a:pt x="4715" y="1322"/>
                  </a:lnTo>
                  <a:lnTo>
                    <a:pt x="4778" y="1322"/>
                  </a:lnTo>
                  <a:lnTo>
                    <a:pt x="4775" y="1336"/>
                  </a:lnTo>
                  <a:lnTo>
                    <a:pt x="4771" y="1351"/>
                  </a:lnTo>
                  <a:lnTo>
                    <a:pt x="4765" y="1362"/>
                  </a:lnTo>
                  <a:lnTo>
                    <a:pt x="4758" y="1374"/>
                  </a:lnTo>
                  <a:lnTo>
                    <a:pt x="4748" y="1384"/>
                  </a:lnTo>
                  <a:lnTo>
                    <a:pt x="4738" y="1392"/>
                  </a:lnTo>
                  <a:lnTo>
                    <a:pt x="4726" y="1400"/>
                  </a:lnTo>
                  <a:lnTo>
                    <a:pt x="4715" y="1405"/>
                  </a:lnTo>
                  <a:lnTo>
                    <a:pt x="4700" y="1410"/>
                  </a:lnTo>
                  <a:lnTo>
                    <a:pt x="4688" y="1413"/>
                  </a:lnTo>
                  <a:lnTo>
                    <a:pt x="4673" y="1414"/>
                  </a:lnTo>
                  <a:lnTo>
                    <a:pt x="4657" y="1415"/>
                  </a:lnTo>
                  <a:lnTo>
                    <a:pt x="4657" y="1415"/>
                  </a:lnTo>
                  <a:close/>
                  <a:moveTo>
                    <a:pt x="4889" y="1413"/>
                  </a:moveTo>
                  <a:lnTo>
                    <a:pt x="4889" y="1196"/>
                  </a:lnTo>
                  <a:lnTo>
                    <a:pt x="4800" y="1196"/>
                  </a:lnTo>
                  <a:lnTo>
                    <a:pt x="4800" y="1140"/>
                  </a:lnTo>
                  <a:lnTo>
                    <a:pt x="5043" y="1140"/>
                  </a:lnTo>
                  <a:lnTo>
                    <a:pt x="5043" y="1196"/>
                  </a:lnTo>
                  <a:lnTo>
                    <a:pt x="4952" y="1196"/>
                  </a:lnTo>
                  <a:lnTo>
                    <a:pt x="4952" y="1413"/>
                  </a:lnTo>
                  <a:lnTo>
                    <a:pt x="4889" y="1413"/>
                  </a:lnTo>
                  <a:lnTo>
                    <a:pt x="4889" y="1413"/>
                  </a:lnTo>
                  <a:close/>
                  <a:moveTo>
                    <a:pt x="5078" y="1413"/>
                  </a:moveTo>
                  <a:lnTo>
                    <a:pt x="5078" y="1140"/>
                  </a:lnTo>
                  <a:lnTo>
                    <a:pt x="5200" y="1140"/>
                  </a:lnTo>
                  <a:lnTo>
                    <a:pt x="5219" y="1140"/>
                  </a:lnTo>
                  <a:lnTo>
                    <a:pt x="5236" y="1143"/>
                  </a:lnTo>
                  <a:lnTo>
                    <a:pt x="5245" y="1144"/>
                  </a:lnTo>
                  <a:lnTo>
                    <a:pt x="5253" y="1146"/>
                  </a:lnTo>
                  <a:lnTo>
                    <a:pt x="5261" y="1149"/>
                  </a:lnTo>
                  <a:lnTo>
                    <a:pt x="5268" y="1152"/>
                  </a:lnTo>
                  <a:lnTo>
                    <a:pt x="5275" y="1156"/>
                  </a:lnTo>
                  <a:lnTo>
                    <a:pt x="5281" y="1162"/>
                  </a:lnTo>
                  <a:lnTo>
                    <a:pt x="5287" y="1168"/>
                  </a:lnTo>
                  <a:lnTo>
                    <a:pt x="5292" y="1173"/>
                  </a:lnTo>
                  <a:lnTo>
                    <a:pt x="5295" y="1180"/>
                  </a:lnTo>
                  <a:lnTo>
                    <a:pt x="5298" y="1189"/>
                  </a:lnTo>
                  <a:lnTo>
                    <a:pt x="5300" y="1199"/>
                  </a:lnTo>
                  <a:lnTo>
                    <a:pt x="5301" y="1211"/>
                  </a:lnTo>
                  <a:lnTo>
                    <a:pt x="5300" y="1222"/>
                  </a:lnTo>
                  <a:lnTo>
                    <a:pt x="5297" y="1234"/>
                  </a:lnTo>
                  <a:lnTo>
                    <a:pt x="5292" y="1244"/>
                  </a:lnTo>
                  <a:lnTo>
                    <a:pt x="5287" y="1253"/>
                  </a:lnTo>
                  <a:lnTo>
                    <a:pt x="5278" y="1260"/>
                  </a:lnTo>
                  <a:lnTo>
                    <a:pt x="5269" y="1266"/>
                  </a:lnTo>
                  <a:lnTo>
                    <a:pt x="5279" y="1270"/>
                  </a:lnTo>
                  <a:lnTo>
                    <a:pt x="5289" y="1274"/>
                  </a:lnTo>
                  <a:lnTo>
                    <a:pt x="5297" y="1281"/>
                  </a:lnTo>
                  <a:lnTo>
                    <a:pt x="5302" y="1289"/>
                  </a:lnTo>
                  <a:lnTo>
                    <a:pt x="5308" y="1297"/>
                  </a:lnTo>
                  <a:lnTo>
                    <a:pt x="5311" y="1307"/>
                  </a:lnTo>
                  <a:lnTo>
                    <a:pt x="5312" y="1317"/>
                  </a:lnTo>
                  <a:lnTo>
                    <a:pt x="5314" y="1329"/>
                  </a:lnTo>
                  <a:lnTo>
                    <a:pt x="5312" y="1340"/>
                  </a:lnTo>
                  <a:lnTo>
                    <a:pt x="5311" y="1351"/>
                  </a:lnTo>
                  <a:lnTo>
                    <a:pt x="5308" y="1359"/>
                  </a:lnTo>
                  <a:lnTo>
                    <a:pt x="5305" y="1368"/>
                  </a:lnTo>
                  <a:lnTo>
                    <a:pt x="5300" y="1375"/>
                  </a:lnTo>
                  <a:lnTo>
                    <a:pt x="5295" y="1382"/>
                  </a:lnTo>
                  <a:lnTo>
                    <a:pt x="5288" y="1388"/>
                  </a:lnTo>
                  <a:lnTo>
                    <a:pt x="5281" y="1392"/>
                  </a:lnTo>
                  <a:lnTo>
                    <a:pt x="5274" y="1398"/>
                  </a:lnTo>
                  <a:lnTo>
                    <a:pt x="5266" y="1401"/>
                  </a:lnTo>
                  <a:lnTo>
                    <a:pt x="5258" y="1405"/>
                  </a:lnTo>
                  <a:lnTo>
                    <a:pt x="5249" y="1407"/>
                  </a:lnTo>
                  <a:lnTo>
                    <a:pt x="5232" y="1411"/>
                  </a:lnTo>
                  <a:lnTo>
                    <a:pt x="5213" y="1413"/>
                  </a:lnTo>
                  <a:lnTo>
                    <a:pt x="5078" y="1413"/>
                  </a:lnTo>
                  <a:lnTo>
                    <a:pt x="5078" y="1413"/>
                  </a:lnTo>
                  <a:close/>
                  <a:moveTo>
                    <a:pt x="5141" y="1251"/>
                  </a:moveTo>
                  <a:lnTo>
                    <a:pt x="5184" y="1251"/>
                  </a:lnTo>
                  <a:lnTo>
                    <a:pt x="5193" y="1251"/>
                  </a:lnTo>
                  <a:lnTo>
                    <a:pt x="5202" y="1251"/>
                  </a:lnTo>
                  <a:lnTo>
                    <a:pt x="5212" y="1248"/>
                  </a:lnTo>
                  <a:lnTo>
                    <a:pt x="5220" y="1247"/>
                  </a:lnTo>
                  <a:lnTo>
                    <a:pt x="5229" y="1242"/>
                  </a:lnTo>
                  <a:lnTo>
                    <a:pt x="5235" y="1237"/>
                  </a:lnTo>
                  <a:lnTo>
                    <a:pt x="5238" y="1234"/>
                  </a:lnTo>
                  <a:lnTo>
                    <a:pt x="5239" y="1229"/>
                  </a:lnTo>
                  <a:lnTo>
                    <a:pt x="5240" y="1225"/>
                  </a:lnTo>
                  <a:lnTo>
                    <a:pt x="5240" y="1221"/>
                  </a:lnTo>
                  <a:lnTo>
                    <a:pt x="5240" y="1215"/>
                  </a:lnTo>
                  <a:lnTo>
                    <a:pt x="5239" y="1209"/>
                  </a:lnTo>
                  <a:lnTo>
                    <a:pt x="5236" y="1205"/>
                  </a:lnTo>
                  <a:lnTo>
                    <a:pt x="5233" y="1202"/>
                  </a:lnTo>
                  <a:lnTo>
                    <a:pt x="5225" y="1196"/>
                  </a:lnTo>
                  <a:lnTo>
                    <a:pt x="5216" y="1195"/>
                  </a:lnTo>
                  <a:lnTo>
                    <a:pt x="5204" y="1193"/>
                  </a:lnTo>
                  <a:lnTo>
                    <a:pt x="5194" y="1193"/>
                  </a:lnTo>
                  <a:lnTo>
                    <a:pt x="5141" y="1193"/>
                  </a:lnTo>
                  <a:lnTo>
                    <a:pt x="5141" y="1251"/>
                  </a:lnTo>
                  <a:lnTo>
                    <a:pt x="5141" y="1251"/>
                  </a:lnTo>
                  <a:close/>
                  <a:moveTo>
                    <a:pt x="5141" y="1358"/>
                  </a:moveTo>
                  <a:lnTo>
                    <a:pt x="5206" y="1358"/>
                  </a:lnTo>
                  <a:lnTo>
                    <a:pt x="5217" y="1356"/>
                  </a:lnTo>
                  <a:lnTo>
                    <a:pt x="5229" y="1355"/>
                  </a:lnTo>
                  <a:lnTo>
                    <a:pt x="5238" y="1351"/>
                  </a:lnTo>
                  <a:lnTo>
                    <a:pt x="5245" y="1345"/>
                  </a:lnTo>
                  <a:lnTo>
                    <a:pt x="5248" y="1342"/>
                  </a:lnTo>
                  <a:lnTo>
                    <a:pt x="5251" y="1338"/>
                  </a:lnTo>
                  <a:lnTo>
                    <a:pt x="5252" y="1332"/>
                  </a:lnTo>
                  <a:lnTo>
                    <a:pt x="5252" y="1328"/>
                  </a:lnTo>
                  <a:lnTo>
                    <a:pt x="5252" y="1322"/>
                  </a:lnTo>
                  <a:lnTo>
                    <a:pt x="5251" y="1317"/>
                  </a:lnTo>
                  <a:lnTo>
                    <a:pt x="5249" y="1313"/>
                  </a:lnTo>
                  <a:lnTo>
                    <a:pt x="5246" y="1310"/>
                  </a:lnTo>
                  <a:lnTo>
                    <a:pt x="5242" y="1304"/>
                  </a:lnTo>
                  <a:lnTo>
                    <a:pt x="5235" y="1300"/>
                  </a:lnTo>
                  <a:lnTo>
                    <a:pt x="5226" y="1299"/>
                  </a:lnTo>
                  <a:lnTo>
                    <a:pt x="5216" y="1297"/>
                  </a:lnTo>
                  <a:lnTo>
                    <a:pt x="5206" y="1296"/>
                  </a:lnTo>
                  <a:lnTo>
                    <a:pt x="5197" y="1296"/>
                  </a:lnTo>
                  <a:lnTo>
                    <a:pt x="5141" y="1296"/>
                  </a:lnTo>
                  <a:lnTo>
                    <a:pt x="5141" y="1358"/>
                  </a:lnTo>
                  <a:lnTo>
                    <a:pt x="5141" y="1358"/>
                  </a:lnTo>
                  <a:close/>
                  <a:moveTo>
                    <a:pt x="5451" y="1415"/>
                  </a:moveTo>
                  <a:lnTo>
                    <a:pt x="5432" y="1414"/>
                  </a:lnTo>
                  <a:lnTo>
                    <a:pt x="5415" y="1411"/>
                  </a:lnTo>
                  <a:lnTo>
                    <a:pt x="5408" y="1408"/>
                  </a:lnTo>
                  <a:lnTo>
                    <a:pt x="5399" y="1404"/>
                  </a:lnTo>
                  <a:lnTo>
                    <a:pt x="5392" y="1400"/>
                  </a:lnTo>
                  <a:lnTo>
                    <a:pt x="5386" y="1395"/>
                  </a:lnTo>
                  <a:lnTo>
                    <a:pt x="5379" y="1389"/>
                  </a:lnTo>
                  <a:lnTo>
                    <a:pt x="5373" y="1384"/>
                  </a:lnTo>
                  <a:lnTo>
                    <a:pt x="5369" y="1377"/>
                  </a:lnTo>
                  <a:lnTo>
                    <a:pt x="5364" y="1369"/>
                  </a:lnTo>
                  <a:lnTo>
                    <a:pt x="5361" y="1362"/>
                  </a:lnTo>
                  <a:lnTo>
                    <a:pt x="5359" y="1353"/>
                  </a:lnTo>
                  <a:lnTo>
                    <a:pt x="5357" y="1345"/>
                  </a:lnTo>
                  <a:lnTo>
                    <a:pt x="5357" y="1335"/>
                  </a:lnTo>
                  <a:lnTo>
                    <a:pt x="5357" y="1322"/>
                  </a:lnTo>
                  <a:lnTo>
                    <a:pt x="5359" y="1310"/>
                  </a:lnTo>
                  <a:lnTo>
                    <a:pt x="5363" y="1300"/>
                  </a:lnTo>
                  <a:lnTo>
                    <a:pt x="5367" y="1291"/>
                  </a:lnTo>
                  <a:lnTo>
                    <a:pt x="5373" y="1283"/>
                  </a:lnTo>
                  <a:lnTo>
                    <a:pt x="5379" y="1276"/>
                  </a:lnTo>
                  <a:lnTo>
                    <a:pt x="5386" y="1270"/>
                  </a:lnTo>
                  <a:lnTo>
                    <a:pt x="5395" y="1266"/>
                  </a:lnTo>
                  <a:lnTo>
                    <a:pt x="5403" y="1261"/>
                  </a:lnTo>
                  <a:lnTo>
                    <a:pt x="5413" y="1258"/>
                  </a:lnTo>
                  <a:lnTo>
                    <a:pt x="5423" y="1255"/>
                  </a:lnTo>
                  <a:lnTo>
                    <a:pt x="5435" y="1253"/>
                  </a:lnTo>
                  <a:lnTo>
                    <a:pt x="5446" y="1251"/>
                  </a:lnTo>
                  <a:lnTo>
                    <a:pt x="5458" y="1251"/>
                  </a:lnTo>
                  <a:lnTo>
                    <a:pt x="5471" y="1250"/>
                  </a:lnTo>
                  <a:lnTo>
                    <a:pt x="5482" y="1250"/>
                  </a:lnTo>
                  <a:lnTo>
                    <a:pt x="5536" y="1250"/>
                  </a:lnTo>
                  <a:lnTo>
                    <a:pt x="5536" y="1241"/>
                  </a:lnTo>
                  <a:lnTo>
                    <a:pt x="5534" y="1232"/>
                  </a:lnTo>
                  <a:lnTo>
                    <a:pt x="5533" y="1225"/>
                  </a:lnTo>
                  <a:lnTo>
                    <a:pt x="5530" y="1219"/>
                  </a:lnTo>
                  <a:lnTo>
                    <a:pt x="5527" y="1212"/>
                  </a:lnTo>
                  <a:lnTo>
                    <a:pt x="5523" y="1206"/>
                  </a:lnTo>
                  <a:lnTo>
                    <a:pt x="5518" y="1202"/>
                  </a:lnTo>
                  <a:lnTo>
                    <a:pt x="5513" y="1198"/>
                  </a:lnTo>
                  <a:lnTo>
                    <a:pt x="5505" y="1195"/>
                  </a:lnTo>
                  <a:lnTo>
                    <a:pt x="5498" y="1192"/>
                  </a:lnTo>
                  <a:lnTo>
                    <a:pt x="5490" y="1191"/>
                  </a:lnTo>
                  <a:lnTo>
                    <a:pt x="5481" y="1191"/>
                  </a:lnTo>
                  <a:lnTo>
                    <a:pt x="5469" y="1191"/>
                  </a:lnTo>
                  <a:lnTo>
                    <a:pt x="5458" y="1193"/>
                  </a:lnTo>
                  <a:lnTo>
                    <a:pt x="5448" y="1196"/>
                  </a:lnTo>
                  <a:lnTo>
                    <a:pt x="5441" y="1202"/>
                  </a:lnTo>
                  <a:lnTo>
                    <a:pt x="5433" y="1208"/>
                  </a:lnTo>
                  <a:lnTo>
                    <a:pt x="5429" y="1217"/>
                  </a:lnTo>
                  <a:lnTo>
                    <a:pt x="5366" y="1217"/>
                  </a:lnTo>
                  <a:lnTo>
                    <a:pt x="5367" y="1206"/>
                  </a:lnTo>
                  <a:lnTo>
                    <a:pt x="5370" y="1196"/>
                  </a:lnTo>
                  <a:lnTo>
                    <a:pt x="5374" y="1188"/>
                  </a:lnTo>
                  <a:lnTo>
                    <a:pt x="5380" y="1180"/>
                  </a:lnTo>
                  <a:lnTo>
                    <a:pt x="5386" y="1173"/>
                  </a:lnTo>
                  <a:lnTo>
                    <a:pt x="5392" y="1166"/>
                  </a:lnTo>
                  <a:lnTo>
                    <a:pt x="5399" y="1160"/>
                  </a:lnTo>
                  <a:lnTo>
                    <a:pt x="5408" y="1156"/>
                  </a:lnTo>
                  <a:lnTo>
                    <a:pt x="5425" y="1147"/>
                  </a:lnTo>
                  <a:lnTo>
                    <a:pt x="5444" y="1140"/>
                  </a:lnTo>
                  <a:lnTo>
                    <a:pt x="5462" y="1137"/>
                  </a:lnTo>
                  <a:lnTo>
                    <a:pt x="5482" y="1136"/>
                  </a:lnTo>
                  <a:lnTo>
                    <a:pt x="5501" y="1137"/>
                  </a:lnTo>
                  <a:lnTo>
                    <a:pt x="5518" y="1140"/>
                  </a:lnTo>
                  <a:lnTo>
                    <a:pt x="5534" y="1144"/>
                  </a:lnTo>
                  <a:lnTo>
                    <a:pt x="5547" y="1152"/>
                  </a:lnTo>
                  <a:lnTo>
                    <a:pt x="5559" y="1160"/>
                  </a:lnTo>
                  <a:lnTo>
                    <a:pt x="5569" y="1170"/>
                  </a:lnTo>
                  <a:lnTo>
                    <a:pt x="5577" y="1182"/>
                  </a:lnTo>
                  <a:lnTo>
                    <a:pt x="5585" y="1195"/>
                  </a:lnTo>
                  <a:lnTo>
                    <a:pt x="5589" y="1211"/>
                  </a:lnTo>
                  <a:lnTo>
                    <a:pt x="5593" y="1228"/>
                  </a:lnTo>
                  <a:lnTo>
                    <a:pt x="5595" y="1245"/>
                  </a:lnTo>
                  <a:lnTo>
                    <a:pt x="5596" y="1266"/>
                  </a:lnTo>
                  <a:lnTo>
                    <a:pt x="5596" y="1411"/>
                  </a:lnTo>
                  <a:lnTo>
                    <a:pt x="5540" y="1411"/>
                  </a:lnTo>
                  <a:lnTo>
                    <a:pt x="5539" y="1378"/>
                  </a:lnTo>
                  <a:lnTo>
                    <a:pt x="5533" y="1385"/>
                  </a:lnTo>
                  <a:lnTo>
                    <a:pt x="5527" y="1391"/>
                  </a:lnTo>
                  <a:lnTo>
                    <a:pt x="5520" y="1397"/>
                  </a:lnTo>
                  <a:lnTo>
                    <a:pt x="5513" y="1401"/>
                  </a:lnTo>
                  <a:lnTo>
                    <a:pt x="5498" y="1408"/>
                  </a:lnTo>
                  <a:lnTo>
                    <a:pt x="5482" y="1413"/>
                  </a:lnTo>
                  <a:lnTo>
                    <a:pt x="5467" y="1414"/>
                  </a:lnTo>
                  <a:lnTo>
                    <a:pt x="5451" y="1415"/>
                  </a:lnTo>
                  <a:lnTo>
                    <a:pt x="5451" y="1415"/>
                  </a:lnTo>
                  <a:close/>
                  <a:moveTo>
                    <a:pt x="5465" y="1365"/>
                  </a:moveTo>
                  <a:lnTo>
                    <a:pt x="5475" y="1364"/>
                  </a:lnTo>
                  <a:lnTo>
                    <a:pt x="5484" y="1362"/>
                  </a:lnTo>
                  <a:lnTo>
                    <a:pt x="5492" y="1361"/>
                  </a:lnTo>
                  <a:lnTo>
                    <a:pt x="5501" y="1356"/>
                  </a:lnTo>
                  <a:lnTo>
                    <a:pt x="5508" y="1352"/>
                  </a:lnTo>
                  <a:lnTo>
                    <a:pt x="5516" y="1348"/>
                  </a:lnTo>
                  <a:lnTo>
                    <a:pt x="5521" y="1342"/>
                  </a:lnTo>
                  <a:lnTo>
                    <a:pt x="5527" y="1335"/>
                  </a:lnTo>
                  <a:lnTo>
                    <a:pt x="5531" y="1328"/>
                  </a:lnTo>
                  <a:lnTo>
                    <a:pt x="5534" y="1320"/>
                  </a:lnTo>
                  <a:lnTo>
                    <a:pt x="5536" y="1312"/>
                  </a:lnTo>
                  <a:lnTo>
                    <a:pt x="5536" y="1303"/>
                  </a:lnTo>
                  <a:lnTo>
                    <a:pt x="5536" y="1294"/>
                  </a:lnTo>
                  <a:lnTo>
                    <a:pt x="5487" y="1294"/>
                  </a:lnTo>
                  <a:lnTo>
                    <a:pt x="5474" y="1294"/>
                  </a:lnTo>
                  <a:lnTo>
                    <a:pt x="5461" y="1294"/>
                  </a:lnTo>
                  <a:lnTo>
                    <a:pt x="5449" y="1296"/>
                  </a:lnTo>
                  <a:lnTo>
                    <a:pt x="5439" y="1299"/>
                  </a:lnTo>
                  <a:lnTo>
                    <a:pt x="5431" y="1303"/>
                  </a:lnTo>
                  <a:lnTo>
                    <a:pt x="5425" y="1309"/>
                  </a:lnTo>
                  <a:lnTo>
                    <a:pt x="5422" y="1313"/>
                  </a:lnTo>
                  <a:lnTo>
                    <a:pt x="5420" y="1317"/>
                  </a:lnTo>
                  <a:lnTo>
                    <a:pt x="5419" y="1323"/>
                  </a:lnTo>
                  <a:lnTo>
                    <a:pt x="5419" y="1329"/>
                  </a:lnTo>
                  <a:lnTo>
                    <a:pt x="5419" y="1335"/>
                  </a:lnTo>
                  <a:lnTo>
                    <a:pt x="5420" y="1339"/>
                  </a:lnTo>
                  <a:lnTo>
                    <a:pt x="5422" y="1343"/>
                  </a:lnTo>
                  <a:lnTo>
                    <a:pt x="5425" y="1348"/>
                  </a:lnTo>
                  <a:lnTo>
                    <a:pt x="5432" y="1355"/>
                  </a:lnTo>
                  <a:lnTo>
                    <a:pt x="5442" y="1361"/>
                  </a:lnTo>
                  <a:lnTo>
                    <a:pt x="5452" y="1364"/>
                  </a:lnTo>
                  <a:lnTo>
                    <a:pt x="5465" y="1365"/>
                  </a:lnTo>
                  <a:lnTo>
                    <a:pt x="5465" y="13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071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7A2534-28E3-47DD-8A69-36872A38232B}"/>
              </a:ext>
            </a:extLst>
          </p:cNvPr>
          <p:cNvSpPr txBox="1"/>
          <p:nvPr/>
        </p:nvSpPr>
        <p:spPr>
          <a:xfrm>
            <a:off x="406400" y="455265"/>
            <a:ext cx="3870326" cy="10628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4000" dirty="0">
                <a:latin typeface="+mj-lt"/>
                <a:cs typeface="Calibri" panose="020F0502020204030204" pitchFamily="34" charset="0"/>
              </a:rPr>
              <a:t>Спасибо</a:t>
            </a:r>
            <a:br>
              <a:rPr lang="ru-RU" sz="4000" dirty="0">
                <a:latin typeface="+mj-lt"/>
                <a:cs typeface="Calibri" panose="020F0502020204030204" pitchFamily="34" charset="0"/>
              </a:rPr>
            </a:br>
            <a:r>
              <a:rPr lang="ru-RU" sz="4000" dirty="0">
                <a:latin typeface="+mj-lt"/>
                <a:cs typeface="Calibri" panose="020F050202020403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1096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Скругленный прямоугольник 70">
            <a:extLst>
              <a:ext uri="{FF2B5EF4-FFF2-40B4-BE49-F238E27FC236}">
                <a16:creationId xmlns:a16="http://schemas.microsoft.com/office/drawing/2014/main" id="{A0542EA6-11A4-445B-90E8-5D7F01680D11}"/>
              </a:ext>
            </a:extLst>
          </p:cNvPr>
          <p:cNvSpPr/>
          <p:nvPr/>
        </p:nvSpPr>
        <p:spPr>
          <a:xfrm>
            <a:off x="6922137" y="2553854"/>
            <a:ext cx="2383300" cy="3274955"/>
          </a:xfrm>
          <a:prstGeom prst="rect">
            <a:avLst/>
          </a:prstGeom>
          <a:solidFill>
            <a:srgbClr val="C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A2534-28E3-47DD-8A69-36872A38232B}"/>
              </a:ext>
            </a:extLst>
          </p:cNvPr>
          <p:cNvSpPr txBox="1"/>
          <p:nvPr/>
        </p:nvSpPr>
        <p:spPr>
          <a:xfrm>
            <a:off x="409574" y="336005"/>
            <a:ext cx="9488021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000" dirty="0">
                <a:latin typeface="+mj-lt"/>
                <a:cs typeface="Calibri" panose="020F0502020204030204" pitchFamily="34" charset="0"/>
              </a:rPr>
              <a:t>О Банке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1DEEFC40-544A-44A1-8AA7-030BAC5903A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48425"/>
            <a:ext cx="12192000" cy="409575"/>
          </a:xfrm>
          <a:prstGeom prst="rect">
            <a:avLst/>
          </a:prstGeom>
          <a:solidFill>
            <a:srgbClr val="01C4E0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Calibri" panose="020F0502020204030204" pitchFamily="34" charset="0"/>
            </a:endParaRPr>
          </a:p>
        </p:txBody>
      </p:sp>
      <p:sp>
        <p:nvSpPr>
          <p:cNvPr id="186" name="Номер слайда 17">
            <a:extLst>
              <a:ext uri="{FF2B5EF4-FFF2-40B4-BE49-F238E27FC236}">
                <a16:creationId xmlns:a16="http://schemas.microsoft.com/office/drawing/2014/main" id="{63A75E90-2EDE-4C63-BF67-FE6C17E6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2424" y="6448425"/>
            <a:ext cx="409576" cy="409575"/>
          </a:xfrm>
          <a:solidFill>
            <a:srgbClr val="443D8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B10D2-C511-4838-996D-E457D5B62D9F}" type="slidenum">
              <a:rPr kumimoji="0" lang="ru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" sz="1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6B608122-DA93-481B-A78F-DE896A93A4A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9575" y="6570149"/>
            <a:ext cx="1647825" cy="174867"/>
          </a:xfrm>
          <a:custGeom>
            <a:avLst/>
            <a:gdLst>
              <a:gd name="T0" fmla="*/ 1391 w 23040"/>
              <a:gd name="T1" fmla="*/ 0 h 2445"/>
              <a:gd name="T2" fmla="*/ 17339 w 23040"/>
              <a:gd name="T3" fmla="*/ 333 h 2445"/>
              <a:gd name="T4" fmla="*/ 16851 w 23040"/>
              <a:gd name="T5" fmla="*/ 1002 h 2445"/>
              <a:gd name="T6" fmla="*/ 17212 w 23040"/>
              <a:gd name="T7" fmla="*/ 1126 h 2445"/>
              <a:gd name="T8" fmla="*/ 17407 w 23040"/>
              <a:gd name="T9" fmla="*/ 1366 h 2445"/>
              <a:gd name="T10" fmla="*/ 17454 w 23040"/>
              <a:gd name="T11" fmla="*/ 1712 h 2445"/>
              <a:gd name="T12" fmla="*/ 17362 w 23040"/>
              <a:gd name="T13" fmla="*/ 2063 h 2445"/>
              <a:gd name="T14" fmla="*/ 17077 w 23040"/>
              <a:gd name="T15" fmla="*/ 2320 h 2445"/>
              <a:gd name="T16" fmla="*/ 16656 w 23040"/>
              <a:gd name="T17" fmla="*/ 2419 h 2445"/>
              <a:gd name="T18" fmla="*/ 16573 w 23040"/>
              <a:gd name="T19" fmla="*/ 2089 h 2445"/>
              <a:gd name="T20" fmla="*/ 16835 w 23040"/>
              <a:gd name="T21" fmla="*/ 2048 h 2445"/>
              <a:gd name="T22" fmla="*/ 17025 w 23040"/>
              <a:gd name="T23" fmla="*/ 1918 h 2445"/>
              <a:gd name="T24" fmla="*/ 17087 w 23040"/>
              <a:gd name="T25" fmla="*/ 1652 h 2445"/>
              <a:gd name="T26" fmla="*/ 17002 w 23040"/>
              <a:gd name="T27" fmla="*/ 1424 h 2445"/>
              <a:gd name="T28" fmla="*/ 16799 w 23040"/>
              <a:gd name="T29" fmla="*/ 1328 h 2445"/>
              <a:gd name="T30" fmla="*/ 16537 w 23040"/>
              <a:gd name="T31" fmla="*/ 1303 h 2445"/>
              <a:gd name="T32" fmla="*/ 18145 w 23040"/>
              <a:gd name="T33" fmla="*/ 2432 h 2445"/>
              <a:gd name="T34" fmla="*/ 17879 w 23040"/>
              <a:gd name="T35" fmla="*/ 2330 h 2445"/>
              <a:gd name="T36" fmla="*/ 17702 w 23040"/>
              <a:gd name="T37" fmla="*/ 2120 h 2445"/>
              <a:gd name="T38" fmla="*/ 17670 w 23040"/>
              <a:gd name="T39" fmla="*/ 1791 h 2445"/>
              <a:gd name="T40" fmla="*/ 17821 w 23040"/>
              <a:gd name="T41" fmla="*/ 1518 h 2445"/>
              <a:gd name="T42" fmla="*/ 18105 w 23040"/>
              <a:gd name="T43" fmla="*/ 1387 h 2445"/>
              <a:gd name="T44" fmla="*/ 18873 w 23040"/>
              <a:gd name="T45" fmla="*/ 1355 h 2445"/>
              <a:gd name="T46" fmla="*/ 18808 w 23040"/>
              <a:gd name="T47" fmla="*/ 1071 h 2445"/>
              <a:gd name="T48" fmla="*/ 18600 w 23040"/>
              <a:gd name="T49" fmla="*/ 919 h 2445"/>
              <a:gd name="T50" fmla="*/ 18271 w 23040"/>
              <a:gd name="T51" fmla="*/ 935 h 2445"/>
              <a:gd name="T52" fmla="*/ 18130 w 23040"/>
              <a:gd name="T53" fmla="*/ 1032 h 2445"/>
              <a:gd name="T54" fmla="*/ 17775 w 23040"/>
              <a:gd name="T55" fmla="*/ 945 h 2445"/>
              <a:gd name="T56" fmla="*/ 17976 w 23040"/>
              <a:gd name="T57" fmla="*/ 729 h 2445"/>
              <a:gd name="T58" fmla="*/ 18259 w 23040"/>
              <a:gd name="T59" fmla="*/ 615 h 2445"/>
              <a:gd name="T60" fmla="*/ 18573 w 23040"/>
              <a:gd name="T61" fmla="*/ 596 h 2445"/>
              <a:gd name="T62" fmla="*/ 18837 w 23040"/>
              <a:gd name="T63" fmla="*/ 661 h 2445"/>
              <a:gd name="T64" fmla="*/ 19028 w 23040"/>
              <a:gd name="T65" fmla="*/ 803 h 2445"/>
              <a:gd name="T66" fmla="*/ 19149 w 23040"/>
              <a:gd name="T67" fmla="*/ 1015 h 2445"/>
              <a:gd name="T68" fmla="*/ 19215 w 23040"/>
              <a:gd name="T69" fmla="*/ 2425 h 2445"/>
              <a:gd name="T70" fmla="*/ 18717 w 23040"/>
              <a:gd name="T71" fmla="*/ 2354 h 2445"/>
              <a:gd name="T72" fmla="*/ 18397 w 23040"/>
              <a:gd name="T73" fmla="*/ 2441 h 2445"/>
              <a:gd name="T74" fmla="*/ 18567 w 23040"/>
              <a:gd name="T75" fmla="*/ 2117 h 2445"/>
              <a:gd name="T76" fmla="*/ 18808 w 23040"/>
              <a:gd name="T77" fmla="*/ 1940 h 2445"/>
              <a:gd name="T78" fmla="*/ 18550 w 23040"/>
              <a:gd name="T79" fmla="*/ 1626 h 2445"/>
              <a:gd name="T80" fmla="*/ 18144 w 23040"/>
              <a:gd name="T81" fmla="*/ 1672 h 2445"/>
              <a:gd name="T82" fmla="*/ 18026 w 23040"/>
              <a:gd name="T83" fmla="*/ 1794 h 2445"/>
              <a:gd name="T84" fmla="*/ 18042 w 23040"/>
              <a:gd name="T85" fmla="*/ 2000 h 2445"/>
              <a:gd name="T86" fmla="*/ 18189 w 23040"/>
              <a:gd name="T87" fmla="*/ 2118 h 2445"/>
              <a:gd name="T88" fmla="*/ 19555 w 23040"/>
              <a:gd name="T89" fmla="*/ 2425 h 2445"/>
              <a:gd name="T90" fmla="*/ 19908 w 23040"/>
              <a:gd name="T91" fmla="*/ 1690 h 2445"/>
              <a:gd name="T92" fmla="*/ 22412 w 23040"/>
              <a:gd name="T93" fmla="*/ 1474 h 2445"/>
              <a:gd name="T94" fmla="*/ 11648 w 23040"/>
              <a:gd name="T95" fmla="*/ 691 h 2445"/>
              <a:gd name="T96" fmla="*/ 14393 w 23040"/>
              <a:gd name="T97" fmla="*/ 0 h 2445"/>
              <a:gd name="T98" fmla="*/ 8325 w 23040"/>
              <a:gd name="T99" fmla="*/ 42 h 2445"/>
              <a:gd name="T100" fmla="*/ 7942 w 23040"/>
              <a:gd name="T101" fmla="*/ 338 h 2445"/>
              <a:gd name="T102" fmla="*/ 7783 w 23040"/>
              <a:gd name="T103" fmla="*/ 821 h 2445"/>
              <a:gd name="T104" fmla="*/ 7763 w 23040"/>
              <a:gd name="T105" fmla="*/ 1379 h 2445"/>
              <a:gd name="T106" fmla="*/ 7857 w 23040"/>
              <a:gd name="T107" fmla="*/ 1908 h 2445"/>
              <a:gd name="T108" fmla="*/ 8139 w 23040"/>
              <a:gd name="T109" fmla="*/ 2292 h 2445"/>
              <a:gd name="T110" fmla="*/ 10532 w 23040"/>
              <a:gd name="T111" fmla="*/ 2425 h 2445"/>
              <a:gd name="T112" fmla="*/ 8626 w 23040"/>
              <a:gd name="T113" fmla="*/ 1698 h 2445"/>
              <a:gd name="T114" fmla="*/ 8515 w 23040"/>
              <a:gd name="T115" fmla="*/ 1584 h 2445"/>
              <a:gd name="T116" fmla="*/ 8453 w 23040"/>
              <a:gd name="T117" fmla="*/ 1293 h 2445"/>
              <a:gd name="T118" fmla="*/ 8473 w 23040"/>
              <a:gd name="T119" fmla="*/ 935 h 2445"/>
              <a:gd name="T120" fmla="*/ 8598 w 23040"/>
              <a:gd name="T121" fmla="*/ 743 h 2445"/>
              <a:gd name="T122" fmla="*/ 8751 w 23040"/>
              <a:gd name="T123" fmla="*/ 691 h 2445"/>
              <a:gd name="T124" fmla="*/ 5944 w 23040"/>
              <a:gd name="T125" fmla="*/ 1731 h 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040" h="2445">
                <a:moveTo>
                  <a:pt x="1617" y="808"/>
                </a:moveTo>
                <a:lnTo>
                  <a:pt x="2425" y="808"/>
                </a:lnTo>
                <a:lnTo>
                  <a:pt x="2425" y="0"/>
                </a:lnTo>
                <a:lnTo>
                  <a:pt x="1617" y="0"/>
                </a:lnTo>
                <a:lnTo>
                  <a:pt x="1617" y="808"/>
                </a:lnTo>
                <a:close/>
                <a:moveTo>
                  <a:pt x="1617" y="1617"/>
                </a:moveTo>
                <a:lnTo>
                  <a:pt x="808" y="1617"/>
                </a:lnTo>
                <a:lnTo>
                  <a:pt x="808" y="808"/>
                </a:lnTo>
                <a:lnTo>
                  <a:pt x="1391" y="808"/>
                </a:lnTo>
                <a:lnTo>
                  <a:pt x="1391" y="0"/>
                </a:lnTo>
                <a:lnTo>
                  <a:pt x="0" y="0"/>
                </a:lnTo>
                <a:lnTo>
                  <a:pt x="0" y="2425"/>
                </a:lnTo>
                <a:lnTo>
                  <a:pt x="2425" y="2425"/>
                </a:lnTo>
                <a:lnTo>
                  <a:pt x="2425" y="1034"/>
                </a:lnTo>
                <a:lnTo>
                  <a:pt x="1617" y="1034"/>
                </a:lnTo>
                <a:lnTo>
                  <a:pt x="1617" y="1617"/>
                </a:lnTo>
                <a:close/>
                <a:moveTo>
                  <a:pt x="15644" y="2425"/>
                </a:moveTo>
                <a:lnTo>
                  <a:pt x="15644" y="0"/>
                </a:lnTo>
                <a:lnTo>
                  <a:pt x="17339" y="0"/>
                </a:lnTo>
                <a:lnTo>
                  <a:pt x="17339" y="333"/>
                </a:lnTo>
                <a:lnTo>
                  <a:pt x="16008" y="333"/>
                </a:lnTo>
                <a:lnTo>
                  <a:pt x="16008" y="981"/>
                </a:lnTo>
                <a:lnTo>
                  <a:pt x="16550" y="981"/>
                </a:lnTo>
                <a:lnTo>
                  <a:pt x="16595" y="981"/>
                </a:lnTo>
                <a:lnTo>
                  <a:pt x="16638" y="982"/>
                </a:lnTo>
                <a:lnTo>
                  <a:pt x="16681" y="985"/>
                </a:lnTo>
                <a:lnTo>
                  <a:pt x="16724" y="988"/>
                </a:lnTo>
                <a:lnTo>
                  <a:pt x="16767" y="992"/>
                </a:lnTo>
                <a:lnTo>
                  <a:pt x="16809" y="996"/>
                </a:lnTo>
                <a:lnTo>
                  <a:pt x="16851" y="1002"/>
                </a:lnTo>
                <a:lnTo>
                  <a:pt x="16891" y="1008"/>
                </a:lnTo>
                <a:lnTo>
                  <a:pt x="16932" y="1017"/>
                </a:lnTo>
                <a:lnTo>
                  <a:pt x="16970" y="1025"/>
                </a:lnTo>
                <a:lnTo>
                  <a:pt x="17009" y="1035"/>
                </a:lnTo>
                <a:lnTo>
                  <a:pt x="17045" y="1047"/>
                </a:lnTo>
                <a:lnTo>
                  <a:pt x="17081" y="1060"/>
                </a:lnTo>
                <a:lnTo>
                  <a:pt x="17116" y="1074"/>
                </a:lnTo>
                <a:lnTo>
                  <a:pt x="17149" y="1090"/>
                </a:lnTo>
                <a:lnTo>
                  <a:pt x="17182" y="1107"/>
                </a:lnTo>
                <a:lnTo>
                  <a:pt x="17212" y="1126"/>
                </a:lnTo>
                <a:lnTo>
                  <a:pt x="17241" y="1148"/>
                </a:lnTo>
                <a:lnTo>
                  <a:pt x="17268" y="1171"/>
                </a:lnTo>
                <a:lnTo>
                  <a:pt x="17294" y="1195"/>
                </a:lnTo>
                <a:lnTo>
                  <a:pt x="17319" y="1223"/>
                </a:lnTo>
                <a:lnTo>
                  <a:pt x="17342" y="1250"/>
                </a:lnTo>
                <a:lnTo>
                  <a:pt x="17364" y="1282"/>
                </a:lnTo>
                <a:lnTo>
                  <a:pt x="17382" y="1313"/>
                </a:lnTo>
                <a:lnTo>
                  <a:pt x="17391" y="1330"/>
                </a:lnTo>
                <a:lnTo>
                  <a:pt x="17400" y="1348"/>
                </a:lnTo>
                <a:lnTo>
                  <a:pt x="17407" y="1366"/>
                </a:lnTo>
                <a:lnTo>
                  <a:pt x="17414" y="1385"/>
                </a:lnTo>
                <a:lnTo>
                  <a:pt x="17421" y="1405"/>
                </a:lnTo>
                <a:lnTo>
                  <a:pt x="17427" y="1426"/>
                </a:lnTo>
                <a:lnTo>
                  <a:pt x="17433" y="1446"/>
                </a:lnTo>
                <a:lnTo>
                  <a:pt x="17437" y="1467"/>
                </a:lnTo>
                <a:lnTo>
                  <a:pt x="17446" y="1512"/>
                </a:lnTo>
                <a:lnTo>
                  <a:pt x="17451" y="1558"/>
                </a:lnTo>
                <a:lnTo>
                  <a:pt x="17454" y="1608"/>
                </a:lnTo>
                <a:lnTo>
                  <a:pt x="17456" y="1660"/>
                </a:lnTo>
                <a:lnTo>
                  <a:pt x="17454" y="1712"/>
                </a:lnTo>
                <a:lnTo>
                  <a:pt x="17451" y="1764"/>
                </a:lnTo>
                <a:lnTo>
                  <a:pt x="17446" y="1813"/>
                </a:lnTo>
                <a:lnTo>
                  <a:pt x="17437" y="1860"/>
                </a:lnTo>
                <a:lnTo>
                  <a:pt x="17427" y="1905"/>
                </a:lnTo>
                <a:lnTo>
                  <a:pt x="17414" y="1948"/>
                </a:lnTo>
                <a:lnTo>
                  <a:pt x="17407" y="1968"/>
                </a:lnTo>
                <a:lnTo>
                  <a:pt x="17400" y="1989"/>
                </a:lnTo>
                <a:lnTo>
                  <a:pt x="17391" y="2009"/>
                </a:lnTo>
                <a:lnTo>
                  <a:pt x="17382" y="2027"/>
                </a:lnTo>
                <a:lnTo>
                  <a:pt x="17362" y="2063"/>
                </a:lnTo>
                <a:lnTo>
                  <a:pt x="17342" y="2097"/>
                </a:lnTo>
                <a:lnTo>
                  <a:pt x="17319" y="2130"/>
                </a:lnTo>
                <a:lnTo>
                  <a:pt x="17294" y="2160"/>
                </a:lnTo>
                <a:lnTo>
                  <a:pt x="17268" y="2187"/>
                </a:lnTo>
                <a:lnTo>
                  <a:pt x="17241" y="2215"/>
                </a:lnTo>
                <a:lnTo>
                  <a:pt x="17211" y="2239"/>
                </a:lnTo>
                <a:lnTo>
                  <a:pt x="17179" y="2262"/>
                </a:lnTo>
                <a:lnTo>
                  <a:pt x="17148" y="2282"/>
                </a:lnTo>
                <a:lnTo>
                  <a:pt x="17113" y="2302"/>
                </a:lnTo>
                <a:lnTo>
                  <a:pt x="17077" y="2320"/>
                </a:lnTo>
                <a:lnTo>
                  <a:pt x="17041" y="2337"/>
                </a:lnTo>
                <a:lnTo>
                  <a:pt x="17002" y="2351"/>
                </a:lnTo>
                <a:lnTo>
                  <a:pt x="16963" y="2364"/>
                </a:lnTo>
                <a:lnTo>
                  <a:pt x="16921" y="2377"/>
                </a:lnTo>
                <a:lnTo>
                  <a:pt x="16880" y="2387"/>
                </a:lnTo>
                <a:lnTo>
                  <a:pt x="16836" y="2396"/>
                </a:lnTo>
                <a:lnTo>
                  <a:pt x="16792" y="2403"/>
                </a:lnTo>
                <a:lnTo>
                  <a:pt x="16747" y="2410"/>
                </a:lnTo>
                <a:lnTo>
                  <a:pt x="16703" y="2415"/>
                </a:lnTo>
                <a:lnTo>
                  <a:pt x="16656" y="2419"/>
                </a:lnTo>
                <a:lnTo>
                  <a:pt x="16609" y="2422"/>
                </a:lnTo>
                <a:lnTo>
                  <a:pt x="16561" y="2425"/>
                </a:lnTo>
                <a:lnTo>
                  <a:pt x="16512" y="2425"/>
                </a:lnTo>
                <a:lnTo>
                  <a:pt x="15644" y="2425"/>
                </a:lnTo>
                <a:lnTo>
                  <a:pt x="15644" y="2425"/>
                </a:lnTo>
                <a:close/>
                <a:moveTo>
                  <a:pt x="16008" y="2092"/>
                </a:moveTo>
                <a:lnTo>
                  <a:pt x="16491" y="2092"/>
                </a:lnTo>
                <a:lnTo>
                  <a:pt x="16518" y="2092"/>
                </a:lnTo>
                <a:lnTo>
                  <a:pt x="16546" y="2091"/>
                </a:lnTo>
                <a:lnTo>
                  <a:pt x="16573" y="2089"/>
                </a:lnTo>
                <a:lnTo>
                  <a:pt x="16600" y="2088"/>
                </a:lnTo>
                <a:lnTo>
                  <a:pt x="16628" y="2086"/>
                </a:lnTo>
                <a:lnTo>
                  <a:pt x="16655" y="2084"/>
                </a:lnTo>
                <a:lnTo>
                  <a:pt x="16682" y="2081"/>
                </a:lnTo>
                <a:lnTo>
                  <a:pt x="16710" y="2076"/>
                </a:lnTo>
                <a:lnTo>
                  <a:pt x="16736" y="2072"/>
                </a:lnTo>
                <a:lnTo>
                  <a:pt x="16762" y="2068"/>
                </a:lnTo>
                <a:lnTo>
                  <a:pt x="16788" y="2062"/>
                </a:lnTo>
                <a:lnTo>
                  <a:pt x="16812" y="2055"/>
                </a:lnTo>
                <a:lnTo>
                  <a:pt x="16835" y="2048"/>
                </a:lnTo>
                <a:lnTo>
                  <a:pt x="16858" y="2039"/>
                </a:lnTo>
                <a:lnTo>
                  <a:pt x="16881" y="2030"/>
                </a:lnTo>
                <a:lnTo>
                  <a:pt x="16903" y="2020"/>
                </a:lnTo>
                <a:lnTo>
                  <a:pt x="16924" y="2009"/>
                </a:lnTo>
                <a:lnTo>
                  <a:pt x="16943" y="1997"/>
                </a:lnTo>
                <a:lnTo>
                  <a:pt x="16962" y="1984"/>
                </a:lnTo>
                <a:lnTo>
                  <a:pt x="16980" y="1968"/>
                </a:lnTo>
                <a:lnTo>
                  <a:pt x="16996" y="1953"/>
                </a:lnTo>
                <a:lnTo>
                  <a:pt x="17011" y="1937"/>
                </a:lnTo>
                <a:lnTo>
                  <a:pt x="17025" y="1918"/>
                </a:lnTo>
                <a:lnTo>
                  <a:pt x="17038" y="1898"/>
                </a:lnTo>
                <a:lnTo>
                  <a:pt x="17050" y="1878"/>
                </a:lnTo>
                <a:lnTo>
                  <a:pt x="17060" y="1855"/>
                </a:lnTo>
                <a:lnTo>
                  <a:pt x="17068" y="1830"/>
                </a:lnTo>
                <a:lnTo>
                  <a:pt x="17076" y="1804"/>
                </a:lnTo>
                <a:lnTo>
                  <a:pt x="17081" y="1777"/>
                </a:lnTo>
                <a:lnTo>
                  <a:pt x="17086" y="1747"/>
                </a:lnTo>
                <a:lnTo>
                  <a:pt x="17087" y="1716"/>
                </a:lnTo>
                <a:lnTo>
                  <a:pt x="17088" y="1683"/>
                </a:lnTo>
                <a:lnTo>
                  <a:pt x="17087" y="1652"/>
                </a:lnTo>
                <a:lnTo>
                  <a:pt x="17086" y="1621"/>
                </a:lnTo>
                <a:lnTo>
                  <a:pt x="17081" y="1593"/>
                </a:lnTo>
                <a:lnTo>
                  <a:pt x="17077" y="1565"/>
                </a:lnTo>
                <a:lnTo>
                  <a:pt x="17070" y="1541"/>
                </a:lnTo>
                <a:lnTo>
                  <a:pt x="17063" y="1518"/>
                </a:lnTo>
                <a:lnTo>
                  <a:pt x="17052" y="1496"/>
                </a:lnTo>
                <a:lnTo>
                  <a:pt x="17042" y="1476"/>
                </a:lnTo>
                <a:lnTo>
                  <a:pt x="17029" y="1457"/>
                </a:lnTo>
                <a:lnTo>
                  <a:pt x="17016" y="1440"/>
                </a:lnTo>
                <a:lnTo>
                  <a:pt x="17002" y="1424"/>
                </a:lnTo>
                <a:lnTo>
                  <a:pt x="16986" y="1410"/>
                </a:lnTo>
                <a:lnTo>
                  <a:pt x="16969" y="1395"/>
                </a:lnTo>
                <a:lnTo>
                  <a:pt x="16952" y="1384"/>
                </a:lnTo>
                <a:lnTo>
                  <a:pt x="16932" y="1372"/>
                </a:lnTo>
                <a:lnTo>
                  <a:pt x="16911" y="1364"/>
                </a:lnTo>
                <a:lnTo>
                  <a:pt x="16890" y="1355"/>
                </a:lnTo>
                <a:lnTo>
                  <a:pt x="16868" y="1346"/>
                </a:lnTo>
                <a:lnTo>
                  <a:pt x="16847" y="1339"/>
                </a:lnTo>
                <a:lnTo>
                  <a:pt x="16824" y="1333"/>
                </a:lnTo>
                <a:lnTo>
                  <a:pt x="16799" y="1328"/>
                </a:lnTo>
                <a:lnTo>
                  <a:pt x="16775" y="1323"/>
                </a:lnTo>
                <a:lnTo>
                  <a:pt x="16750" y="1319"/>
                </a:lnTo>
                <a:lnTo>
                  <a:pt x="16724" y="1315"/>
                </a:lnTo>
                <a:lnTo>
                  <a:pt x="16698" y="1312"/>
                </a:lnTo>
                <a:lnTo>
                  <a:pt x="16672" y="1310"/>
                </a:lnTo>
                <a:lnTo>
                  <a:pt x="16646" y="1307"/>
                </a:lnTo>
                <a:lnTo>
                  <a:pt x="16619" y="1306"/>
                </a:lnTo>
                <a:lnTo>
                  <a:pt x="16592" y="1305"/>
                </a:lnTo>
                <a:lnTo>
                  <a:pt x="16564" y="1303"/>
                </a:lnTo>
                <a:lnTo>
                  <a:pt x="16537" y="1303"/>
                </a:lnTo>
                <a:lnTo>
                  <a:pt x="16508" y="1303"/>
                </a:lnTo>
                <a:lnTo>
                  <a:pt x="16007" y="1303"/>
                </a:lnTo>
                <a:lnTo>
                  <a:pt x="16007" y="2092"/>
                </a:lnTo>
                <a:lnTo>
                  <a:pt x="16008" y="2092"/>
                </a:lnTo>
                <a:close/>
                <a:moveTo>
                  <a:pt x="18292" y="2445"/>
                </a:moveTo>
                <a:lnTo>
                  <a:pt x="18262" y="2445"/>
                </a:lnTo>
                <a:lnTo>
                  <a:pt x="18233" y="2444"/>
                </a:lnTo>
                <a:lnTo>
                  <a:pt x="18203" y="2441"/>
                </a:lnTo>
                <a:lnTo>
                  <a:pt x="18174" y="2436"/>
                </a:lnTo>
                <a:lnTo>
                  <a:pt x="18145" y="2432"/>
                </a:lnTo>
                <a:lnTo>
                  <a:pt x="18117" y="2426"/>
                </a:lnTo>
                <a:lnTo>
                  <a:pt x="18088" y="2421"/>
                </a:lnTo>
                <a:lnTo>
                  <a:pt x="18059" y="2412"/>
                </a:lnTo>
                <a:lnTo>
                  <a:pt x="18032" y="2403"/>
                </a:lnTo>
                <a:lnTo>
                  <a:pt x="18004" y="2395"/>
                </a:lnTo>
                <a:lnTo>
                  <a:pt x="17977" y="2383"/>
                </a:lnTo>
                <a:lnTo>
                  <a:pt x="17952" y="2372"/>
                </a:lnTo>
                <a:lnTo>
                  <a:pt x="17927" y="2359"/>
                </a:lnTo>
                <a:lnTo>
                  <a:pt x="17904" y="2344"/>
                </a:lnTo>
                <a:lnTo>
                  <a:pt x="17879" y="2330"/>
                </a:lnTo>
                <a:lnTo>
                  <a:pt x="17856" y="2313"/>
                </a:lnTo>
                <a:lnTo>
                  <a:pt x="17834" y="2295"/>
                </a:lnTo>
                <a:lnTo>
                  <a:pt x="17814" y="2278"/>
                </a:lnTo>
                <a:lnTo>
                  <a:pt x="17794" y="2258"/>
                </a:lnTo>
                <a:lnTo>
                  <a:pt x="17777" y="2238"/>
                </a:lnTo>
                <a:lnTo>
                  <a:pt x="17760" y="2216"/>
                </a:lnTo>
                <a:lnTo>
                  <a:pt x="17744" y="2193"/>
                </a:lnTo>
                <a:lnTo>
                  <a:pt x="17728" y="2170"/>
                </a:lnTo>
                <a:lnTo>
                  <a:pt x="17715" y="2145"/>
                </a:lnTo>
                <a:lnTo>
                  <a:pt x="17702" y="2120"/>
                </a:lnTo>
                <a:lnTo>
                  <a:pt x="17690" y="2092"/>
                </a:lnTo>
                <a:lnTo>
                  <a:pt x="17682" y="2063"/>
                </a:lnTo>
                <a:lnTo>
                  <a:pt x="17675" y="2035"/>
                </a:lnTo>
                <a:lnTo>
                  <a:pt x="17669" y="2004"/>
                </a:lnTo>
                <a:lnTo>
                  <a:pt x="17664" y="1973"/>
                </a:lnTo>
                <a:lnTo>
                  <a:pt x="17662" y="1940"/>
                </a:lnTo>
                <a:lnTo>
                  <a:pt x="17662" y="1906"/>
                </a:lnTo>
                <a:lnTo>
                  <a:pt x="17662" y="1866"/>
                </a:lnTo>
                <a:lnTo>
                  <a:pt x="17666" y="1827"/>
                </a:lnTo>
                <a:lnTo>
                  <a:pt x="17670" y="1791"/>
                </a:lnTo>
                <a:lnTo>
                  <a:pt x="17677" y="1757"/>
                </a:lnTo>
                <a:lnTo>
                  <a:pt x="17686" y="1722"/>
                </a:lnTo>
                <a:lnTo>
                  <a:pt x="17698" y="1692"/>
                </a:lnTo>
                <a:lnTo>
                  <a:pt x="17711" y="1662"/>
                </a:lnTo>
                <a:lnTo>
                  <a:pt x="17725" y="1634"/>
                </a:lnTo>
                <a:lnTo>
                  <a:pt x="17741" y="1607"/>
                </a:lnTo>
                <a:lnTo>
                  <a:pt x="17760" y="1582"/>
                </a:lnTo>
                <a:lnTo>
                  <a:pt x="17778" y="1559"/>
                </a:lnTo>
                <a:lnTo>
                  <a:pt x="17798" y="1538"/>
                </a:lnTo>
                <a:lnTo>
                  <a:pt x="17821" y="1518"/>
                </a:lnTo>
                <a:lnTo>
                  <a:pt x="17844" y="1499"/>
                </a:lnTo>
                <a:lnTo>
                  <a:pt x="17869" y="1482"/>
                </a:lnTo>
                <a:lnTo>
                  <a:pt x="17895" y="1466"/>
                </a:lnTo>
                <a:lnTo>
                  <a:pt x="17922" y="1451"/>
                </a:lnTo>
                <a:lnTo>
                  <a:pt x="17950" y="1438"/>
                </a:lnTo>
                <a:lnTo>
                  <a:pt x="17978" y="1426"/>
                </a:lnTo>
                <a:lnTo>
                  <a:pt x="18009" y="1414"/>
                </a:lnTo>
                <a:lnTo>
                  <a:pt x="18040" y="1404"/>
                </a:lnTo>
                <a:lnTo>
                  <a:pt x="18072" y="1395"/>
                </a:lnTo>
                <a:lnTo>
                  <a:pt x="18105" y="1387"/>
                </a:lnTo>
                <a:lnTo>
                  <a:pt x="18140" y="1379"/>
                </a:lnTo>
                <a:lnTo>
                  <a:pt x="18174" y="1374"/>
                </a:lnTo>
                <a:lnTo>
                  <a:pt x="18210" y="1369"/>
                </a:lnTo>
                <a:lnTo>
                  <a:pt x="18246" y="1365"/>
                </a:lnTo>
                <a:lnTo>
                  <a:pt x="18282" y="1361"/>
                </a:lnTo>
                <a:lnTo>
                  <a:pt x="18318" y="1358"/>
                </a:lnTo>
                <a:lnTo>
                  <a:pt x="18356" y="1356"/>
                </a:lnTo>
                <a:lnTo>
                  <a:pt x="18392" y="1355"/>
                </a:lnTo>
                <a:lnTo>
                  <a:pt x="18429" y="1355"/>
                </a:lnTo>
                <a:lnTo>
                  <a:pt x="18873" y="1355"/>
                </a:lnTo>
                <a:lnTo>
                  <a:pt x="18871" y="1322"/>
                </a:lnTo>
                <a:lnTo>
                  <a:pt x="18870" y="1290"/>
                </a:lnTo>
                <a:lnTo>
                  <a:pt x="18867" y="1258"/>
                </a:lnTo>
                <a:lnTo>
                  <a:pt x="18863" y="1228"/>
                </a:lnTo>
                <a:lnTo>
                  <a:pt x="18857" y="1199"/>
                </a:lnTo>
                <a:lnTo>
                  <a:pt x="18850" y="1172"/>
                </a:lnTo>
                <a:lnTo>
                  <a:pt x="18841" y="1145"/>
                </a:lnTo>
                <a:lnTo>
                  <a:pt x="18831" y="1120"/>
                </a:lnTo>
                <a:lnTo>
                  <a:pt x="18819" y="1094"/>
                </a:lnTo>
                <a:lnTo>
                  <a:pt x="18808" y="1071"/>
                </a:lnTo>
                <a:lnTo>
                  <a:pt x="18793" y="1050"/>
                </a:lnTo>
                <a:lnTo>
                  <a:pt x="18779" y="1030"/>
                </a:lnTo>
                <a:lnTo>
                  <a:pt x="18762" y="1011"/>
                </a:lnTo>
                <a:lnTo>
                  <a:pt x="18743" y="992"/>
                </a:lnTo>
                <a:lnTo>
                  <a:pt x="18724" y="976"/>
                </a:lnTo>
                <a:lnTo>
                  <a:pt x="18703" y="962"/>
                </a:lnTo>
                <a:lnTo>
                  <a:pt x="18680" y="949"/>
                </a:lnTo>
                <a:lnTo>
                  <a:pt x="18655" y="937"/>
                </a:lnTo>
                <a:lnTo>
                  <a:pt x="18629" y="927"/>
                </a:lnTo>
                <a:lnTo>
                  <a:pt x="18600" y="919"/>
                </a:lnTo>
                <a:lnTo>
                  <a:pt x="18572" y="913"/>
                </a:lnTo>
                <a:lnTo>
                  <a:pt x="18540" y="909"/>
                </a:lnTo>
                <a:lnTo>
                  <a:pt x="18507" y="906"/>
                </a:lnTo>
                <a:lnTo>
                  <a:pt x="18471" y="906"/>
                </a:lnTo>
                <a:lnTo>
                  <a:pt x="18429" y="906"/>
                </a:lnTo>
                <a:lnTo>
                  <a:pt x="18387" y="910"/>
                </a:lnTo>
                <a:lnTo>
                  <a:pt x="18347" y="916"/>
                </a:lnTo>
                <a:lnTo>
                  <a:pt x="18308" y="924"/>
                </a:lnTo>
                <a:lnTo>
                  <a:pt x="18289" y="929"/>
                </a:lnTo>
                <a:lnTo>
                  <a:pt x="18271" y="935"/>
                </a:lnTo>
                <a:lnTo>
                  <a:pt x="18253" y="942"/>
                </a:lnTo>
                <a:lnTo>
                  <a:pt x="18236" y="949"/>
                </a:lnTo>
                <a:lnTo>
                  <a:pt x="18220" y="956"/>
                </a:lnTo>
                <a:lnTo>
                  <a:pt x="18204" y="965"/>
                </a:lnTo>
                <a:lnTo>
                  <a:pt x="18190" y="975"/>
                </a:lnTo>
                <a:lnTo>
                  <a:pt x="18176" y="983"/>
                </a:lnTo>
                <a:lnTo>
                  <a:pt x="18163" y="995"/>
                </a:lnTo>
                <a:lnTo>
                  <a:pt x="18151" y="1007"/>
                </a:lnTo>
                <a:lnTo>
                  <a:pt x="18140" y="1019"/>
                </a:lnTo>
                <a:lnTo>
                  <a:pt x="18130" y="1032"/>
                </a:lnTo>
                <a:lnTo>
                  <a:pt x="18121" y="1047"/>
                </a:lnTo>
                <a:lnTo>
                  <a:pt x="18112" y="1061"/>
                </a:lnTo>
                <a:lnTo>
                  <a:pt x="18107" y="1077"/>
                </a:lnTo>
                <a:lnTo>
                  <a:pt x="18101" y="1094"/>
                </a:lnTo>
                <a:lnTo>
                  <a:pt x="17731" y="1094"/>
                </a:lnTo>
                <a:lnTo>
                  <a:pt x="17736" y="1061"/>
                </a:lnTo>
                <a:lnTo>
                  <a:pt x="17744" y="1031"/>
                </a:lnTo>
                <a:lnTo>
                  <a:pt x="17752" y="1001"/>
                </a:lnTo>
                <a:lnTo>
                  <a:pt x="17764" y="972"/>
                </a:lnTo>
                <a:lnTo>
                  <a:pt x="17775" y="945"/>
                </a:lnTo>
                <a:lnTo>
                  <a:pt x="17790" y="919"/>
                </a:lnTo>
                <a:lnTo>
                  <a:pt x="17806" y="893"/>
                </a:lnTo>
                <a:lnTo>
                  <a:pt x="17823" y="870"/>
                </a:lnTo>
                <a:lnTo>
                  <a:pt x="17842" y="847"/>
                </a:lnTo>
                <a:lnTo>
                  <a:pt x="17860" y="824"/>
                </a:lnTo>
                <a:lnTo>
                  <a:pt x="17882" y="803"/>
                </a:lnTo>
                <a:lnTo>
                  <a:pt x="17904" y="783"/>
                </a:lnTo>
                <a:lnTo>
                  <a:pt x="17927" y="765"/>
                </a:lnTo>
                <a:lnTo>
                  <a:pt x="17950" y="746"/>
                </a:lnTo>
                <a:lnTo>
                  <a:pt x="17976" y="729"/>
                </a:lnTo>
                <a:lnTo>
                  <a:pt x="18001" y="713"/>
                </a:lnTo>
                <a:lnTo>
                  <a:pt x="18027" y="698"/>
                </a:lnTo>
                <a:lnTo>
                  <a:pt x="18055" y="684"/>
                </a:lnTo>
                <a:lnTo>
                  <a:pt x="18084" y="671"/>
                </a:lnTo>
                <a:lnTo>
                  <a:pt x="18111" y="659"/>
                </a:lnTo>
                <a:lnTo>
                  <a:pt x="18140" y="648"/>
                </a:lnTo>
                <a:lnTo>
                  <a:pt x="18170" y="639"/>
                </a:lnTo>
                <a:lnTo>
                  <a:pt x="18199" y="631"/>
                </a:lnTo>
                <a:lnTo>
                  <a:pt x="18229" y="622"/>
                </a:lnTo>
                <a:lnTo>
                  <a:pt x="18259" y="615"/>
                </a:lnTo>
                <a:lnTo>
                  <a:pt x="18291" y="609"/>
                </a:lnTo>
                <a:lnTo>
                  <a:pt x="18321" y="605"/>
                </a:lnTo>
                <a:lnTo>
                  <a:pt x="18353" y="600"/>
                </a:lnTo>
                <a:lnTo>
                  <a:pt x="18383" y="598"/>
                </a:lnTo>
                <a:lnTo>
                  <a:pt x="18415" y="595"/>
                </a:lnTo>
                <a:lnTo>
                  <a:pt x="18446" y="593"/>
                </a:lnTo>
                <a:lnTo>
                  <a:pt x="18478" y="593"/>
                </a:lnTo>
                <a:lnTo>
                  <a:pt x="18510" y="593"/>
                </a:lnTo>
                <a:lnTo>
                  <a:pt x="18541" y="595"/>
                </a:lnTo>
                <a:lnTo>
                  <a:pt x="18573" y="596"/>
                </a:lnTo>
                <a:lnTo>
                  <a:pt x="18602" y="599"/>
                </a:lnTo>
                <a:lnTo>
                  <a:pt x="18632" y="603"/>
                </a:lnTo>
                <a:lnTo>
                  <a:pt x="18660" y="608"/>
                </a:lnTo>
                <a:lnTo>
                  <a:pt x="18687" y="613"/>
                </a:lnTo>
                <a:lnTo>
                  <a:pt x="18714" y="619"/>
                </a:lnTo>
                <a:lnTo>
                  <a:pt x="18740" y="626"/>
                </a:lnTo>
                <a:lnTo>
                  <a:pt x="18766" y="634"/>
                </a:lnTo>
                <a:lnTo>
                  <a:pt x="18791" y="642"/>
                </a:lnTo>
                <a:lnTo>
                  <a:pt x="18814" y="651"/>
                </a:lnTo>
                <a:lnTo>
                  <a:pt x="18837" y="661"/>
                </a:lnTo>
                <a:lnTo>
                  <a:pt x="18860" y="672"/>
                </a:lnTo>
                <a:lnTo>
                  <a:pt x="18881" y="684"/>
                </a:lnTo>
                <a:lnTo>
                  <a:pt x="18901" y="695"/>
                </a:lnTo>
                <a:lnTo>
                  <a:pt x="18922" y="710"/>
                </a:lnTo>
                <a:lnTo>
                  <a:pt x="18942" y="723"/>
                </a:lnTo>
                <a:lnTo>
                  <a:pt x="18959" y="737"/>
                </a:lnTo>
                <a:lnTo>
                  <a:pt x="18978" y="753"/>
                </a:lnTo>
                <a:lnTo>
                  <a:pt x="18995" y="769"/>
                </a:lnTo>
                <a:lnTo>
                  <a:pt x="19011" y="786"/>
                </a:lnTo>
                <a:lnTo>
                  <a:pt x="19028" y="803"/>
                </a:lnTo>
                <a:lnTo>
                  <a:pt x="19043" y="821"/>
                </a:lnTo>
                <a:lnTo>
                  <a:pt x="19057" y="839"/>
                </a:lnTo>
                <a:lnTo>
                  <a:pt x="19071" y="860"/>
                </a:lnTo>
                <a:lnTo>
                  <a:pt x="19084" y="880"/>
                </a:lnTo>
                <a:lnTo>
                  <a:pt x="19097" y="900"/>
                </a:lnTo>
                <a:lnTo>
                  <a:pt x="19109" y="922"/>
                </a:lnTo>
                <a:lnTo>
                  <a:pt x="19120" y="945"/>
                </a:lnTo>
                <a:lnTo>
                  <a:pt x="19130" y="968"/>
                </a:lnTo>
                <a:lnTo>
                  <a:pt x="19140" y="991"/>
                </a:lnTo>
                <a:lnTo>
                  <a:pt x="19149" y="1015"/>
                </a:lnTo>
                <a:lnTo>
                  <a:pt x="19158" y="1040"/>
                </a:lnTo>
                <a:lnTo>
                  <a:pt x="19166" y="1066"/>
                </a:lnTo>
                <a:lnTo>
                  <a:pt x="19174" y="1091"/>
                </a:lnTo>
                <a:lnTo>
                  <a:pt x="19187" y="1145"/>
                </a:lnTo>
                <a:lnTo>
                  <a:pt x="19197" y="1201"/>
                </a:lnTo>
                <a:lnTo>
                  <a:pt x="19205" y="1260"/>
                </a:lnTo>
                <a:lnTo>
                  <a:pt x="19211" y="1319"/>
                </a:lnTo>
                <a:lnTo>
                  <a:pt x="19214" y="1382"/>
                </a:lnTo>
                <a:lnTo>
                  <a:pt x="19215" y="1447"/>
                </a:lnTo>
                <a:lnTo>
                  <a:pt x="19215" y="2425"/>
                </a:lnTo>
                <a:lnTo>
                  <a:pt x="18910" y="2425"/>
                </a:lnTo>
                <a:lnTo>
                  <a:pt x="18897" y="2202"/>
                </a:lnTo>
                <a:lnTo>
                  <a:pt x="18877" y="2226"/>
                </a:lnTo>
                <a:lnTo>
                  <a:pt x="18855" y="2249"/>
                </a:lnTo>
                <a:lnTo>
                  <a:pt x="18834" y="2269"/>
                </a:lnTo>
                <a:lnTo>
                  <a:pt x="18812" y="2289"/>
                </a:lnTo>
                <a:lnTo>
                  <a:pt x="18789" y="2308"/>
                </a:lnTo>
                <a:lnTo>
                  <a:pt x="18766" y="2325"/>
                </a:lnTo>
                <a:lnTo>
                  <a:pt x="18742" y="2340"/>
                </a:lnTo>
                <a:lnTo>
                  <a:pt x="18717" y="2354"/>
                </a:lnTo>
                <a:lnTo>
                  <a:pt x="18691" y="2367"/>
                </a:lnTo>
                <a:lnTo>
                  <a:pt x="18665" y="2379"/>
                </a:lnTo>
                <a:lnTo>
                  <a:pt x="18639" y="2389"/>
                </a:lnTo>
                <a:lnTo>
                  <a:pt x="18613" y="2399"/>
                </a:lnTo>
                <a:lnTo>
                  <a:pt x="18586" y="2408"/>
                </a:lnTo>
                <a:lnTo>
                  <a:pt x="18560" y="2415"/>
                </a:lnTo>
                <a:lnTo>
                  <a:pt x="18533" y="2421"/>
                </a:lnTo>
                <a:lnTo>
                  <a:pt x="18505" y="2426"/>
                </a:lnTo>
                <a:lnTo>
                  <a:pt x="18451" y="2435"/>
                </a:lnTo>
                <a:lnTo>
                  <a:pt x="18397" y="2441"/>
                </a:lnTo>
                <a:lnTo>
                  <a:pt x="18344" y="2444"/>
                </a:lnTo>
                <a:lnTo>
                  <a:pt x="18292" y="2445"/>
                </a:lnTo>
                <a:lnTo>
                  <a:pt x="18292" y="2445"/>
                </a:lnTo>
                <a:close/>
                <a:moveTo>
                  <a:pt x="18354" y="2147"/>
                </a:moveTo>
                <a:lnTo>
                  <a:pt x="18393" y="2145"/>
                </a:lnTo>
                <a:lnTo>
                  <a:pt x="18431" y="2144"/>
                </a:lnTo>
                <a:lnTo>
                  <a:pt x="18467" y="2140"/>
                </a:lnTo>
                <a:lnTo>
                  <a:pt x="18501" y="2134"/>
                </a:lnTo>
                <a:lnTo>
                  <a:pt x="18536" y="2125"/>
                </a:lnTo>
                <a:lnTo>
                  <a:pt x="18567" y="2117"/>
                </a:lnTo>
                <a:lnTo>
                  <a:pt x="18599" y="2107"/>
                </a:lnTo>
                <a:lnTo>
                  <a:pt x="18628" y="2094"/>
                </a:lnTo>
                <a:lnTo>
                  <a:pt x="18657" y="2079"/>
                </a:lnTo>
                <a:lnTo>
                  <a:pt x="18684" y="2065"/>
                </a:lnTo>
                <a:lnTo>
                  <a:pt x="18708" y="2048"/>
                </a:lnTo>
                <a:lnTo>
                  <a:pt x="18732" y="2029"/>
                </a:lnTo>
                <a:lnTo>
                  <a:pt x="18753" y="2009"/>
                </a:lnTo>
                <a:lnTo>
                  <a:pt x="18773" y="1987"/>
                </a:lnTo>
                <a:lnTo>
                  <a:pt x="18792" y="1964"/>
                </a:lnTo>
                <a:lnTo>
                  <a:pt x="18808" y="1940"/>
                </a:lnTo>
                <a:lnTo>
                  <a:pt x="18824" y="1914"/>
                </a:lnTo>
                <a:lnTo>
                  <a:pt x="18837" y="1886"/>
                </a:lnTo>
                <a:lnTo>
                  <a:pt x="18847" y="1858"/>
                </a:lnTo>
                <a:lnTo>
                  <a:pt x="18857" y="1829"/>
                </a:lnTo>
                <a:lnTo>
                  <a:pt x="18863" y="1797"/>
                </a:lnTo>
                <a:lnTo>
                  <a:pt x="18868" y="1765"/>
                </a:lnTo>
                <a:lnTo>
                  <a:pt x="18871" y="1732"/>
                </a:lnTo>
                <a:lnTo>
                  <a:pt x="18873" y="1698"/>
                </a:lnTo>
                <a:lnTo>
                  <a:pt x="18873" y="1626"/>
                </a:lnTo>
                <a:lnTo>
                  <a:pt x="18550" y="1626"/>
                </a:lnTo>
                <a:lnTo>
                  <a:pt x="18500" y="1626"/>
                </a:lnTo>
                <a:lnTo>
                  <a:pt x="18451" y="1627"/>
                </a:lnTo>
                <a:lnTo>
                  <a:pt x="18402" y="1629"/>
                </a:lnTo>
                <a:lnTo>
                  <a:pt x="18354" y="1631"/>
                </a:lnTo>
                <a:lnTo>
                  <a:pt x="18307" y="1634"/>
                </a:lnTo>
                <a:lnTo>
                  <a:pt x="18262" y="1640"/>
                </a:lnTo>
                <a:lnTo>
                  <a:pt x="18220" y="1649"/>
                </a:lnTo>
                <a:lnTo>
                  <a:pt x="18180" y="1659"/>
                </a:lnTo>
                <a:lnTo>
                  <a:pt x="18161" y="1665"/>
                </a:lnTo>
                <a:lnTo>
                  <a:pt x="18144" y="1672"/>
                </a:lnTo>
                <a:lnTo>
                  <a:pt x="18127" y="1679"/>
                </a:lnTo>
                <a:lnTo>
                  <a:pt x="18111" y="1688"/>
                </a:lnTo>
                <a:lnTo>
                  <a:pt x="18096" y="1698"/>
                </a:lnTo>
                <a:lnTo>
                  <a:pt x="18084" y="1708"/>
                </a:lnTo>
                <a:lnTo>
                  <a:pt x="18071" y="1719"/>
                </a:lnTo>
                <a:lnTo>
                  <a:pt x="18059" y="1732"/>
                </a:lnTo>
                <a:lnTo>
                  <a:pt x="18049" y="1745"/>
                </a:lnTo>
                <a:lnTo>
                  <a:pt x="18039" y="1761"/>
                </a:lnTo>
                <a:lnTo>
                  <a:pt x="18032" y="1777"/>
                </a:lnTo>
                <a:lnTo>
                  <a:pt x="18026" y="1794"/>
                </a:lnTo>
                <a:lnTo>
                  <a:pt x="18020" y="1814"/>
                </a:lnTo>
                <a:lnTo>
                  <a:pt x="18017" y="1834"/>
                </a:lnTo>
                <a:lnTo>
                  <a:pt x="18014" y="1856"/>
                </a:lnTo>
                <a:lnTo>
                  <a:pt x="18014" y="1879"/>
                </a:lnTo>
                <a:lnTo>
                  <a:pt x="18014" y="1902"/>
                </a:lnTo>
                <a:lnTo>
                  <a:pt x="18017" y="1925"/>
                </a:lnTo>
                <a:lnTo>
                  <a:pt x="18022" y="1945"/>
                </a:lnTo>
                <a:lnTo>
                  <a:pt x="18026" y="1964"/>
                </a:lnTo>
                <a:lnTo>
                  <a:pt x="18033" y="1983"/>
                </a:lnTo>
                <a:lnTo>
                  <a:pt x="18042" y="2000"/>
                </a:lnTo>
                <a:lnTo>
                  <a:pt x="18050" y="2016"/>
                </a:lnTo>
                <a:lnTo>
                  <a:pt x="18062" y="2030"/>
                </a:lnTo>
                <a:lnTo>
                  <a:pt x="18075" y="2045"/>
                </a:lnTo>
                <a:lnTo>
                  <a:pt x="18088" y="2058"/>
                </a:lnTo>
                <a:lnTo>
                  <a:pt x="18102" y="2071"/>
                </a:lnTo>
                <a:lnTo>
                  <a:pt x="18118" y="2082"/>
                </a:lnTo>
                <a:lnTo>
                  <a:pt x="18134" y="2092"/>
                </a:lnTo>
                <a:lnTo>
                  <a:pt x="18151" y="2101"/>
                </a:lnTo>
                <a:lnTo>
                  <a:pt x="18170" y="2109"/>
                </a:lnTo>
                <a:lnTo>
                  <a:pt x="18189" y="2118"/>
                </a:lnTo>
                <a:lnTo>
                  <a:pt x="18209" y="2125"/>
                </a:lnTo>
                <a:lnTo>
                  <a:pt x="18229" y="2131"/>
                </a:lnTo>
                <a:lnTo>
                  <a:pt x="18249" y="2135"/>
                </a:lnTo>
                <a:lnTo>
                  <a:pt x="18269" y="2140"/>
                </a:lnTo>
                <a:lnTo>
                  <a:pt x="18291" y="2143"/>
                </a:lnTo>
                <a:lnTo>
                  <a:pt x="18311" y="2145"/>
                </a:lnTo>
                <a:lnTo>
                  <a:pt x="18333" y="2147"/>
                </a:lnTo>
                <a:lnTo>
                  <a:pt x="18354" y="2147"/>
                </a:lnTo>
                <a:lnTo>
                  <a:pt x="18354" y="2147"/>
                </a:lnTo>
                <a:close/>
                <a:moveTo>
                  <a:pt x="19555" y="2425"/>
                </a:moveTo>
                <a:lnTo>
                  <a:pt x="19555" y="618"/>
                </a:lnTo>
                <a:lnTo>
                  <a:pt x="19908" y="618"/>
                </a:lnTo>
                <a:lnTo>
                  <a:pt x="19908" y="1378"/>
                </a:lnTo>
                <a:lnTo>
                  <a:pt x="20742" y="1378"/>
                </a:lnTo>
                <a:lnTo>
                  <a:pt x="20742" y="618"/>
                </a:lnTo>
                <a:lnTo>
                  <a:pt x="21095" y="618"/>
                </a:lnTo>
                <a:lnTo>
                  <a:pt x="21095" y="2425"/>
                </a:lnTo>
                <a:lnTo>
                  <a:pt x="20742" y="2425"/>
                </a:lnTo>
                <a:lnTo>
                  <a:pt x="20742" y="1690"/>
                </a:lnTo>
                <a:lnTo>
                  <a:pt x="19908" y="1690"/>
                </a:lnTo>
                <a:lnTo>
                  <a:pt x="19908" y="2425"/>
                </a:lnTo>
                <a:lnTo>
                  <a:pt x="19555" y="2425"/>
                </a:lnTo>
                <a:close/>
                <a:moveTo>
                  <a:pt x="21442" y="2425"/>
                </a:moveTo>
                <a:lnTo>
                  <a:pt x="21442" y="618"/>
                </a:lnTo>
                <a:lnTo>
                  <a:pt x="21794" y="618"/>
                </a:lnTo>
                <a:lnTo>
                  <a:pt x="21794" y="1368"/>
                </a:lnTo>
                <a:lnTo>
                  <a:pt x="22097" y="1368"/>
                </a:lnTo>
                <a:lnTo>
                  <a:pt x="22601" y="618"/>
                </a:lnTo>
                <a:lnTo>
                  <a:pt x="23005" y="618"/>
                </a:lnTo>
                <a:lnTo>
                  <a:pt x="22412" y="1474"/>
                </a:lnTo>
                <a:lnTo>
                  <a:pt x="23040" y="2425"/>
                </a:lnTo>
                <a:lnTo>
                  <a:pt x="22628" y="2425"/>
                </a:lnTo>
                <a:lnTo>
                  <a:pt x="22131" y="1680"/>
                </a:lnTo>
                <a:lnTo>
                  <a:pt x="21794" y="1680"/>
                </a:lnTo>
                <a:lnTo>
                  <a:pt x="21794" y="2425"/>
                </a:lnTo>
                <a:lnTo>
                  <a:pt x="21442" y="2425"/>
                </a:lnTo>
                <a:lnTo>
                  <a:pt x="21442" y="2425"/>
                </a:lnTo>
                <a:close/>
                <a:moveTo>
                  <a:pt x="10964" y="2425"/>
                </a:moveTo>
                <a:lnTo>
                  <a:pt x="11648" y="2425"/>
                </a:lnTo>
                <a:lnTo>
                  <a:pt x="11648" y="691"/>
                </a:lnTo>
                <a:lnTo>
                  <a:pt x="10964" y="691"/>
                </a:lnTo>
                <a:lnTo>
                  <a:pt x="10964" y="2425"/>
                </a:lnTo>
                <a:close/>
                <a:moveTo>
                  <a:pt x="14391" y="0"/>
                </a:moveTo>
                <a:lnTo>
                  <a:pt x="11648" y="0"/>
                </a:lnTo>
                <a:lnTo>
                  <a:pt x="11648" y="691"/>
                </a:lnTo>
                <a:lnTo>
                  <a:pt x="13700" y="691"/>
                </a:lnTo>
                <a:lnTo>
                  <a:pt x="13700" y="2425"/>
                </a:lnTo>
                <a:lnTo>
                  <a:pt x="14391" y="2425"/>
                </a:lnTo>
                <a:lnTo>
                  <a:pt x="14393" y="2425"/>
                </a:lnTo>
                <a:lnTo>
                  <a:pt x="14393" y="0"/>
                </a:lnTo>
                <a:lnTo>
                  <a:pt x="14391" y="0"/>
                </a:lnTo>
                <a:close/>
                <a:moveTo>
                  <a:pt x="8751" y="691"/>
                </a:moveTo>
                <a:lnTo>
                  <a:pt x="10531" y="691"/>
                </a:lnTo>
                <a:lnTo>
                  <a:pt x="10531" y="0"/>
                </a:lnTo>
                <a:lnTo>
                  <a:pt x="8626" y="0"/>
                </a:lnTo>
                <a:lnTo>
                  <a:pt x="8559" y="1"/>
                </a:lnTo>
                <a:lnTo>
                  <a:pt x="8496" y="7"/>
                </a:lnTo>
                <a:lnTo>
                  <a:pt x="8436" y="16"/>
                </a:lnTo>
                <a:lnTo>
                  <a:pt x="8378" y="27"/>
                </a:lnTo>
                <a:lnTo>
                  <a:pt x="8325" y="42"/>
                </a:lnTo>
                <a:lnTo>
                  <a:pt x="8274" y="60"/>
                </a:lnTo>
                <a:lnTo>
                  <a:pt x="8225" y="81"/>
                </a:lnTo>
                <a:lnTo>
                  <a:pt x="8181" y="105"/>
                </a:lnTo>
                <a:lnTo>
                  <a:pt x="8139" y="131"/>
                </a:lnTo>
                <a:lnTo>
                  <a:pt x="8100" y="160"/>
                </a:lnTo>
                <a:lnTo>
                  <a:pt x="8064" y="192"/>
                </a:lnTo>
                <a:lnTo>
                  <a:pt x="8029" y="225"/>
                </a:lnTo>
                <a:lnTo>
                  <a:pt x="7998" y="261"/>
                </a:lnTo>
                <a:lnTo>
                  <a:pt x="7969" y="298"/>
                </a:lnTo>
                <a:lnTo>
                  <a:pt x="7942" y="338"/>
                </a:lnTo>
                <a:lnTo>
                  <a:pt x="7917" y="380"/>
                </a:lnTo>
                <a:lnTo>
                  <a:pt x="7896" y="423"/>
                </a:lnTo>
                <a:lnTo>
                  <a:pt x="7875" y="468"/>
                </a:lnTo>
                <a:lnTo>
                  <a:pt x="7857" y="515"/>
                </a:lnTo>
                <a:lnTo>
                  <a:pt x="7841" y="563"/>
                </a:lnTo>
                <a:lnTo>
                  <a:pt x="7825" y="613"/>
                </a:lnTo>
                <a:lnTo>
                  <a:pt x="7812" y="664"/>
                </a:lnTo>
                <a:lnTo>
                  <a:pt x="7802" y="716"/>
                </a:lnTo>
                <a:lnTo>
                  <a:pt x="7792" y="767"/>
                </a:lnTo>
                <a:lnTo>
                  <a:pt x="7783" y="821"/>
                </a:lnTo>
                <a:lnTo>
                  <a:pt x="7776" y="875"/>
                </a:lnTo>
                <a:lnTo>
                  <a:pt x="7772" y="930"/>
                </a:lnTo>
                <a:lnTo>
                  <a:pt x="7766" y="986"/>
                </a:lnTo>
                <a:lnTo>
                  <a:pt x="7763" y="1043"/>
                </a:lnTo>
                <a:lnTo>
                  <a:pt x="7762" y="1099"/>
                </a:lnTo>
                <a:lnTo>
                  <a:pt x="7760" y="1155"/>
                </a:lnTo>
                <a:lnTo>
                  <a:pt x="7760" y="1211"/>
                </a:lnTo>
                <a:lnTo>
                  <a:pt x="7760" y="1267"/>
                </a:lnTo>
                <a:lnTo>
                  <a:pt x="7762" y="1323"/>
                </a:lnTo>
                <a:lnTo>
                  <a:pt x="7763" y="1379"/>
                </a:lnTo>
                <a:lnTo>
                  <a:pt x="7766" y="1436"/>
                </a:lnTo>
                <a:lnTo>
                  <a:pt x="7770" y="1490"/>
                </a:lnTo>
                <a:lnTo>
                  <a:pt x="7776" y="1546"/>
                </a:lnTo>
                <a:lnTo>
                  <a:pt x="7783" y="1600"/>
                </a:lnTo>
                <a:lnTo>
                  <a:pt x="7792" y="1654"/>
                </a:lnTo>
                <a:lnTo>
                  <a:pt x="7800" y="1706"/>
                </a:lnTo>
                <a:lnTo>
                  <a:pt x="7812" y="1758"/>
                </a:lnTo>
                <a:lnTo>
                  <a:pt x="7825" y="1810"/>
                </a:lnTo>
                <a:lnTo>
                  <a:pt x="7839" y="1859"/>
                </a:lnTo>
                <a:lnTo>
                  <a:pt x="7857" y="1908"/>
                </a:lnTo>
                <a:lnTo>
                  <a:pt x="7874" y="1954"/>
                </a:lnTo>
                <a:lnTo>
                  <a:pt x="7894" y="2000"/>
                </a:lnTo>
                <a:lnTo>
                  <a:pt x="7917" y="2043"/>
                </a:lnTo>
                <a:lnTo>
                  <a:pt x="7942" y="2085"/>
                </a:lnTo>
                <a:lnTo>
                  <a:pt x="7968" y="2125"/>
                </a:lnTo>
                <a:lnTo>
                  <a:pt x="7998" y="2163"/>
                </a:lnTo>
                <a:lnTo>
                  <a:pt x="8028" y="2199"/>
                </a:lnTo>
                <a:lnTo>
                  <a:pt x="8063" y="2233"/>
                </a:lnTo>
                <a:lnTo>
                  <a:pt x="8099" y="2264"/>
                </a:lnTo>
                <a:lnTo>
                  <a:pt x="8139" y="2292"/>
                </a:lnTo>
                <a:lnTo>
                  <a:pt x="8181" y="2320"/>
                </a:lnTo>
                <a:lnTo>
                  <a:pt x="8225" y="2343"/>
                </a:lnTo>
                <a:lnTo>
                  <a:pt x="8273" y="2364"/>
                </a:lnTo>
                <a:lnTo>
                  <a:pt x="8323" y="2382"/>
                </a:lnTo>
                <a:lnTo>
                  <a:pt x="8378" y="2397"/>
                </a:lnTo>
                <a:lnTo>
                  <a:pt x="8434" y="2409"/>
                </a:lnTo>
                <a:lnTo>
                  <a:pt x="8495" y="2418"/>
                </a:lnTo>
                <a:lnTo>
                  <a:pt x="8559" y="2423"/>
                </a:lnTo>
                <a:lnTo>
                  <a:pt x="8626" y="2425"/>
                </a:lnTo>
                <a:lnTo>
                  <a:pt x="10532" y="2425"/>
                </a:lnTo>
                <a:lnTo>
                  <a:pt x="10532" y="1731"/>
                </a:lnTo>
                <a:lnTo>
                  <a:pt x="8751" y="1731"/>
                </a:lnTo>
                <a:lnTo>
                  <a:pt x="8734" y="1731"/>
                </a:lnTo>
                <a:lnTo>
                  <a:pt x="8716" y="1729"/>
                </a:lnTo>
                <a:lnTo>
                  <a:pt x="8700" y="1726"/>
                </a:lnTo>
                <a:lnTo>
                  <a:pt x="8685" y="1722"/>
                </a:lnTo>
                <a:lnTo>
                  <a:pt x="8669" y="1718"/>
                </a:lnTo>
                <a:lnTo>
                  <a:pt x="8654" y="1712"/>
                </a:lnTo>
                <a:lnTo>
                  <a:pt x="8640" y="1706"/>
                </a:lnTo>
                <a:lnTo>
                  <a:pt x="8626" y="1698"/>
                </a:lnTo>
                <a:lnTo>
                  <a:pt x="8613" y="1690"/>
                </a:lnTo>
                <a:lnTo>
                  <a:pt x="8600" y="1680"/>
                </a:lnTo>
                <a:lnTo>
                  <a:pt x="8587" y="1672"/>
                </a:lnTo>
                <a:lnTo>
                  <a:pt x="8575" y="1660"/>
                </a:lnTo>
                <a:lnTo>
                  <a:pt x="8564" y="1650"/>
                </a:lnTo>
                <a:lnTo>
                  <a:pt x="8552" y="1637"/>
                </a:lnTo>
                <a:lnTo>
                  <a:pt x="8542" y="1626"/>
                </a:lnTo>
                <a:lnTo>
                  <a:pt x="8532" y="1613"/>
                </a:lnTo>
                <a:lnTo>
                  <a:pt x="8523" y="1598"/>
                </a:lnTo>
                <a:lnTo>
                  <a:pt x="8515" y="1584"/>
                </a:lnTo>
                <a:lnTo>
                  <a:pt x="8506" y="1570"/>
                </a:lnTo>
                <a:lnTo>
                  <a:pt x="8499" y="1555"/>
                </a:lnTo>
                <a:lnTo>
                  <a:pt x="8484" y="1523"/>
                </a:lnTo>
                <a:lnTo>
                  <a:pt x="8473" y="1490"/>
                </a:lnTo>
                <a:lnTo>
                  <a:pt x="8464" y="1457"/>
                </a:lnTo>
                <a:lnTo>
                  <a:pt x="8459" y="1421"/>
                </a:lnTo>
                <a:lnTo>
                  <a:pt x="8454" y="1387"/>
                </a:lnTo>
                <a:lnTo>
                  <a:pt x="8453" y="1351"/>
                </a:lnTo>
                <a:lnTo>
                  <a:pt x="8453" y="1328"/>
                </a:lnTo>
                <a:lnTo>
                  <a:pt x="8453" y="1293"/>
                </a:lnTo>
                <a:lnTo>
                  <a:pt x="8451" y="1254"/>
                </a:lnTo>
                <a:lnTo>
                  <a:pt x="8451" y="1212"/>
                </a:lnTo>
                <a:lnTo>
                  <a:pt x="8451" y="1169"/>
                </a:lnTo>
                <a:lnTo>
                  <a:pt x="8453" y="1129"/>
                </a:lnTo>
                <a:lnTo>
                  <a:pt x="8453" y="1096"/>
                </a:lnTo>
                <a:lnTo>
                  <a:pt x="8453" y="1070"/>
                </a:lnTo>
                <a:lnTo>
                  <a:pt x="8454" y="1035"/>
                </a:lnTo>
                <a:lnTo>
                  <a:pt x="8459" y="1001"/>
                </a:lnTo>
                <a:lnTo>
                  <a:pt x="8464" y="968"/>
                </a:lnTo>
                <a:lnTo>
                  <a:pt x="8473" y="935"/>
                </a:lnTo>
                <a:lnTo>
                  <a:pt x="8484" y="901"/>
                </a:lnTo>
                <a:lnTo>
                  <a:pt x="8497" y="870"/>
                </a:lnTo>
                <a:lnTo>
                  <a:pt x="8513" y="841"/>
                </a:lnTo>
                <a:lnTo>
                  <a:pt x="8531" y="812"/>
                </a:lnTo>
                <a:lnTo>
                  <a:pt x="8541" y="799"/>
                </a:lnTo>
                <a:lnTo>
                  <a:pt x="8551" y="786"/>
                </a:lnTo>
                <a:lnTo>
                  <a:pt x="8562" y="775"/>
                </a:lnTo>
                <a:lnTo>
                  <a:pt x="8574" y="763"/>
                </a:lnTo>
                <a:lnTo>
                  <a:pt x="8585" y="753"/>
                </a:lnTo>
                <a:lnTo>
                  <a:pt x="8598" y="743"/>
                </a:lnTo>
                <a:lnTo>
                  <a:pt x="8611" y="733"/>
                </a:lnTo>
                <a:lnTo>
                  <a:pt x="8624" y="726"/>
                </a:lnTo>
                <a:lnTo>
                  <a:pt x="8639" y="717"/>
                </a:lnTo>
                <a:lnTo>
                  <a:pt x="8653" y="711"/>
                </a:lnTo>
                <a:lnTo>
                  <a:pt x="8667" y="706"/>
                </a:lnTo>
                <a:lnTo>
                  <a:pt x="8683" y="701"/>
                </a:lnTo>
                <a:lnTo>
                  <a:pt x="8699" y="697"/>
                </a:lnTo>
                <a:lnTo>
                  <a:pt x="8716" y="694"/>
                </a:lnTo>
                <a:lnTo>
                  <a:pt x="8734" y="693"/>
                </a:lnTo>
                <a:lnTo>
                  <a:pt x="8751" y="691"/>
                </a:lnTo>
                <a:close/>
                <a:moveTo>
                  <a:pt x="7328" y="0"/>
                </a:moveTo>
                <a:lnTo>
                  <a:pt x="6290" y="0"/>
                </a:lnTo>
                <a:lnTo>
                  <a:pt x="5596" y="1038"/>
                </a:lnTo>
                <a:lnTo>
                  <a:pt x="4903" y="0"/>
                </a:lnTo>
                <a:lnTo>
                  <a:pt x="3865" y="0"/>
                </a:lnTo>
                <a:lnTo>
                  <a:pt x="3865" y="2425"/>
                </a:lnTo>
                <a:lnTo>
                  <a:pt x="4556" y="2425"/>
                </a:lnTo>
                <a:lnTo>
                  <a:pt x="4556" y="684"/>
                </a:lnTo>
                <a:lnTo>
                  <a:pt x="5249" y="1731"/>
                </a:lnTo>
                <a:lnTo>
                  <a:pt x="5944" y="1731"/>
                </a:lnTo>
                <a:lnTo>
                  <a:pt x="6634" y="684"/>
                </a:lnTo>
                <a:lnTo>
                  <a:pt x="6634" y="2425"/>
                </a:lnTo>
                <a:lnTo>
                  <a:pt x="7328" y="2425"/>
                </a:lnTo>
                <a:lnTo>
                  <a:pt x="73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Calibri" panose="020F050202020403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3910869-AD22-45BE-BFA5-7AA51CACD270}"/>
              </a:ext>
            </a:extLst>
          </p:cNvPr>
          <p:cNvGrpSpPr/>
          <p:nvPr/>
        </p:nvGrpSpPr>
        <p:grpSpPr>
          <a:xfrm>
            <a:off x="10428727" y="414782"/>
            <a:ext cx="1353696" cy="427875"/>
            <a:chOff x="10428727" y="414782"/>
            <a:chExt cx="1353696" cy="427875"/>
          </a:xfrm>
        </p:grpSpPr>
        <p:sp>
          <p:nvSpPr>
            <p:cNvPr id="15" name="Logo">
              <a:extLst>
                <a:ext uri="{FF2B5EF4-FFF2-40B4-BE49-F238E27FC236}">
                  <a16:creationId xmlns:a16="http://schemas.microsoft.com/office/drawing/2014/main" id="{500FABE5-98F0-4846-B791-088FF00DF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4625" y="414782"/>
              <a:ext cx="547798" cy="427875"/>
            </a:xfrm>
            <a:custGeom>
              <a:avLst/>
              <a:gdLst>
                <a:gd name="T0" fmla="*/ 1981 w 2067"/>
                <a:gd name="T1" fmla="*/ 1614 h 1614"/>
                <a:gd name="T2" fmla="*/ 1482 w 2067"/>
                <a:gd name="T3" fmla="*/ 1614 h 1614"/>
                <a:gd name="T4" fmla="*/ 1425 w 2067"/>
                <a:gd name="T5" fmla="*/ 1590 h 1614"/>
                <a:gd name="T6" fmla="*/ 1227 w 2067"/>
                <a:gd name="T7" fmla="*/ 1391 h 1614"/>
                <a:gd name="T8" fmla="*/ 1227 w 2067"/>
                <a:gd name="T9" fmla="*/ 1278 h 1614"/>
                <a:gd name="T10" fmla="*/ 1340 w 2067"/>
                <a:gd name="T11" fmla="*/ 1278 h 1614"/>
                <a:gd name="T12" fmla="*/ 1515 w 2067"/>
                <a:gd name="T13" fmla="*/ 1454 h 1614"/>
                <a:gd name="T14" fmla="*/ 1787 w 2067"/>
                <a:gd name="T15" fmla="*/ 1454 h 1614"/>
                <a:gd name="T16" fmla="*/ 1477 w 2067"/>
                <a:gd name="T17" fmla="*/ 1144 h 1614"/>
                <a:gd name="T18" fmla="*/ 1293 w 2067"/>
                <a:gd name="T19" fmla="*/ 1055 h 1614"/>
                <a:gd name="T20" fmla="*/ 1292 w 2067"/>
                <a:gd name="T21" fmla="*/ 1055 h 1614"/>
                <a:gd name="T22" fmla="*/ 1094 w 2067"/>
                <a:gd name="T23" fmla="*/ 1143 h 1614"/>
                <a:gd name="T24" fmla="*/ 1094 w 2067"/>
                <a:gd name="T25" fmla="*/ 1144 h 1614"/>
                <a:gd name="T26" fmla="*/ 649 w 2067"/>
                <a:gd name="T27" fmla="*/ 1589 h 1614"/>
                <a:gd name="T28" fmla="*/ 592 w 2067"/>
                <a:gd name="T29" fmla="*/ 1612 h 1614"/>
                <a:gd name="T30" fmla="*/ 86 w 2067"/>
                <a:gd name="T31" fmla="*/ 1612 h 1614"/>
                <a:gd name="T32" fmla="*/ 12 w 2067"/>
                <a:gd name="T33" fmla="*/ 1563 h 1614"/>
                <a:gd name="T34" fmla="*/ 29 w 2067"/>
                <a:gd name="T35" fmla="*/ 1475 h 1614"/>
                <a:gd name="T36" fmla="*/ 698 w 2067"/>
                <a:gd name="T37" fmla="*/ 807 h 1614"/>
                <a:gd name="T38" fmla="*/ 29 w 2067"/>
                <a:gd name="T39" fmla="*/ 138 h 1614"/>
                <a:gd name="T40" fmla="*/ 12 w 2067"/>
                <a:gd name="T41" fmla="*/ 51 h 1614"/>
                <a:gd name="T42" fmla="*/ 86 w 2067"/>
                <a:gd name="T43" fmla="*/ 2 h 1614"/>
                <a:gd name="T44" fmla="*/ 592 w 2067"/>
                <a:gd name="T45" fmla="*/ 2 h 1614"/>
                <a:gd name="T46" fmla="*/ 649 w 2067"/>
                <a:gd name="T47" fmla="*/ 25 h 1614"/>
                <a:gd name="T48" fmla="*/ 1094 w 2067"/>
                <a:gd name="T49" fmla="*/ 470 h 1614"/>
                <a:gd name="T50" fmla="*/ 1094 w 2067"/>
                <a:gd name="T51" fmla="*/ 471 h 1614"/>
                <a:gd name="T52" fmla="*/ 1292 w 2067"/>
                <a:gd name="T53" fmla="*/ 559 h 1614"/>
                <a:gd name="T54" fmla="*/ 1293 w 2067"/>
                <a:gd name="T55" fmla="*/ 559 h 1614"/>
                <a:gd name="T56" fmla="*/ 1477 w 2067"/>
                <a:gd name="T57" fmla="*/ 470 h 1614"/>
                <a:gd name="T58" fmla="*/ 1787 w 2067"/>
                <a:gd name="T59" fmla="*/ 160 h 1614"/>
                <a:gd name="T60" fmla="*/ 1515 w 2067"/>
                <a:gd name="T61" fmla="*/ 160 h 1614"/>
                <a:gd name="T62" fmla="*/ 1341 w 2067"/>
                <a:gd name="T63" fmla="*/ 335 h 1614"/>
                <a:gd name="T64" fmla="*/ 1227 w 2067"/>
                <a:gd name="T65" fmla="*/ 335 h 1614"/>
                <a:gd name="T66" fmla="*/ 1227 w 2067"/>
                <a:gd name="T67" fmla="*/ 221 h 1614"/>
                <a:gd name="T68" fmla="*/ 1425 w 2067"/>
                <a:gd name="T69" fmla="*/ 23 h 1614"/>
                <a:gd name="T70" fmla="*/ 1482 w 2067"/>
                <a:gd name="T71" fmla="*/ 0 h 1614"/>
                <a:gd name="T72" fmla="*/ 1981 w 2067"/>
                <a:gd name="T73" fmla="*/ 0 h 1614"/>
                <a:gd name="T74" fmla="*/ 2054 w 2067"/>
                <a:gd name="T75" fmla="*/ 49 h 1614"/>
                <a:gd name="T76" fmla="*/ 2037 w 2067"/>
                <a:gd name="T77" fmla="*/ 137 h 1614"/>
                <a:gd name="T78" fmla="*/ 1591 w 2067"/>
                <a:gd name="T79" fmla="*/ 583 h 1614"/>
                <a:gd name="T80" fmla="*/ 1293 w 2067"/>
                <a:gd name="T81" fmla="*/ 719 h 1614"/>
                <a:gd name="T82" fmla="*/ 1290 w 2067"/>
                <a:gd name="T83" fmla="*/ 719 h 1614"/>
                <a:gd name="T84" fmla="*/ 980 w 2067"/>
                <a:gd name="T85" fmla="*/ 583 h 1614"/>
                <a:gd name="T86" fmla="*/ 559 w 2067"/>
                <a:gd name="T87" fmla="*/ 162 h 1614"/>
                <a:gd name="T88" fmla="*/ 279 w 2067"/>
                <a:gd name="T89" fmla="*/ 162 h 1614"/>
                <a:gd name="T90" fmla="*/ 867 w 2067"/>
                <a:gd name="T91" fmla="*/ 749 h 1614"/>
                <a:gd name="T92" fmla="*/ 890 w 2067"/>
                <a:gd name="T93" fmla="*/ 806 h 1614"/>
                <a:gd name="T94" fmla="*/ 890 w 2067"/>
                <a:gd name="T95" fmla="*/ 808 h 1614"/>
                <a:gd name="T96" fmla="*/ 867 w 2067"/>
                <a:gd name="T97" fmla="*/ 865 h 1614"/>
                <a:gd name="T98" fmla="*/ 279 w 2067"/>
                <a:gd name="T99" fmla="*/ 1452 h 1614"/>
                <a:gd name="T100" fmla="*/ 559 w 2067"/>
                <a:gd name="T101" fmla="*/ 1452 h 1614"/>
                <a:gd name="T102" fmla="*/ 980 w 2067"/>
                <a:gd name="T103" fmla="*/ 1031 h 1614"/>
                <a:gd name="T104" fmla="*/ 1290 w 2067"/>
                <a:gd name="T105" fmla="*/ 895 h 1614"/>
                <a:gd name="T106" fmla="*/ 1293 w 2067"/>
                <a:gd name="T107" fmla="*/ 895 h 1614"/>
                <a:gd name="T108" fmla="*/ 1591 w 2067"/>
                <a:gd name="T109" fmla="*/ 1030 h 1614"/>
                <a:gd name="T110" fmla="*/ 2037 w 2067"/>
                <a:gd name="T111" fmla="*/ 1477 h 1614"/>
                <a:gd name="T112" fmla="*/ 2054 w 2067"/>
                <a:gd name="T113" fmla="*/ 1564 h 1614"/>
                <a:gd name="T114" fmla="*/ 1981 w 2067"/>
                <a:gd name="T115" fmla="*/ 1614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7" h="1614">
                  <a:moveTo>
                    <a:pt x="1981" y="1614"/>
                  </a:moveTo>
                  <a:cubicBezTo>
                    <a:pt x="1482" y="1614"/>
                    <a:pt x="1482" y="1614"/>
                    <a:pt x="1482" y="1614"/>
                  </a:cubicBezTo>
                  <a:cubicBezTo>
                    <a:pt x="1461" y="1614"/>
                    <a:pt x="1440" y="1605"/>
                    <a:pt x="1425" y="1590"/>
                  </a:cubicBezTo>
                  <a:cubicBezTo>
                    <a:pt x="1227" y="1391"/>
                    <a:pt x="1227" y="1391"/>
                    <a:pt x="1227" y="1391"/>
                  </a:cubicBezTo>
                  <a:cubicBezTo>
                    <a:pt x="1195" y="1360"/>
                    <a:pt x="1195" y="1309"/>
                    <a:pt x="1227" y="1278"/>
                  </a:cubicBezTo>
                  <a:cubicBezTo>
                    <a:pt x="1258" y="1247"/>
                    <a:pt x="1309" y="1247"/>
                    <a:pt x="1340" y="1278"/>
                  </a:cubicBezTo>
                  <a:cubicBezTo>
                    <a:pt x="1515" y="1454"/>
                    <a:pt x="1515" y="1454"/>
                    <a:pt x="1515" y="1454"/>
                  </a:cubicBezTo>
                  <a:cubicBezTo>
                    <a:pt x="1787" y="1454"/>
                    <a:pt x="1787" y="1454"/>
                    <a:pt x="1787" y="1454"/>
                  </a:cubicBezTo>
                  <a:cubicBezTo>
                    <a:pt x="1477" y="1144"/>
                    <a:pt x="1477" y="1144"/>
                    <a:pt x="1477" y="1144"/>
                  </a:cubicBezTo>
                  <a:cubicBezTo>
                    <a:pt x="1419" y="1085"/>
                    <a:pt x="1356" y="1055"/>
                    <a:pt x="1293" y="1055"/>
                  </a:cubicBezTo>
                  <a:cubicBezTo>
                    <a:pt x="1293" y="1055"/>
                    <a:pt x="1293" y="1055"/>
                    <a:pt x="1292" y="1055"/>
                  </a:cubicBezTo>
                  <a:cubicBezTo>
                    <a:pt x="1184" y="1055"/>
                    <a:pt x="1098" y="1139"/>
                    <a:pt x="1094" y="1143"/>
                  </a:cubicBezTo>
                  <a:cubicBezTo>
                    <a:pt x="1094" y="1143"/>
                    <a:pt x="1094" y="1143"/>
                    <a:pt x="1094" y="1144"/>
                  </a:cubicBezTo>
                  <a:cubicBezTo>
                    <a:pt x="649" y="1589"/>
                    <a:pt x="649" y="1589"/>
                    <a:pt x="649" y="1589"/>
                  </a:cubicBezTo>
                  <a:cubicBezTo>
                    <a:pt x="634" y="1604"/>
                    <a:pt x="613" y="1612"/>
                    <a:pt x="592" y="1612"/>
                  </a:cubicBezTo>
                  <a:cubicBezTo>
                    <a:pt x="86" y="1612"/>
                    <a:pt x="86" y="1612"/>
                    <a:pt x="86" y="1612"/>
                  </a:cubicBezTo>
                  <a:cubicBezTo>
                    <a:pt x="54" y="1612"/>
                    <a:pt x="24" y="1593"/>
                    <a:pt x="12" y="1563"/>
                  </a:cubicBezTo>
                  <a:cubicBezTo>
                    <a:pt x="0" y="1533"/>
                    <a:pt x="7" y="1498"/>
                    <a:pt x="29" y="1475"/>
                  </a:cubicBezTo>
                  <a:cubicBezTo>
                    <a:pt x="698" y="807"/>
                    <a:pt x="698" y="807"/>
                    <a:pt x="698" y="807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7" y="115"/>
                    <a:pt x="0" y="81"/>
                    <a:pt x="12" y="51"/>
                  </a:cubicBezTo>
                  <a:cubicBezTo>
                    <a:pt x="24" y="21"/>
                    <a:pt x="54" y="2"/>
                    <a:pt x="86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613" y="2"/>
                    <a:pt x="634" y="10"/>
                    <a:pt x="649" y="25"/>
                  </a:cubicBezTo>
                  <a:cubicBezTo>
                    <a:pt x="1094" y="470"/>
                    <a:pt x="1094" y="470"/>
                    <a:pt x="1094" y="470"/>
                  </a:cubicBezTo>
                  <a:cubicBezTo>
                    <a:pt x="1094" y="470"/>
                    <a:pt x="1094" y="470"/>
                    <a:pt x="1094" y="471"/>
                  </a:cubicBezTo>
                  <a:cubicBezTo>
                    <a:pt x="1098" y="475"/>
                    <a:pt x="1184" y="558"/>
                    <a:pt x="1292" y="559"/>
                  </a:cubicBezTo>
                  <a:cubicBezTo>
                    <a:pt x="1293" y="559"/>
                    <a:pt x="1293" y="559"/>
                    <a:pt x="1293" y="559"/>
                  </a:cubicBezTo>
                  <a:cubicBezTo>
                    <a:pt x="1356" y="559"/>
                    <a:pt x="1419" y="529"/>
                    <a:pt x="1477" y="470"/>
                  </a:cubicBezTo>
                  <a:cubicBezTo>
                    <a:pt x="1787" y="160"/>
                    <a:pt x="1787" y="160"/>
                    <a:pt x="1787" y="160"/>
                  </a:cubicBezTo>
                  <a:cubicBezTo>
                    <a:pt x="1515" y="160"/>
                    <a:pt x="1515" y="160"/>
                    <a:pt x="1515" y="160"/>
                  </a:cubicBezTo>
                  <a:cubicBezTo>
                    <a:pt x="1341" y="335"/>
                    <a:pt x="1341" y="335"/>
                    <a:pt x="1341" y="335"/>
                  </a:cubicBezTo>
                  <a:cubicBezTo>
                    <a:pt x="1309" y="366"/>
                    <a:pt x="1259" y="366"/>
                    <a:pt x="1227" y="335"/>
                  </a:cubicBezTo>
                  <a:cubicBezTo>
                    <a:pt x="1196" y="303"/>
                    <a:pt x="1196" y="253"/>
                    <a:pt x="1227" y="221"/>
                  </a:cubicBezTo>
                  <a:cubicBezTo>
                    <a:pt x="1425" y="23"/>
                    <a:pt x="1425" y="23"/>
                    <a:pt x="1425" y="23"/>
                  </a:cubicBezTo>
                  <a:cubicBezTo>
                    <a:pt x="1440" y="8"/>
                    <a:pt x="1461" y="0"/>
                    <a:pt x="1482" y="0"/>
                  </a:cubicBezTo>
                  <a:cubicBezTo>
                    <a:pt x="1981" y="0"/>
                    <a:pt x="1981" y="0"/>
                    <a:pt x="1981" y="0"/>
                  </a:cubicBezTo>
                  <a:cubicBezTo>
                    <a:pt x="2013" y="0"/>
                    <a:pt x="2042" y="19"/>
                    <a:pt x="2054" y="49"/>
                  </a:cubicBezTo>
                  <a:cubicBezTo>
                    <a:pt x="2067" y="79"/>
                    <a:pt x="2060" y="114"/>
                    <a:pt x="2037" y="137"/>
                  </a:cubicBezTo>
                  <a:cubicBezTo>
                    <a:pt x="1591" y="583"/>
                    <a:pt x="1591" y="583"/>
                    <a:pt x="1591" y="583"/>
                  </a:cubicBezTo>
                  <a:cubicBezTo>
                    <a:pt x="1501" y="673"/>
                    <a:pt x="1400" y="719"/>
                    <a:pt x="1293" y="719"/>
                  </a:cubicBezTo>
                  <a:cubicBezTo>
                    <a:pt x="1292" y="719"/>
                    <a:pt x="1291" y="719"/>
                    <a:pt x="1290" y="719"/>
                  </a:cubicBezTo>
                  <a:cubicBezTo>
                    <a:pt x="1117" y="717"/>
                    <a:pt x="992" y="595"/>
                    <a:pt x="980" y="583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867" y="749"/>
                    <a:pt x="867" y="749"/>
                    <a:pt x="867" y="749"/>
                  </a:cubicBezTo>
                  <a:cubicBezTo>
                    <a:pt x="882" y="764"/>
                    <a:pt x="890" y="784"/>
                    <a:pt x="890" y="806"/>
                  </a:cubicBezTo>
                  <a:cubicBezTo>
                    <a:pt x="890" y="808"/>
                    <a:pt x="890" y="808"/>
                    <a:pt x="890" y="808"/>
                  </a:cubicBezTo>
                  <a:cubicBezTo>
                    <a:pt x="890" y="829"/>
                    <a:pt x="882" y="850"/>
                    <a:pt x="867" y="865"/>
                  </a:cubicBezTo>
                  <a:cubicBezTo>
                    <a:pt x="279" y="1452"/>
                    <a:pt x="279" y="1452"/>
                    <a:pt x="279" y="1452"/>
                  </a:cubicBezTo>
                  <a:cubicBezTo>
                    <a:pt x="559" y="1452"/>
                    <a:pt x="559" y="1452"/>
                    <a:pt x="559" y="1452"/>
                  </a:cubicBezTo>
                  <a:cubicBezTo>
                    <a:pt x="980" y="1031"/>
                    <a:pt x="980" y="1031"/>
                    <a:pt x="980" y="1031"/>
                  </a:cubicBezTo>
                  <a:cubicBezTo>
                    <a:pt x="992" y="1019"/>
                    <a:pt x="1117" y="896"/>
                    <a:pt x="1290" y="895"/>
                  </a:cubicBezTo>
                  <a:cubicBezTo>
                    <a:pt x="1291" y="895"/>
                    <a:pt x="1292" y="895"/>
                    <a:pt x="1293" y="895"/>
                  </a:cubicBezTo>
                  <a:cubicBezTo>
                    <a:pt x="1400" y="895"/>
                    <a:pt x="1501" y="940"/>
                    <a:pt x="1591" y="1030"/>
                  </a:cubicBezTo>
                  <a:cubicBezTo>
                    <a:pt x="2037" y="1477"/>
                    <a:pt x="2037" y="1477"/>
                    <a:pt x="2037" y="1477"/>
                  </a:cubicBezTo>
                  <a:cubicBezTo>
                    <a:pt x="2060" y="1500"/>
                    <a:pt x="2067" y="1534"/>
                    <a:pt x="2054" y="1564"/>
                  </a:cubicBezTo>
                  <a:cubicBezTo>
                    <a:pt x="2042" y="1594"/>
                    <a:pt x="2013" y="1614"/>
                    <a:pt x="1981" y="1614"/>
                  </a:cubicBezTo>
                  <a:close/>
                </a:path>
              </a:pathLst>
            </a:custGeom>
            <a:solidFill>
              <a:srgbClr val="01C4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Полилиния 30">
              <a:extLst>
                <a:ext uri="{FF2B5EF4-FFF2-40B4-BE49-F238E27FC236}">
                  <a16:creationId xmlns:a16="http://schemas.microsoft.com/office/drawing/2014/main" id="{DF31465F-C5D7-4BAD-BE01-83552811C6FE}"/>
                </a:ext>
              </a:extLst>
            </p:cNvPr>
            <p:cNvSpPr/>
            <p:nvPr/>
          </p:nvSpPr>
          <p:spPr>
            <a:xfrm>
              <a:off x="10428727" y="542697"/>
              <a:ext cx="822564" cy="143310"/>
            </a:xfrm>
            <a:custGeom>
              <a:avLst/>
              <a:gdLst/>
              <a:ahLst/>
              <a:cxnLst/>
              <a:rect l="l" t="t" r="r" b="b"/>
              <a:pathLst>
                <a:path w="1664119" h="289928">
                  <a:moveTo>
                    <a:pt x="259372" y="188353"/>
                  </a:moveTo>
                  <a:lnTo>
                    <a:pt x="259372" y="257213"/>
                  </a:lnTo>
                  <a:lnTo>
                    <a:pt x="309369" y="257213"/>
                  </a:lnTo>
                  <a:cubicBezTo>
                    <a:pt x="321049" y="257239"/>
                    <a:pt x="330474" y="254421"/>
                    <a:pt x="337646" y="248759"/>
                  </a:cubicBezTo>
                  <a:cubicBezTo>
                    <a:pt x="344817" y="243098"/>
                    <a:pt x="348505" y="234439"/>
                    <a:pt x="348710" y="222783"/>
                  </a:cubicBezTo>
                  <a:cubicBezTo>
                    <a:pt x="348531" y="211127"/>
                    <a:pt x="344894" y="202469"/>
                    <a:pt x="337799" y="196807"/>
                  </a:cubicBezTo>
                  <a:cubicBezTo>
                    <a:pt x="330705" y="191146"/>
                    <a:pt x="321228" y="188328"/>
                    <a:pt x="309369" y="188353"/>
                  </a:cubicBezTo>
                  <a:close/>
                  <a:moveTo>
                    <a:pt x="29848" y="147396"/>
                  </a:moveTo>
                  <a:lnTo>
                    <a:pt x="29848" y="256803"/>
                  </a:lnTo>
                  <a:lnTo>
                    <a:pt x="106058" y="257213"/>
                  </a:lnTo>
                  <a:cubicBezTo>
                    <a:pt x="126297" y="256769"/>
                    <a:pt x="141337" y="251306"/>
                    <a:pt x="151179" y="240822"/>
                  </a:cubicBezTo>
                  <a:cubicBezTo>
                    <a:pt x="161021" y="230339"/>
                    <a:pt x="165921" y="217500"/>
                    <a:pt x="165878" y="202304"/>
                  </a:cubicBezTo>
                  <a:cubicBezTo>
                    <a:pt x="165980" y="187109"/>
                    <a:pt x="161064" y="174269"/>
                    <a:pt x="151128" y="163786"/>
                  </a:cubicBezTo>
                  <a:cubicBezTo>
                    <a:pt x="141192" y="153303"/>
                    <a:pt x="125623" y="147840"/>
                    <a:pt x="104419" y="147396"/>
                  </a:cubicBezTo>
                  <a:close/>
                  <a:moveTo>
                    <a:pt x="1574832" y="115040"/>
                  </a:moveTo>
                  <a:cubicBezTo>
                    <a:pt x="1557945" y="115347"/>
                    <a:pt x="1544207" y="120472"/>
                    <a:pt x="1533618" y="130413"/>
                  </a:cubicBezTo>
                  <a:cubicBezTo>
                    <a:pt x="1523029" y="140355"/>
                    <a:pt x="1516151" y="153269"/>
                    <a:pt x="1512986" y="169155"/>
                  </a:cubicBezTo>
                  <a:lnTo>
                    <a:pt x="1633810" y="169155"/>
                  </a:lnTo>
                  <a:cubicBezTo>
                    <a:pt x="1630969" y="153269"/>
                    <a:pt x="1624672" y="140355"/>
                    <a:pt x="1614919" y="130413"/>
                  </a:cubicBezTo>
                  <a:cubicBezTo>
                    <a:pt x="1605166" y="120472"/>
                    <a:pt x="1591803" y="115347"/>
                    <a:pt x="1574832" y="115040"/>
                  </a:cubicBezTo>
                  <a:close/>
                  <a:moveTo>
                    <a:pt x="1178084" y="115040"/>
                  </a:moveTo>
                  <a:cubicBezTo>
                    <a:pt x="1157623" y="115560"/>
                    <a:pt x="1141694" y="122713"/>
                    <a:pt x="1130298" y="136499"/>
                  </a:cubicBezTo>
                  <a:cubicBezTo>
                    <a:pt x="1118903" y="150284"/>
                    <a:pt x="1113115" y="167577"/>
                    <a:pt x="1112936" y="188379"/>
                  </a:cubicBezTo>
                  <a:cubicBezTo>
                    <a:pt x="1113115" y="209147"/>
                    <a:pt x="1118903" y="226304"/>
                    <a:pt x="1130298" y="239850"/>
                  </a:cubicBezTo>
                  <a:cubicBezTo>
                    <a:pt x="1141694" y="253396"/>
                    <a:pt x="1157623" y="260413"/>
                    <a:pt x="1178084" y="260899"/>
                  </a:cubicBezTo>
                  <a:cubicBezTo>
                    <a:pt x="1198596" y="260413"/>
                    <a:pt x="1214730" y="253396"/>
                    <a:pt x="1226484" y="239850"/>
                  </a:cubicBezTo>
                  <a:cubicBezTo>
                    <a:pt x="1238238" y="226304"/>
                    <a:pt x="1244230" y="209147"/>
                    <a:pt x="1244461" y="188379"/>
                  </a:cubicBezTo>
                  <a:cubicBezTo>
                    <a:pt x="1244230" y="167577"/>
                    <a:pt x="1238238" y="150284"/>
                    <a:pt x="1226484" y="136499"/>
                  </a:cubicBezTo>
                  <a:cubicBezTo>
                    <a:pt x="1214730" y="122713"/>
                    <a:pt x="1198596" y="115560"/>
                    <a:pt x="1178084" y="115040"/>
                  </a:cubicBezTo>
                  <a:close/>
                  <a:moveTo>
                    <a:pt x="768509" y="115040"/>
                  </a:moveTo>
                  <a:cubicBezTo>
                    <a:pt x="748048" y="115560"/>
                    <a:pt x="732119" y="122713"/>
                    <a:pt x="720723" y="136499"/>
                  </a:cubicBezTo>
                  <a:cubicBezTo>
                    <a:pt x="709328" y="150284"/>
                    <a:pt x="703540" y="167577"/>
                    <a:pt x="703361" y="188379"/>
                  </a:cubicBezTo>
                  <a:cubicBezTo>
                    <a:pt x="703540" y="209147"/>
                    <a:pt x="709328" y="226304"/>
                    <a:pt x="720723" y="239850"/>
                  </a:cubicBezTo>
                  <a:cubicBezTo>
                    <a:pt x="732119" y="253396"/>
                    <a:pt x="748048" y="260413"/>
                    <a:pt x="768509" y="260899"/>
                  </a:cubicBezTo>
                  <a:cubicBezTo>
                    <a:pt x="789021" y="260413"/>
                    <a:pt x="805155" y="253396"/>
                    <a:pt x="816909" y="239850"/>
                  </a:cubicBezTo>
                  <a:cubicBezTo>
                    <a:pt x="828663" y="226304"/>
                    <a:pt x="834655" y="209147"/>
                    <a:pt x="834885" y="188379"/>
                  </a:cubicBezTo>
                  <a:cubicBezTo>
                    <a:pt x="834655" y="167577"/>
                    <a:pt x="828663" y="150284"/>
                    <a:pt x="816909" y="136499"/>
                  </a:cubicBezTo>
                  <a:cubicBezTo>
                    <a:pt x="805155" y="122713"/>
                    <a:pt x="789021" y="115560"/>
                    <a:pt x="768509" y="115040"/>
                  </a:cubicBezTo>
                  <a:close/>
                  <a:moveTo>
                    <a:pt x="1300115" y="89287"/>
                  </a:moveTo>
                  <a:lnTo>
                    <a:pt x="1456931" y="89287"/>
                  </a:lnTo>
                  <a:lnTo>
                    <a:pt x="1456931" y="118726"/>
                  </a:lnTo>
                  <a:lnTo>
                    <a:pt x="1393037" y="118726"/>
                  </a:lnTo>
                  <a:lnTo>
                    <a:pt x="1393037" y="286651"/>
                  </a:lnTo>
                  <a:lnTo>
                    <a:pt x="1363599" y="286651"/>
                  </a:lnTo>
                  <a:lnTo>
                    <a:pt x="1363599" y="118726"/>
                  </a:lnTo>
                  <a:lnTo>
                    <a:pt x="1300115" y="118726"/>
                  </a:lnTo>
                  <a:close/>
                  <a:moveTo>
                    <a:pt x="900779" y="89287"/>
                  </a:moveTo>
                  <a:lnTo>
                    <a:pt x="930627" y="89287"/>
                  </a:lnTo>
                  <a:lnTo>
                    <a:pt x="930627" y="173250"/>
                  </a:lnTo>
                  <a:lnTo>
                    <a:pt x="961345" y="173250"/>
                  </a:lnTo>
                  <a:lnTo>
                    <a:pt x="1016638" y="89287"/>
                  </a:lnTo>
                  <a:lnTo>
                    <a:pt x="1053909" y="89287"/>
                  </a:lnTo>
                  <a:lnTo>
                    <a:pt x="990016" y="183472"/>
                  </a:lnTo>
                  <a:lnTo>
                    <a:pt x="1066196" y="286651"/>
                  </a:lnTo>
                  <a:lnTo>
                    <a:pt x="1028925" y="286651"/>
                  </a:lnTo>
                  <a:lnTo>
                    <a:pt x="967079" y="202689"/>
                  </a:lnTo>
                  <a:lnTo>
                    <a:pt x="930627" y="202689"/>
                  </a:lnTo>
                  <a:lnTo>
                    <a:pt x="930627" y="286651"/>
                  </a:lnTo>
                  <a:lnTo>
                    <a:pt x="900779" y="286651"/>
                  </a:lnTo>
                  <a:close/>
                  <a:moveTo>
                    <a:pt x="410147" y="89287"/>
                  </a:moveTo>
                  <a:lnTo>
                    <a:pt x="439994" y="89287"/>
                  </a:lnTo>
                  <a:lnTo>
                    <a:pt x="439994" y="286651"/>
                  </a:lnTo>
                  <a:lnTo>
                    <a:pt x="410147" y="286651"/>
                  </a:lnTo>
                  <a:close/>
                  <a:moveTo>
                    <a:pt x="229934" y="89287"/>
                  </a:moveTo>
                  <a:lnTo>
                    <a:pt x="259372" y="89287"/>
                  </a:lnTo>
                  <a:lnTo>
                    <a:pt x="259372" y="158915"/>
                  </a:lnTo>
                  <a:lnTo>
                    <a:pt x="309369" y="158915"/>
                  </a:lnTo>
                  <a:cubicBezTo>
                    <a:pt x="330213" y="159067"/>
                    <a:pt x="347004" y="164692"/>
                    <a:pt x="359740" y="175792"/>
                  </a:cubicBezTo>
                  <a:cubicBezTo>
                    <a:pt x="372475" y="186891"/>
                    <a:pt x="379021" y="202555"/>
                    <a:pt x="379377" y="222783"/>
                  </a:cubicBezTo>
                  <a:cubicBezTo>
                    <a:pt x="378842" y="243012"/>
                    <a:pt x="371938" y="258676"/>
                    <a:pt x="358665" y="269775"/>
                  </a:cubicBezTo>
                  <a:cubicBezTo>
                    <a:pt x="345392" y="280874"/>
                    <a:pt x="328960" y="286500"/>
                    <a:pt x="309369" y="286651"/>
                  </a:cubicBezTo>
                  <a:lnTo>
                    <a:pt x="229934" y="286651"/>
                  </a:lnTo>
                  <a:close/>
                  <a:moveTo>
                    <a:pt x="1574832" y="86420"/>
                  </a:moveTo>
                  <a:cubicBezTo>
                    <a:pt x="1593728" y="86632"/>
                    <a:pt x="1609817" y="91256"/>
                    <a:pt x="1623101" y="100291"/>
                  </a:cubicBezTo>
                  <a:cubicBezTo>
                    <a:pt x="1636384" y="109327"/>
                    <a:pt x="1646527" y="121502"/>
                    <a:pt x="1653531" y="136818"/>
                  </a:cubicBezTo>
                  <a:cubicBezTo>
                    <a:pt x="1660534" y="152134"/>
                    <a:pt x="1664063" y="169318"/>
                    <a:pt x="1664119" y="188371"/>
                  </a:cubicBezTo>
                  <a:cubicBezTo>
                    <a:pt x="1664102" y="190024"/>
                    <a:pt x="1664034" y="191727"/>
                    <a:pt x="1663914" y="193482"/>
                  </a:cubicBezTo>
                  <a:cubicBezTo>
                    <a:pt x="1663795" y="195237"/>
                    <a:pt x="1663727" y="196940"/>
                    <a:pt x="1663709" y="198593"/>
                  </a:cubicBezTo>
                  <a:lnTo>
                    <a:pt x="1511757" y="198593"/>
                  </a:lnTo>
                  <a:cubicBezTo>
                    <a:pt x="1513976" y="216791"/>
                    <a:pt x="1520802" y="231633"/>
                    <a:pt x="1532236" y="243119"/>
                  </a:cubicBezTo>
                  <a:cubicBezTo>
                    <a:pt x="1543670" y="254606"/>
                    <a:pt x="1558687" y="260532"/>
                    <a:pt x="1577289" y="260899"/>
                  </a:cubicBezTo>
                  <a:cubicBezTo>
                    <a:pt x="1589568" y="260823"/>
                    <a:pt x="1600234" y="258209"/>
                    <a:pt x="1609287" y="253060"/>
                  </a:cubicBezTo>
                  <a:cubicBezTo>
                    <a:pt x="1618340" y="247910"/>
                    <a:pt x="1625832" y="240686"/>
                    <a:pt x="1631763" y="231386"/>
                  </a:cubicBezTo>
                  <a:lnTo>
                    <a:pt x="1657566" y="244093"/>
                  </a:lnTo>
                  <a:cubicBezTo>
                    <a:pt x="1649306" y="258168"/>
                    <a:pt x="1638384" y="269220"/>
                    <a:pt x="1624800" y="277248"/>
                  </a:cubicBezTo>
                  <a:cubicBezTo>
                    <a:pt x="1611215" y="285276"/>
                    <a:pt x="1595379" y="289366"/>
                    <a:pt x="1577289" y="289518"/>
                  </a:cubicBezTo>
                  <a:cubicBezTo>
                    <a:pt x="1558437" y="289309"/>
                    <a:pt x="1541810" y="284726"/>
                    <a:pt x="1527410" y="275769"/>
                  </a:cubicBezTo>
                  <a:cubicBezTo>
                    <a:pt x="1513010" y="266812"/>
                    <a:pt x="1501727" y="254736"/>
                    <a:pt x="1493561" y="239542"/>
                  </a:cubicBezTo>
                  <a:cubicBezTo>
                    <a:pt x="1485396" y="224348"/>
                    <a:pt x="1481239" y="207291"/>
                    <a:pt x="1481090" y="188371"/>
                  </a:cubicBezTo>
                  <a:cubicBezTo>
                    <a:pt x="1481208" y="169318"/>
                    <a:pt x="1485153" y="152134"/>
                    <a:pt x="1492924" y="136818"/>
                  </a:cubicBezTo>
                  <a:cubicBezTo>
                    <a:pt x="1500695" y="121502"/>
                    <a:pt x="1511584" y="109327"/>
                    <a:pt x="1525590" y="100291"/>
                  </a:cubicBezTo>
                  <a:cubicBezTo>
                    <a:pt x="1539595" y="91256"/>
                    <a:pt x="1556009" y="86632"/>
                    <a:pt x="1574832" y="86420"/>
                  </a:cubicBezTo>
                  <a:close/>
                  <a:moveTo>
                    <a:pt x="1178084" y="86420"/>
                  </a:moveTo>
                  <a:cubicBezTo>
                    <a:pt x="1197073" y="86632"/>
                    <a:pt x="1213765" y="91255"/>
                    <a:pt x="1228162" y="100289"/>
                  </a:cubicBezTo>
                  <a:cubicBezTo>
                    <a:pt x="1242558" y="109324"/>
                    <a:pt x="1253813" y="121499"/>
                    <a:pt x="1261926" y="136816"/>
                  </a:cubicBezTo>
                  <a:cubicBezTo>
                    <a:pt x="1270040" y="152133"/>
                    <a:pt x="1274167" y="169320"/>
                    <a:pt x="1274308" y="188379"/>
                  </a:cubicBezTo>
                  <a:cubicBezTo>
                    <a:pt x="1274167" y="207433"/>
                    <a:pt x="1270040" y="224585"/>
                    <a:pt x="1261926" y="239836"/>
                  </a:cubicBezTo>
                  <a:cubicBezTo>
                    <a:pt x="1253813" y="255087"/>
                    <a:pt x="1242558" y="267197"/>
                    <a:pt x="1228162" y="276165"/>
                  </a:cubicBezTo>
                  <a:cubicBezTo>
                    <a:pt x="1213765" y="285134"/>
                    <a:pt x="1197073" y="289721"/>
                    <a:pt x="1178084" y="289928"/>
                  </a:cubicBezTo>
                  <a:cubicBezTo>
                    <a:pt x="1159239" y="289721"/>
                    <a:pt x="1142714" y="285134"/>
                    <a:pt x="1128507" y="276165"/>
                  </a:cubicBezTo>
                  <a:cubicBezTo>
                    <a:pt x="1114300" y="267197"/>
                    <a:pt x="1103212" y="255087"/>
                    <a:pt x="1095242" y="239836"/>
                  </a:cubicBezTo>
                  <a:cubicBezTo>
                    <a:pt x="1087273" y="224585"/>
                    <a:pt x="1083221" y="207433"/>
                    <a:pt x="1083088" y="188379"/>
                  </a:cubicBezTo>
                  <a:cubicBezTo>
                    <a:pt x="1083221" y="169320"/>
                    <a:pt x="1087273" y="152133"/>
                    <a:pt x="1095242" y="136816"/>
                  </a:cubicBezTo>
                  <a:cubicBezTo>
                    <a:pt x="1103212" y="121499"/>
                    <a:pt x="1114300" y="109324"/>
                    <a:pt x="1128507" y="100289"/>
                  </a:cubicBezTo>
                  <a:cubicBezTo>
                    <a:pt x="1142714" y="91255"/>
                    <a:pt x="1159239" y="86632"/>
                    <a:pt x="1178084" y="86420"/>
                  </a:cubicBezTo>
                  <a:close/>
                  <a:moveTo>
                    <a:pt x="768509" y="86420"/>
                  </a:moveTo>
                  <a:cubicBezTo>
                    <a:pt x="787498" y="86632"/>
                    <a:pt x="804190" y="91255"/>
                    <a:pt x="818586" y="100289"/>
                  </a:cubicBezTo>
                  <a:cubicBezTo>
                    <a:pt x="832983" y="109324"/>
                    <a:pt x="844238" y="121499"/>
                    <a:pt x="852351" y="136816"/>
                  </a:cubicBezTo>
                  <a:cubicBezTo>
                    <a:pt x="860465" y="152133"/>
                    <a:pt x="864592" y="169320"/>
                    <a:pt x="864733" y="188379"/>
                  </a:cubicBezTo>
                  <a:cubicBezTo>
                    <a:pt x="864592" y="207433"/>
                    <a:pt x="860465" y="224585"/>
                    <a:pt x="852351" y="239836"/>
                  </a:cubicBezTo>
                  <a:cubicBezTo>
                    <a:pt x="844238" y="255087"/>
                    <a:pt x="832983" y="267197"/>
                    <a:pt x="818587" y="276165"/>
                  </a:cubicBezTo>
                  <a:cubicBezTo>
                    <a:pt x="804190" y="285134"/>
                    <a:pt x="787498" y="289721"/>
                    <a:pt x="768509" y="289928"/>
                  </a:cubicBezTo>
                  <a:cubicBezTo>
                    <a:pt x="749664" y="289721"/>
                    <a:pt x="733139" y="285134"/>
                    <a:pt x="718932" y="276165"/>
                  </a:cubicBezTo>
                  <a:cubicBezTo>
                    <a:pt x="704725" y="267197"/>
                    <a:pt x="693637" y="255087"/>
                    <a:pt x="685667" y="239836"/>
                  </a:cubicBezTo>
                  <a:cubicBezTo>
                    <a:pt x="677698" y="224585"/>
                    <a:pt x="673646" y="207433"/>
                    <a:pt x="673513" y="188379"/>
                  </a:cubicBezTo>
                  <a:cubicBezTo>
                    <a:pt x="673646" y="169320"/>
                    <a:pt x="677698" y="152133"/>
                    <a:pt x="685667" y="136816"/>
                  </a:cubicBezTo>
                  <a:cubicBezTo>
                    <a:pt x="693637" y="121499"/>
                    <a:pt x="704725" y="109324"/>
                    <a:pt x="718932" y="100289"/>
                  </a:cubicBezTo>
                  <a:cubicBezTo>
                    <a:pt x="733139" y="91255"/>
                    <a:pt x="749664" y="86632"/>
                    <a:pt x="768509" y="86420"/>
                  </a:cubicBezTo>
                  <a:close/>
                  <a:moveTo>
                    <a:pt x="566001" y="86420"/>
                  </a:moveTo>
                  <a:cubicBezTo>
                    <a:pt x="584141" y="86607"/>
                    <a:pt x="600183" y="90833"/>
                    <a:pt x="614126" y="99099"/>
                  </a:cubicBezTo>
                  <a:cubicBezTo>
                    <a:pt x="628068" y="107365"/>
                    <a:pt x="639195" y="118551"/>
                    <a:pt x="647506" y="132657"/>
                  </a:cubicBezTo>
                  <a:lnTo>
                    <a:pt x="621703" y="144949"/>
                  </a:lnTo>
                  <a:cubicBezTo>
                    <a:pt x="615721" y="135816"/>
                    <a:pt x="608025" y="128577"/>
                    <a:pt x="598613" y="123234"/>
                  </a:cubicBezTo>
                  <a:cubicBezTo>
                    <a:pt x="589201" y="117890"/>
                    <a:pt x="578331" y="115159"/>
                    <a:pt x="566001" y="115040"/>
                  </a:cubicBezTo>
                  <a:cubicBezTo>
                    <a:pt x="545744" y="115560"/>
                    <a:pt x="529941" y="122713"/>
                    <a:pt x="518592" y="136499"/>
                  </a:cubicBezTo>
                  <a:cubicBezTo>
                    <a:pt x="507244" y="150284"/>
                    <a:pt x="501476" y="167577"/>
                    <a:pt x="501288" y="188379"/>
                  </a:cubicBezTo>
                  <a:cubicBezTo>
                    <a:pt x="501467" y="209147"/>
                    <a:pt x="507252" y="226304"/>
                    <a:pt x="518644" y="239850"/>
                  </a:cubicBezTo>
                  <a:cubicBezTo>
                    <a:pt x="530035" y="253396"/>
                    <a:pt x="545957" y="260413"/>
                    <a:pt x="566410" y="260899"/>
                  </a:cubicBezTo>
                  <a:cubicBezTo>
                    <a:pt x="578544" y="260823"/>
                    <a:pt x="589295" y="258211"/>
                    <a:pt x="598664" y="253064"/>
                  </a:cubicBezTo>
                  <a:cubicBezTo>
                    <a:pt x="608033" y="247916"/>
                    <a:pt x="615713" y="240695"/>
                    <a:pt x="621703" y="231400"/>
                  </a:cubicBezTo>
                  <a:lnTo>
                    <a:pt x="647506" y="244101"/>
                  </a:lnTo>
                  <a:cubicBezTo>
                    <a:pt x="639187" y="258172"/>
                    <a:pt x="628077" y="269221"/>
                    <a:pt x="614177" y="277249"/>
                  </a:cubicBezTo>
                  <a:cubicBezTo>
                    <a:pt x="600277" y="285276"/>
                    <a:pt x="584355" y="289366"/>
                    <a:pt x="566410" y="289518"/>
                  </a:cubicBezTo>
                  <a:cubicBezTo>
                    <a:pt x="547444" y="289309"/>
                    <a:pt x="530863" y="284727"/>
                    <a:pt x="516668" y="275771"/>
                  </a:cubicBezTo>
                  <a:cubicBezTo>
                    <a:pt x="502472" y="266815"/>
                    <a:pt x="491417" y="254741"/>
                    <a:pt x="483502" y="239548"/>
                  </a:cubicBezTo>
                  <a:cubicBezTo>
                    <a:pt x="475586" y="224355"/>
                    <a:pt x="471566" y="207299"/>
                    <a:pt x="471440" y="188379"/>
                  </a:cubicBezTo>
                  <a:cubicBezTo>
                    <a:pt x="471568" y="169320"/>
                    <a:pt x="475584" y="152133"/>
                    <a:pt x="483486" y="136816"/>
                  </a:cubicBezTo>
                  <a:cubicBezTo>
                    <a:pt x="491389" y="121499"/>
                    <a:pt x="502409" y="109324"/>
                    <a:pt x="516546" y="100289"/>
                  </a:cubicBezTo>
                  <a:cubicBezTo>
                    <a:pt x="530684" y="91255"/>
                    <a:pt x="547168" y="86632"/>
                    <a:pt x="566001" y="86420"/>
                  </a:cubicBezTo>
                  <a:close/>
                  <a:moveTo>
                    <a:pt x="0" y="0"/>
                  </a:moveTo>
                  <a:lnTo>
                    <a:pt x="99915" y="0"/>
                  </a:lnTo>
                  <a:cubicBezTo>
                    <a:pt x="128400" y="535"/>
                    <a:pt x="149148" y="7849"/>
                    <a:pt x="162159" y="21942"/>
                  </a:cubicBezTo>
                  <a:cubicBezTo>
                    <a:pt x="175170" y="36035"/>
                    <a:pt x="181580" y="53696"/>
                    <a:pt x="181391" y="74927"/>
                  </a:cubicBezTo>
                  <a:cubicBezTo>
                    <a:pt x="181331" y="86709"/>
                    <a:pt x="178690" y="97465"/>
                    <a:pt x="173468" y="107196"/>
                  </a:cubicBezTo>
                  <a:cubicBezTo>
                    <a:pt x="168245" y="116926"/>
                    <a:pt x="160799" y="125011"/>
                    <a:pt x="151128" y="131453"/>
                  </a:cubicBezTo>
                  <a:cubicBezTo>
                    <a:pt x="165965" y="138335"/>
                    <a:pt x="177423" y="147886"/>
                    <a:pt x="185503" y="160105"/>
                  </a:cubicBezTo>
                  <a:cubicBezTo>
                    <a:pt x="193582" y="172325"/>
                    <a:pt x="197672" y="186391"/>
                    <a:pt x="197774" y="202304"/>
                  </a:cubicBezTo>
                  <a:cubicBezTo>
                    <a:pt x="197904" y="225897"/>
                    <a:pt x="190590" y="245692"/>
                    <a:pt x="175831" y="261688"/>
                  </a:cubicBezTo>
                  <a:cubicBezTo>
                    <a:pt x="161073" y="277684"/>
                    <a:pt x="138089" y="286005"/>
                    <a:pt x="106881" y="286651"/>
                  </a:cubicBezTo>
                  <a:lnTo>
                    <a:pt x="0" y="286651"/>
                  </a:lnTo>
                  <a:lnTo>
                    <a:pt x="0" y="120415"/>
                  </a:lnTo>
                  <a:lnTo>
                    <a:pt x="94998" y="120415"/>
                  </a:lnTo>
                  <a:cubicBezTo>
                    <a:pt x="115016" y="120082"/>
                    <a:pt x="129170" y="115626"/>
                    <a:pt x="137459" y="107045"/>
                  </a:cubicBezTo>
                  <a:cubicBezTo>
                    <a:pt x="145748" y="98465"/>
                    <a:pt x="149760" y="87759"/>
                    <a:pt x="149495" y="74927"/>
                  </a:cubicBezTo>
                  <a:cubicBezTo>
                    <a:pt x="149879" y="62095"/>
                    <a:pt x="146345" y="51388"/>
                    <a:pt x="138893" y="42808"/>
                  </a:cubicBezTo>
                  <a:cubicBezTo>
                    <a:pt x="131440" y="34228"/>
                    <a:pt x="117765" y="29771"/>
                    <a:pt x="97866" y="29438"/>
                  </a:cubicBezTo>
                  <a:lnTo>
                    <a:pt x="0" y="29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7D0051A-58A9-496B-BF38-EF1DA595D7FC}"/>
              </a:ext>
            </a:extLst>
          </p:cNvPr>
          <p:cNvSpPr/>
          <p:nvPr/>
        </p:nvSpPr>
        <p:spPr>
          <a:xfrm>
            <a:off x="1740113" y="1727054"/>
            <a:ext cx="301959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cs typeface="Golos UI" panose="020B0504020202020204" pitchFamily="34" charset="-52"/>
              </a:rPr>
              <a:t>института развития в сфере</a:t>
            </a:r>
            <a:r>
              <a:rPr lang="en-US" sz="1000" dirty="0">
                <a:cs typeface="Golos UI" panose="020B0504020202020204" pitchFamily="34" charset="-52"/>
              </a:rPr>
              <a:t> </a:t>
            </a:r>
            <a:r>
              <a:rPr lang="ru-RU" sz="1000" dirty="0">
                <a:cs typeface="Golos UI" panose="020B0504020202020204" pitchFamily="34" charset="-52"/>
              </a:rPr>
              <a:t>поддержки</a:t>
            </a:r>
            <a:br>
              <a:rPr lang="en-US" sz="1000" dirty="0">
                <a:cs typeface="Golos UI" panose="020B0504020202020204" pitchFamily="34" charset="-52"/>
              </a:rPr>
            </a:br>
            <a:r>
              <a:rPr lang="ru-RU" sz="1000" dirty="0">
                <a:cs typeface="Golos UI" panose="020B0504020202020204" pitchFamily="34" charset="-52"/>
              </a:rPr>
              <a:t>малого</a:t>
            </a:r>
            <a:r>
              <a:rPr lang="en-US" sz="1000" dirty="0">
                <a:cs typeface="Golos UI" panose="020B0504020202020204" pitchFamily="34" charset="-52"/>
              </a:rPr>
              <a:t> </a:t>
            </a:r>
            <a:r>
              <a:rPr lang="ru-RU" sz="1000" dirty="0">
                <a:cs typeface="Golos UI" panose="020B0504020202020204" pitchFamily="34" charset="-52"/>
              </a:rPr>
              <a:t>и среднего</a:t>
            </a:r>
            <a:r>
              <a:rPr lang="en-US" sz="1000" dirty="0">
                <a:cs typeface="Golos UI" panose="020B0504020202020204" pitchFamily="34" charset="-52"/>
              </a:rPr>
              <a:t> </a:t>
            </a:r>
            <a:r>
              <a:rPr lang="ru-RU" sz="1000" dirty="0">
                <a:cs typeface="Golos UI" panose="020B0504020202020204" pitchFamily="34" charset="-52"/>
              </a:rPr>
              <a:t>предпринимательства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48FAAB6-4E13-4FE1-8100-504CAA6A7864}"/>
              </a:ext>
            </a:extLst>
          </p:cNvPr>
          <p:cNvSpPr/>
          <p:nvPr/>
        </p:nvSpPr>
        <p:spPr>
          <a:xfrm>
            <a:off x="2499405" y="5398368"/>
            <a:ext cx="135697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  <a:t>Реализует </a:t>
            </a:r>
            <a:r>
              <a:rPr lang="ru-RU" sz="1000" dirty="0" err="1">
                <a:solidFill>
                  <a:srgbClr val="000000"/>
                </a:solidFill>
                <a:cs typeface="Golos UI" panose="020B0504020202020204" pitchFamily="34" charset="-52"/>
              </a:rPr>
              <a:t>гос</a:t>
            </a:r>
            <a:r>
              <a:rPr lang="en-US" sz="1000" dirty="0">
                <a:solidFill>
                  <a:srgbClr val="000000"/>
                </a:solidFill>
                <a:cs typeface="Golos UI" panose="020B0504020202020204" pitchFamily="34" charset="-52"/>
              </a:rPr>
              <a:t>.</a:t>
            </a:r>
            <a:b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</a:br>
            <a: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  <a:t>программу </a:t>
            </a:r>
            <a:r>
              <a:rPr lang="ru-RU" sz="1000" dirty="0" err="1">
                <a:solidFill>
                  <a:srgbClr val="000000"/>
                </a:solidFill>
                <a:cs typeface="Golos UI" panose="020B0504020202020204" pitchFamily="34" charset="-52"/>
              </a:rPr>
              <a:t>фин</a:t>
            </a:r>
            <a:r>
              <a:rPr lang="en-US" sz="1000" dirty="0">
                <a:solidFill>
                  <a:srgbClr val="000000"/>
                </a:solidFill>
                <a:cs typeface="Golos UI" panose="020B0504020202020204" pitchFamily="34" charset="-52"/>
              </a:rPr>
              <a:t>.</a:t>
            </a:r>
            <a: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  <a:t> поддержки МСП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43BF60E-4960-4F18-A771-C7C6FD5FEA38}"/>
              </a:ext>
            </a:extLst>
          </p:cNvPr>
          <p:cNvSpPr/>
          <p:nvPr/>
        </p:nvSpPr>
        <p:spPr>
          <a:xfrm>
            <a:off x="4265951" y="5398368"/>
            <a:ext cx="126608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  <a:t>Реализует</a:t>
            </a:r>
            <a:b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</a:br>
            <a: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  <a:t>гарантийную</a:t>
            </a:r>
            <a:br>
              <a:rPr lang="en-US" sz="1000" dirty="0">
                <a:solidFill>
                  <a:srgbClr val="000000"/>
                </a:solidFill>
                <a:cs typeface="Golos UI" panose="020B0504020202020204" pitchFamily="34" charset="-52"/>
              </a:rPr>
            </a:br>
            <a: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  <a:t>поддержку МСП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2F7B53-12D2-4F26-94C3-FD4701662BB7}"/>
              </a:ext>
            </a:extLst>
          </p:cNvPr>
          <p:cNvSpPr/>
          <p:nvPr/>
        </p:nvSpPr>
        <p:spPr>
          <a:xfrm>
            <a:off x="1740593" y="1257988"/>
            <a:ext cx="438962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50" b="1" dirty="0">
                <a:solidFill>
                  <a:srgbClr val="443D81"/>
                </a:solidFill>
                <a:cs typeface="Golos UI" panose="020B0504020202020204" pitchFamily="34" charset="-52"/>
              </a:rPr>
              <a:t>МСП БАНК — ДОЧЕРНЯЯ</a:t>
            </a:r>
            <a:r>
              <a:rPr lang="en-US" sz="1450" b="1" dirty="0">
                <a:solidFill>
                  <a:srgbClr val="443D81"/>
                </a:solidFill>
                <a:cs typeface="Golos UI" panose="020B0504020202020204" pitchFamily="34" charset="-52"/>
              </a:rPr>
              <a:t> </a:t>
            </a:r>
            <a:r>
              <a:rPr lang="ru-RU" sz="1450" b="1" dirty="0">
                <a:solidFill>
                  <a:srgbClr val="443D81"/>
                </a:solidFill>
                <a:cs typeface="Golos UI" panose="020B0504020202020204" pitchFamily="34" charset="-52"/>
              </a:rPr>
              <a:t>ОРГАНИЗАЦИЯ</a:t>
            </a:r>
            <a:br>
              <a:rPr lang="en-US" sz="1450" b="1" dirty="0">
                <a:solidFill>
                  <a:srgbClr val="443D81"/>
                </a:solidFill>
                <a:cs typeface="Golos UI" panose="020B0504020202020204" pitchFamily="34" charset="-52"/>
              </a:rPr>
            </a:br>
            <a:r>
              <a:rPr lang="ru-RU" sz="1450" b="1" dirty="0">
                <a:solidFill>
                  <a:srgbClr val="443D81"/>
                </a:solidFill>
                <a:cs typeface="Golos UI" panose="020B0504020202020204" pitchFamily="34" charset="-52"/>
              </a:rPr>
              <a:t>АО «КОРПОРАЦИЯ «МСП»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2BB18CE-1665-4803-B24D-01E85D7D0662}"/>
              </a:ext>
            </a:extLst>
          </p:cNvPr>
          <p:cNvSpPr/>
          <p:nvPr/>
        </p:nvSpPr>
        <p:spPr>
          <a:xfrm>
            <a:off x="7074281" y="1257988"/>
            <a:ext cx="2211409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50" b="1" dirty="0">
                <a:solidFill>
                  <a:srgbClr val="443D81"/>
                </a:solidFill>
                <a:cs typeface="Golos UI" panose="020B0504020202020204" pitchFamily="34" charset="-52"/>
              </a:rPr>
              <a:t>БАНК</a:t>
            </a:r>
            <a:br>
              <a:rPr lang="ru-RU" sz="1450" b="1" dirty="0">
                <a:solidFill>
                  <a:srgbClr val="443D81"/>
                </a:solidFill>
                <a:cs typeface="Golos UI" panose="020B0504020202020204" pitchFamily="34" charset="-52"/>
              </a:rPr>
            </a:br>
            <a:r>
              <a:rPr lang="ru-RU" sz="1450" b="1" dirty="0">
                <a:solidFill>
                  <a:srgbClr val="443D81"/>
                </a:solidFill>
                <a:cs typeface="Golos UI" panose="020B0504020202020204" pitchFamily="34" charset="-52"/>
              </a:rPr>
              <a:t>С УНИВЕРСАЛЬНОЙ</a:t>
            </a:r>
            <a:br>
              <a:rPr lang="ru-RU" sz="1450" b="1" dirty="0">
                <a:solidFill>
                  <a:srgbClr val="443D81"/>
                </a:solidFill>
                <a:cs typeface="Golos UI" panose="020B0504020202020204" pitchFamily="34" charset="-52"/>
              </a:rPr>
            </a:br>
            <a:r>
              <a:rPr lang="ru-RU" sz="1450" b="1" dirty="0">
                <a:solidFill>
                  <a:srgbClr val="443D81"/>
                </a:solidFill>
                <a:cs typeface="Golos UI" panose="020B0504020202020204" pitchFamily="34" charset="-52"/>
              </a:rPr>
              <a:t>ЛИЦЕНЗИЕЙ </a:t>
            </a:r>
            <a:endParaRPr lang="en-US" sz="1450" b="1" dirty="0">
              <a:solidFill>
                <a:srgbClr val="443D81"/>
              </a:solidFill>
              <a:cs typeface="Golos UI" panose="020B0504020202020204" pitchFamily="34" charset="-52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CB001BA8-1060-458D-8971-41E2D3BDD889}"/>
              </a:ext>
            </a:extLst>
          </p:cNvPr>
          <p:cNvSpPr/>
          <p:nvPr/>
        </p:nvSpPr>
        <p:spPr>
          <a:xfrm>
            <a:off x="10233561" y="1257988"/>
            <a:ext cx="1702678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50" b="1" dirty="0">
                <a:solidFill>
                  <a:srgbClr val="443D81"/>
                </a:solidFill>
                <a:cs typeface="Golos UI" panose="020B0504020202020204" pitchFamily="34" charset="-52"/>
              </a:rPr>
              <a:t>УЧАСТНИК</a:t>
            </a:r>
            <a:br>
              <a:rPr lang="ru-RU" sz="1450" b="1" dirty="0">
                <a:solidFill>
                  <a:srgbClr val="443D81"/>
                </a:solidFill>
                <a:cs typeface="Golos UI" panose="020B0504020202020204" pitchFamily="34" charset="-52"/>
              </a:rPr>
            </a:br>
            <a:r>
              <a:rPr lang="ru-RU" sz="1450" b="1" dirty="0">
                <a:solidFill>
                  <a:srgbClr val="443D81"/>
                </a:solidFill>
                <a:cs typeface="Golos UI" panose="020B0504020202020204" pitchFamily="34" charset="-52"/>
              </a:rPr>
              <a:t>РЫНКА</a:t>
            </a:r>
            <a:r>
              <a:rPr lang="en-US" sz="1450" b="1" dirty="0">
                <a:solidFill>
                  <a:srgbClr val="443D81"/>
                </a:solidFill>
                <a:cs typeface="Golos UI" panose="020B0504020202020204" pitchFamily="34" charset="-52"/>
              </a:rPr>
              <a:t> </a:t>
            </a:r>
            <a:r>
              <a:rPr lang="ru-RU" sz="1450" b="1" dirty="0">
                <a:solidFill>
                  <a:srgbClr val="443D81"/>
                </a:solidFill>
                <a:cs typeface="Golos UI" panose="020B0504020202020204" pitchFamily="34" charset="-52"/>
              </a:rPr>
              <a:t>ЦЕННЫХ</a:t>
            </a:r>
            <a:br>
              <a:rPr lang="ru-RU" sz="1450" b="1" dirty="0">
                <a:solidFill>
                  <a:srgbClr val="443D81"/>
                </a:solidFill>
                <a:cs typeface="Golos UI" panose="020B0504020202020204" pitchFamily="34" charset="-52"/>
              </a:rPr>
            </a:br>
            <a:r>
              <a:rPr lang="ru-RU" sz="1450" b="1" dirty="0">
                <a:solidFill>
                  <a:srgbClr val="443D81"/>
                </a:solidFill>
                <a:cs typeface="Golos UI" panose="020B0504020202020204" pitchFamily="34" charset="-52"/>
              </a:rPr>
              <a:t>БУМАГ</a:t>
            </a:r>
            <a:endParaRPr lang="en-US" sz="1450" b="1" dirty="0">
              <a:solidFill>
                <a:srgbClr val="443D81"/>
              </a:solidFill>
              <a:cs typeface="Golos UI" panose="020B0504020202020204" pitchFamily="34" charset="-52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C12D680C-D646-4D1F-B5B7-45A59627F8AA}"/>
              </a:ext>
            </a:extLst>
          </p:cNvPr>
          <p:cNvSpPr/>
          <p:nvPr/>
        </p:nvSpPr>
        <p:spPr>
          <a:xfrm>
            <a:off x="728720" y="5398368"/>
            <a:ext cx="137118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  <a:t>Учреждено</a:t>
            </a:r>
            <a:br>
              <a:rPr lang="en-US" sz="1000" dirty="0">
                <a:solidFill>
                  <a:srgbClr val="000000"/>
                </a:solidFill>
                <a:cs typeface="Golos UI" panose="020B0504020202020204" pitchFamily="34" charset="-52"/>
              </a:rPr>
            </a:br>
            <a: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  <a:t>АО</a:t>
            </a:r>
            <a:r>
              <a:rPr lang="en-US" sz="1000" dirty="0">
                <a:solidFill>
                  <a:srgbClr val="000000"/>
                </a:solidFill>
                <a:cs typeface="Golos UI" panose="020B0504020202020204" pitchFamily="34" charset="-52"/>
              </a:rPr>
              <a:t> </a:t>
            </a:r>
            <a: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  <a:t>«МСП Банк»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7A41C95-F245-4A20-B6D0-64423E0005A2}"/>
              </a:ext>
            </a:extLst>
          </p:cNvPr>
          <p:cNvSpPr/>
          <p:nvPr/>
        </p:nvSpPr>
        <p:spPr>
          <a:xfrm>
            <a:off x="2499405" y="4190286"/>
            <a:ext cx="126861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solidFill>
                  <a:srgbClr val="443D81"/>
                </a:solidFill>
                <a:cs typeface="Golos UI" panose="020B0504020202020204" pitchFamily="34" charset="-52"/>
              </a:rPr>
              <a:t>Осуществляет</a:t>
            </a:r>
            <a:endParaRPr lang="en-US" sz="1000" dirty="0">
              <a:solidFill>
                <a:srgbClr val="443D81"/>
              </a:solidFill>
              <a:cs typeface="Golos UI" panose="020B0504020202020204" pitchFamily="34" charset="-52"/>
            </a:endParaRPr>
          </a:p>
          <a:p>
            <a:r>
              <a:rPr lang="ru-RU" sz="1000" dirty="0">
                <a:solidFill>
                  <a:srgbClr val="443D81"/>
                </a:solidFill>
                <a:cs typeface="Golos UI" panose="020B0504020202020204" pitchFamily="34" charset="-52"/>
              </a:rPr>
              <a:t>кредитование</a:t>
            </a:r>
            <a:br>
              <a:rPr lang="ru-RU" sz="1000" dirty="0">
                <a:solidFill>
                  <a:srgbClr val="443D81"/>
                </a:solidFill>
                <a:cs typeface="Golos UI" panose="020B0504020202020204" pitchFamily="34" charset="-52"/>
              </a:rPr>
            </a:br>
            <a:r>
              <a:rPr lang="ru-RU" sz="1000" dirty="0">
                <a:solidFill>
                  <a:srgbClr val="443D81"/>
                </a:solidFill>
                <a:cs typeface="Golos UI" panose="020B0504020202020204" pitchFamily="34" charset="-52"/>
              </a:rPr>
              <a:t>МСП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0B7E9129-BF7A-4372-BD69-3A12B3A5D9EB}"/>
              </a:ext>
            </a:extLst>
          </p:cNvPr>
          <p:cNvSpPr/>
          <p:nvPr/>
        </p:nvSpPr>
        <p:spPr>
          <a:xfrm>
            <a:off x="4265950" y="4190286"/>
            <a:ext cx="15658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  <a:t>Участник</a:t>
            </a:r>
            <a:b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</a:br>
            <a: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  <a:t>национальной</a:t>
            </a:r>
            <a:b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</a:br>
            <a: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  <a:t>гарантийной системы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524D87D0-FE70-4E3F-B9F0-7A43BB984630}"/>
              </a:ext>
            </a:extLst>
          </p:cNvPr>
          <p:cNvSpPr/>
          <p:nvPr/>
        </p:nvSpPr>
        <p:spPr>
          <a:xfrm>
            <a:off x="728722" y="4187340"/>
            <a:ext cx="137118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  <a:t>Участвует</a:t>
            </a:r>
            <a:b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</a:br>
            <a: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  <a:t>в реализации</a:t>
            </a:r>
            <a:b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</a:br>
            <a: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  <a:t>нац. проекта МСП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01F7D412-DB9C-4601-A50F-7F50350F1D2E}"/>
              </a:ext>
            </a:extLst>
          </p:cNvPr>
          <p:cNvSpPr/>
          <p:nvPr/>
        </p:nvSpPr>
        <p:spPr>
          <a:xfrm>
            <a:off x="719451" y="2993719"/>
            <a:ext cx="513789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cs typeface="Golos UI" panose="020B0504020202020204" pitchFamily="34" charset="-52"/>
              </a:rPr>
              <a:t>Участвует в антикризисных мерах поддержки МСП</a:t>
            </a:r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0B4D1D49-DC02-46DD-83C5-238D4B6C7828}"/>
              </a:ext>
            </a:extLst>
          </p:cNvPr>
          <p:cNvGrpSpPr/>
          <p:nvPr/>
        </p:nvGrpSpPr>
        <p:grpSpPr>
          <a:xfrm>
            <a:off x="776300" y="1221719"/>
            <a:ext cx="810000" cy="739633"/>
            <a:chOff x="10028237" y="-9273802"/>
            <a:chExt cx="7510463" cy="6858000"/>
          </a:xfrm>
        </p:grpSpPr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id="{CCCB97F2-545D-4A97-9493-2D9F1E61C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8237" y="-9273802"/>
              <a:ext cx="7510463" cy="6858000"/>
            </a:xfrm>
            <a:custGeom>
              <a:avLst/>
              <a:gdLst>
                <a:gd name="T0" fmla="*/ 1160 w 18924"/>
                <a:gd name="T1" fmla="*/ 8899 h 17280"/>
                <a:gd name="T2" fmla="*/ 647 w 18924"/>
                <a:gd name="T3" fmla="*/ 8108 h 17280"/>
                <a:gd name="T4" fmla="*/ 278 w 18924"/>
                <a:gd name="T5" fmla="*/ 7244 h 17280"/>
                <a:gd name="T6" fmla="*/ 60 w 18924"/>
                <a:gd name="T7" fmla="*/ 6327 h 17280"/>
                <a:gd name="T8" fmla="*/ 1 w 18924"/>
                <a:gd name="T9" fmla="*/ 5376 h 17280"/>
                <a:gd name="T10" fmla="*/ 106 w 18924"/>
                <a:gd name="T11" fmla="*/ 4434 h 17280"/>
                <a:gd name="T12" fmla="*/ 369 w 18924"/>
                <a:gd name="T13" fmla="*/ 3530 h 17280"/>
                <a:gd name="T14" fmla="*/ 779 w 18924"/>
                <a:gd name="T15" fmla="*/ 2685 h 17280"/>
                <a:gd name="T16" fmla="*/ 1332 w 18924"/>
                <a:gd name="T17" fmla="*/ 1916 h 17280"/>
                <a:gd name="T18" fmla="*/ 2013 w 18924"/>
                <a:gd name="T19" fmla="*/ 1251 h 17280"/>
                <a:gd name="T20" fmla="*/ 2791 w 18924"/>
                <a:gd name="T21" fmla="*/ 715 h 17280"/>
                <a:gd name="T22" fmla="*/ 3645 w 18924"/>
                <a:gd name="T23" fmla="*/ 324 h 17280"/>
                <a:gd name="T24" fmla="*/ 4555 w 18924"/>
                <a:gd name="T25" fmla="*/ 83 h 17280"/>
                <a:gd name="T26" fmla="*/ 5502 w 18924"/>
                <a:gd name="T27" fmla="*/ 1 h 17280"/>
                <a:gd name="T28" fmla="*/ 6448 w 18924"/>
                <a:gd name="T29" fmla="*/ 83 h 17280"/>
                <a:gd name="T30" fmla="*/ 7358 w 18924"/>
                <a:gd name="T31" fmla="*/ 324 h 17280"/>
                <a:gd name="T32" fmla="*/ 8212 w 18924"/>
                <a:gd name="T33" fmla="*/ 716 h 17280"/>
                <a:gd name="T34" fmla="*/ 8991 w 18924"/>
                <a:gd name="T35" fmla="*/ 1251 h 17280"/>
                <a:gd name="T36" fmla="*/ 9628 w 18924"/>
                <a:gd name="T37" fmla="*/ 1519 h 17280"/>
                <a:gd name="T38" fmla="*/ 10368 w 18924"/>
                <a:gd name="T39" fmla="*/ 926 h 17280"/>
                <a:gd name="T40" fmla="*/ 11192 w 18924"/>
                <a:gd name="T41" fmla="*/ 473 h 17280"/>
                <a:gd name="T42" fmla="*/ 12081 w 18924"/>
                <a:gd name="T43" fmla="*/ 166 h 17280"/>
                <a:gd name="T44" fmla="*/ 13013 w 18924"/>
                <a:gd name="T45" fmla="*/ 15 h 17280"/>
                <a:gd name="T46" fmla="*/ 14530 w 18924"/>
                <a:gd name="T47" fmla="*/ 113 h 17280"/>
                <a:gd name="T48" fmla="*/ 16275 w 18924"/>
                <a:gd name="T49" fmla="*/ 798 h 17280"/>
                <a:gd name="T50" fmla="*/ 17668 w 18924"/>
                <a:gd name="T51" fmla="*/ 2005 h 17280"/>
                <a:gd name="T52" fmla="*/ 18590 w 18924"/>
                <a:gd name="T53" fmla="*/ 3615 h 17280"/>
                <a:gd name="T54" fmla="*/ 18924 w 18924"/>
                <a:gd name="T55" fmla="*/ 5509 h 17280"/>
                <a:gd name="T56" fmla="*/ 18909 w 18924"/>
                <a:gd name="T57" fmla="*/ 5939 h 17280"/>
                <a:gd name="T58" fmla="*/ 18758 w 18924"/>
                <a:gd name="T59" fmla="*/ 6870 h 17280"/>
                <a:gd name="T60" fmla="*/ 18453 w 18924"/>
                <a:gd name="T61" fmla="*/ 7755 h 17280"/>
                <a:gd name="T62" fmla="*/ 18001 w 18924"/>
                <a:gd name="T63" fmla="*/ 8577 h 17280"/>
                <a:gd name="T64" fmla="*/ 17410 w 18924"/>
                <a:gd name="T65" fmla="*/ 9315 h 17280"/>
                <a:gd name="T66" fmla="*/ 4904 w 18924"/>
                <a:gd name="T67" fmla="*/ 2599 h 17280"/>
                <a:gd name="T68" fmla="*/ 3962 w 18924"/>
                <a:gd name="T69" fmla="*/ 2970 h 17280"/>
                <a:gd name="T70" fmla="*/ 3211 w 18924"/>
                <a:gd name="T71" fmla="*/ 3624 h 17280"/>
                <a:gd name="T72" fmla="*/ 2713 w 18924"/>
                <a:gd name="T73" fmla="*/ 4493 h 17280"/>
                <a:gd name="T74" fmla="*/ 2533 w 18924"/>
                <a:gd name="T75" fmla="*/ 5516 h 17280"/>
                <a:gd name="T76" fmla="*/ 2577 w 18924"/>
                <a:gd name="T77" fmla="*/ 6026 h 17280"/>
                <a:gd name="T78" fmla="*/ 2706 w 18924"/>
                <a:gd name="T79" fmla="*/ 6518 h 17280"/>
                <a:gd name="T80" fmla="*/ 2917 w 18924"/>
                <a:gd name="T81" fmla="*/ 6980 h 17280"/>
                <a:gd name="T82" fmla="*/ 3203 w 18924"/>
                <a:gd name="T83" fmla="*/ 7400 h 17280"/>
                <a:gd name="T84" fmla="*/ 15576 w 18924"/>
                <a:gd name="T85" fmla="*/ 7566 h 17280"/>
                <a:gd name="T86" fmla="*/ 15895 w 18924"/>
                <a:gd name="T87" fmla="*/ 7164 h 17280"/>
                <a:gd name="T88" fmla="*/ 16140 w 18924"/>
                <a:gd name="T89" fmla="*/ 6719 h 17280"/>
                <a:gd name="T90" fmla="*/ 16305 w 18924"/>
                <a:gd name="T91" fmla="*/ 6238 h 17280"/>
                <a:gd name="T92" fmla="*/ 16387 w 18924"/>
                <a:gd name="T93" fmla="*/ 5734 h 17280"/>
                <a:gd name="T94" fmla="*/ 16335 w 18924"/>
                <a:gd name="T95" fmla="*/ 4913 h 17280"/>
                <a:gd name="T96" fmla="*/ 15965 w 18924"/>
                <a:gd name="T97" fmla="*/ 3971 h 17280"/>
                <a:gd name="T98" fmla="*/ 15313 w 18924"/>
                <a:gd name="T99" fmla="*/ 3216 h 17280"/>
                <a:gd name="T100" fmla="*/ 14445 w 18924"/>
                <a:gd name="T101" fmla="*/ 2718 h 17280"/>
                <a:gd name="T102" fmla="*/ 13423 w 18924"/>
                <a:gd name="T103" fmla="*/ 2538 h 17280"/>
                <a:gd name="T104" fmla="*/ 12912 w 18924"/>
                <a:gd name="T105" fmla="*/ 2582 h 17280"/>
                <a:gd name="T106" fmla="*/ 12420 w 18924"/>
                <a:gd name="T107" fmla="*/ 2712 h 17280"/>
                <a:gd name="T108" fmla="*/ 11959 w 18924"/>
                <a:gd name="T109" fmla="*/ 2923 h 17280"/>
                <a:gd name="T110" fmla="*/ 11539 w 18924"/>
                <a:gd name="T111" fmla="*/ 3212 h 17280"/>
                <a:gd name="T112" fmla="*/ 7560 w 18924"/>
                <a:gd name="T113" fmla="*/ 3357 h 17280"/>
                <a:gd name="T114" fmla="*/ 7163 w 18924"/>
                <a:gd name="T115" fmla="*/ 3038 h 17280"/>
                <a:gd name="T116" fmla="*/ 6720 w 18924"/>
                <a:gd name="T117" fmla="*/ 2792 h 17280"/>
                <a:gd name="T118" fmla="*/ 6243 w 18924"/>
                <a:gd name="T119" fmla="*/ 2628 h 17280"/>
                <a:gd name="T120" fmla="*/ 5741 w 18924"/>
                <a:gd name="T121" fmla="*/ 2546 h 17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924" h="17280">
                  <a:moveTo>
                    <a:pt x="9461" y="17280"/>
                  </a:moveTo>
                  <a:lnTo>
                    <a:pt x="1609" y="9411"/>
                  </a:lnTo>
                  <a:lnTo>
                    <a:pt x="1514" y="9313"/>
                  </a:lnTo>
                  <a:lnTo>
                    <a:pt x="1420" y="9212"/>
                  </a:lnTo>
                  <a:lnTo>
                    <a:pt x="1332" y="9110"/>
                  </a:lnTo>
                  <a:lnTo>
                    <a:pt x="1244" y="9006"/>
                  </a:lnTo>
                  <a:lnTo>
                    <a:pt x="1160" y="8899"/>
                  </a:lnTo>
                  <a:lnTo>
                    <a:pt x="1077" y="8792"/>
                  </a:lnTo>
                  <a:lnTo>
                    <a:pt x="999" y="8683"/>
                  </a:lnTo>
                  <a:lnTo>
                    <a:pt x="924" y="8570"/>
                  </a:lnTo>
                  <a:lnTo>
                    <a:pt x="850" y="8458"/>
                  </a:lnTo>
                  <a:lnTo>
                    <a:pt x="779" y="8343"/>
                  </a:lnTo>
                  <a:lnTo>
                    <a:pt x="712" y="8227"/>
                  </a:lnTo>
                  <a:lnTo>
                    <a:pt x="647" y="8108"/>
                  </a:lnTo>
                  <a:lnTo>
                    <a:pt x="585" y="7989"/>
                  </a:lnTo>
                  <a:lnTo>
                    <a:pt x="528" y="7868"/>
                  </a:lnTo>
                  <a:lnTo>
                    <a:pt x="471" y="7746"/>
                  </a:lnTo>
                  <a:lnTo>
                    <a:pt x="419" y="7622"/>
                  </a:lnTo>
                  <a:lnTo>
                    <a:pt x="369" y="7497"/>
                  </a:lnTo>
                  <a:lnTo>
                    <a:pt x="322" y="7372"/>
                  </a:lnTo>
                  <a:lnTo>
                    <a:pt x="278" y="7244"/>
                  </a:lnTo>
                  <a:lnTo>
                    <a:pt x="238" y="7116"/>
                  </a:lnTo>
                  <a:lnTo>
                    <a:pt x="200" y="6987"/>
                  </a:lnTo>
                  <a:lnTo>
                    <a:pt x="166" y="6857"/>
                  </a:lnTo>
                  <a:lnTo>
                    <a:pt x="135" y="6725"/>
                  </a:lnTo>
                  <a:lnTo>
                    <a:pt x="106" y="6594"/>
                  </a:lnTo>
                  <a:lnTo>
                    <a:pt x="82" y="6460"/>
                  </a:lnTo>
                  <a:lnTo>
                    <a:pt x="60" y="6327"/>
                  </a:lnTo>
                  <a:lnTo>
                    <a:pt x="41" y="6192"/>
                  </a:lnTo>
                  <a:lnTo>
                    <a:pt x="27" y="6058"/>
                  </a:lnTo>
                  <a:lnTo>
                    <a:pt x="15" y="5922"/>
                  </a:lnTo>
                  <a:lnTo>
                    <a:pt x="7" y="5786"/>
                  </a:lnTo>
                  <a:lnTo>
                    <a:pt x="1" y="5650"/>
                  </a:lnTo>
                  <a:lnTo>
                    <a:pt x="0" y="5514"/>
                  </a:lnTo>
                  <a:lnTo>
                    <a:pt x="1" y="5376"/>
                  </a:lnTo>
                  <a:lnTo>
                    <a:pt x="7" y="5240"/>
                  </a:lnTo>
                  <a:lnTo>
                    <a:pt x="15" y="5104"/>
                  </a:lnTo>
                  <a:lnTo>
                    <a:pt x="27" y="4969"/>
                  </a:lnTo>
                  <a:lnTo>
                    <a:pt x="41" y="4834"/>
                  </a:lnTo>
                  <a:lnTo>
                    <a:pt x="60" y="4700"/>
                  </a:lnTo>
                  <a:lnTo>
                    <a:pt x="82" y="4566"/>
                  </a:lnTo>
                  <a:lnTo>
                    <a:pt x="106" y="4434"/>
                  </a:lnTo>
                  <a:lnTo>
                    <a:pt x="135" y="4301"/>
                  </a:lnTo>
                  <a:lnTo>
                    <a:pt x="166" y="4171"/>
                  </a:lnTo>
                  <a:lnTo>
                    <a:pt x="200" y="4041"/>
                  </a:lnTo>
                  <a:lnTo>
                    <a:pt x="238" y="3911"/>
                  </a:lnTo>
                  <a:lnTo>
                    <a:pt x="278" y="3782"/>
                  </a:lnTo>
                  <a:lnTo>
                    <a:pt x="322" y="3656"/>
                  </a:lnTo>
                  <a:lnTo>
                    <a:pt x="369" y="3530"/>
                  </a:lnTo>
                  <a:lnTo>
                    <a:pt x="419" y="3405"/>
                  </a:lnTo>
                  <a:lnTo>
                    <a:pt x="471" y="3281"/>
                  </a:lnTo>
                  <a:lnTo>
                    <a:pt x="528" y="3159"/>
                  </a:lnTo>
                  <a:lnTo>
                    <a:pt x="585" y="3038"/>
                  </a:lnTo>
                  <a:lnTo>
                    <a:pt x="647" y="2919"/>
                  </a:lnTo>
                  <a:lnTo>
                    <a:pt x="712" y="2801"/>
                  </a:lnTo>
                  <a:lnTo>
                    <a:pt x="779" y="2685"/>
                  </a:lnTo>
                  <a:lnTo>
                    <a:pt x="850" y="2570"/>
                  </a:lnTo>
                  <a:lnTo>
                    <a:pt x="924" y="2456"/>
                  </a:lnTo>
                  <a:lnTo>
                    <a:pt x="999" y="2345"/>
                  </a:lnTo>
                  <a:lnTo>
                    <a:pt x="1079" y="2235"/>
                  </a:lnTo>
                  <a:lnTo>
                    <a:pt x="1160" y="2127"/>
                  </a:lnTo>
                  <a:lnTo>
                    <a:pt x="1244" y="2020"/>
                  </a:lnTo>
                  <a:lnTo>
                    <a:pt x="1332" y="1916"/>
                  </a:lnTo>
                  <a:lnTo>
                    <a:pt x="1422" y="1814"/>
                  </a:lnTo>
                  <a:lnTo>
                    <a:pt x="1514" y="1714"/>
                  </a:lnTo>
                  <a:lnTo>
                    <a:pt x="1609" y="1616"/>
                  </a:lnTo>
                  <a:lnTo>
                    <a:pt x="1707" y="1521"/>
                  </a:lnTo>
                  <a:lnTo>
                    <a:pt x="1807" y="1428"/>
                  </a:lnTo>
                  <a:lnTo>
                    <a:pt x="1909" y="1337"/>
                  </a:lnTo>
                  <a:lnTo>
                    <a:pt x="2013" y="1251"/>
                  </a:lnTo>
                  <a:lnTo>
                    <a:pt x="2118" y="1165"/>
                  </a:lnTo>
                  <a:lnTo>
                    <a:pt x="2226" y="1084"/>
                  </a:lnTo>
                  <a:lnTo>
                    <a:pt x="2336" y="1004"/>
                  </a:lnTo>
                  <a:lnTo>
                    <a:pt x="2447" y="927"/>
                  </a:lnTo>
                  <a:lnTo>
                    <a:pt x="2561" y="854"/>
                  </a:lnTo>
                  <a:lnTo>
                    <a:pt x="2675" y="784"/>
                  </a:lnTo>
                  <a:lnTo>
                    <a:pt x="2791" y="715"/>
                  </a:lnTo>
                  <a:lnTo>
                    <a:pt x="2910" y="651"/>
                  </a:lnTo>
                  <a:lnTo>
                    <a:pt x="3028" y="589"/>
                  </a:lnTo>
                  <a:lnTo>
                    <a:pt x="3148" y="531"/>
                  </a:lnTo>
                  <a:lnTo>
                    <a:pt x="3271" y="474"/>
                  </a:lnTo>
                  <a:lnTo>
                    <a:pt x="3394" y="422"/>
                  </a:lnTo>
                  <a:lnTo>
                    <a:pt x="3520" y="371"/>
                  </a:lnTo>
                  <a:lnTo>
                    <a:pt x="3645" y="324"/>
                  </a:lnTo>
                  <a:lnTo>
                    <a:pt x="3772" y="281"/>
                  </a:lnTo>
                  <a:lnTo>
                    <a:pt x="3901" y="239"/>
                  </a:lnTo>
                  <a:lnTo>
                    <a:pt x="4030" y="203"/>
                  </a:lnTo>
                  <a:lnTo>
                    <a:pt x="4160" y="168"/>
                  </a:lnTo>
                  <a:lnTo>
                    <a:pt x="4291" y="136"/>
                  </a:lnTo>
                  <a:lnTo>
                    <a:pt x="4422" y="108"/>
                  </a:lnTo>
                  <a:lnTo>
                    <a:pt x="4555" y="83"/>
                  </a:lnTo>
                  <a:lnTo>
                    <a:pt x="4688" y="62"/>
                  </a:lnTo>
                  <a:lnTo>
                    <a:pt x="4823" y="44"/>
                  </a:lnTo>
                  <a:lnTo>
                    <a:pt x="4957" y="28"/>
                  </a:lnTo>
                  <a:lnTo>
                    <a:pt x="5093" y="17"/>
                  </a:lnTo>
                  <a:lnTo>
                    <a:pt x="5229" y="8"/>
                  </a:lnTo>
                  <a:lnTo>
                    <a:pt x="5365" y="4"/>
                  </a:lnTo>
                  <a:lnTo>
                    <a:pt x="5502" y="1"/>
                  </a:lnTo>
                  <a:lnTo>
                    <a:pt x="5638" y="4"/>
                  </a:lnTo>
                  <a:lnTo>
                    <a:pt x="5774" y="8"/>
                  </a:lnTo>
                  <a:lnTo>
                    <a:pt x="5910" y="17"/>
                  </a:lnTo>
                  <a:lnTo>
                    <a:pt x="6046" y="28"/>
                  </a:lnTo>
                  <a:lnTo>
                    <a:pt x="6181" y="44"/>
                  </a:lnTo>
                  <a:lnTo>
                    <a:pt x="6315" y="62"/>
                  </a:lnTo>
                  <a:lnTo>
                    <a:pt x="6448" y="83"/>
                  </a:lnTo>
                  <a:lnTo>
                    <a:pt x="6581" y="108"/>
                  </a:lnTo>
                  <a:lnTo>
                    <a:pt x="6712" y="136"/>
                  </a:lnTo>
                  <a:lnTo>
                    <a:pt x="6843" y="168"/>
                  </a:lnTo>
                  <a:lnTo>
                    <a:pt x="6973" y="203"/>
                  </a:lnTo>
                  <a:lnTo>
                    <a:pt x="7102" y="239"/>
                  </a:lnTo>
                  <a:lnTo>
                    <a:pt x="7231" y="281"/>
                  </a:lnTo>
                  <a:lnTo>
                    <a:pt x="7358" y="324"/>
                  </a:lnTo>
                  <a:lnTo>
                    <a:pt x="7484" y="371"/>
                  </a:lnTo>
                  <a:lnTo>
                    <a:pt x="7609" y="422"/>
                  </a:lnTo>
                  <a:lnTo>
                    <a:pt x="7732" y="474"/>
                  </a:lnTo>
                  <a:lnTo>
                    <a:pt x="7855" y="531"/>
                  </a:lnTo>
                  <a:lnTo>
                    <a:pt x="7975" y="590"/>
                  </a:lnTo>
                  <a:lnTo>
                    <a:pt x="8095" y="651"/>
                  </a:lnTo>
                  <a:lnTo>
                    <a:pt x="8212" y="716"/>
                  </a:lnTo>
                  <a:lnTo>
                    <a:pt x="8329" y="784"/>
                  </a:lnTo>
                  <a:lnTo>
                    <a:pt x="8444" y="855"/>
                  </a:lnTo>
                  <a:lnTo>
                    <a:pt x="8556" y="928"/>
                  </a:lnTo>
                  <a:lnTo>
                    <a:pt x="8667" y="1004"/>
                  </a:lnTo>
                  <a:lnTo>
                    <a:pt x="8777" y="1084"/>
                  </a:lnTo>
                  <a:lnTo>
                    <a:pt x="8885" y="1165"/>
                  </a:lnTo>
                  <a:lnTo>
                    <a:pt x="8991" y="1251"/>
                  </a:lnTo>
                  <a:lnTo>
                    <a:pt x="9095" y="1338"/>
                  </a:lnTo>
                  <a:lnTo>
                    <a:pt x="9197" y="1428"/>
                  </a:lnTo>
                  <a:lnTo>
                    <a:pt x="9296" y="1521"/>
                  </a:lnTo>
                  <a:lnTo>
                    <a:pt x="9395" y="1616"/>
                  </a:lnTo>
                  <a:lnTo>
                    <a:pt x="9462" y="1684"/>
                  </a:lnTo>
                  <a:lnTo>
                    <a:pt x="9531" y="1615"/>
                  </a:lnTo>
                  <a:lnTo>
                    <a:pt x="9628" y="1519"/>
                  </a:lnTo>
                  <a:lnTo>
                    <a:pt x="9728" y="1427"/>
                  </a:lnTo>
                  <a:lnTo>
                    <a:pt x="9830" y="1337"/>
                  </a:lnTo>
                  <a:lnTo>
                    <a:pt x="9934" y="1249"/>
                  </a:lnTo>
                  <a:lnTo>
                    <a:pt x="10039" y="1164"/>
                  </a:lnTo>
                  <a:lnTo>
                    <a:pt x="10147" y="1082"/>
                  </a:lnTo>
                  <a:lnTo>
                    <a:pt x="10257" y="1003"/>
                  </a:lnTo>
                  <a:lnTo>
                    <a:pt x="10368" y="926"/>
                  </a:lnTo>
                  <a:lnTo>
                    <a:pt x="10482" y="853"/>
                  </a:lnTo>
                  <a:lnTo>
                    <a:pt x="10596" y="783"/>
                  </a:lnTo>
                  <a:lnTo>
                    <a:pt x="10712" y="714"/>
                  </a:lnTo>
                  <a:lnTo>
                    <a:pt x="10830" y="650"/>
                  </a:lnTo>
                  <a:lnTo>
                    <a:pt x="10949" y="587"/>
                  </a:lnTo>
                  <a:lnTo>
                    <a:pt x="11069" y="529"/>
                  </a:lnTo>
                  <a:lnTo>
                    <a:pt x="11192" y="473"/>
                  </a:lnTo>
                  <a:lnTo>
                    <a:pt x="11315" y="420"/>
                  </a:lnTo>
                  <a:lnTo>
                    <a:pt x="11440" y="369"/>
                  </a:lnTo>
                  <a:lnTo>
                    <a:pt x="11566" y="323"/>
                  </a:lnTo>
                  <a:lnTo>
                    <a:pt x="11693" y="279"/>
                  </a:lnTo>
                  <a:lnTo>
                    <a:pt x="11820" y="238"/>
                  </a:lnTo>
                  <a:lnTo>
                    <a:pt x="11951" y="201"/>
                  </a:lnTo>
                  <a:lnTo>
                    <a:pt x="12081" y="166"/>
                  </a:lnTo>
                  <a:lnTo>
                    <a:pt x="12211" y="135"/>
                  </a:lnTo>
                  <a:lnTo>
                    <a:pt x="12343" y="107"/>
                  </a:lnTo>
                  <a:lnTo>
                    <a:pt x="12476" y="82"/>
                  </a:lnTo>
                  <a:lnTo>
                    <a:pt x="12609" y="60"/>
                  </a:lnTo>
                  <a:lnTo>
                    <a:pt x="12743" y="43"/>
                  </a:lnTo>
                  <a:lnTo>
                    <a:pt x="12878" y="27"/>
                  </a:lnTo>
                  <a:lnTo>
                    <a:pt x="13013" y="15"/>
                  </a:lnTo>
                  <a:lnTo>
                    <a:pt x="13149" y="7"/>
                  </a:lnTo>
                  <a:lnTo>
                    <a:pt x="13285" y="1"/>
                  </a:lnTo>
                  <a:lnTo>
                    <a:pt x="13422" y="0"/>
                  </a:lnTo>
                  <a:lnTo>
                    <a:pt x="13705" y="7"/>
                  </a:lnTo>
                  <a:lnTo>
                    <a:pt x="13985" y="28"/>
                  </a:lnTo>
                  <a:lnTo>
                    <a:pt x="14259" y="64"/>
                  </a:lnTo>
                  <a:lnTo>
                    <a:pt x="14530" y="113"/>
                  </a:lnTo>
                  <a:lnTo>
                    <a:pt x="14796" y="173"/>
                  </a:lnTo>
                  <a:lnTo>
                    <a:pt x="15058" y="248"/>
                  </a:lnTo>
                  <a:lnTo>
                    <a:pt x="15313" y="334"/>
                  </a:lnTo>
                  <a:lnTo>
                    <a:pt x="15564" y="433"/>
                  </a:lnTo>
                  <a:lnTo>
                    <a:pt x="15807" y="544"/>
                  </a:lnTo>
                  <a:lnTo>
                    <a:pt x="16044" y="666"/>
                  </a:lnTo>
                  <a:lnTo>
                    <a:pt x="16275" y="798"/>
                  </a:lnTo>
                  <a:lnTo>
                    <a:pt x="16498" y="941"/>
                  </a:lnTo>
                  <a:lnTo>
                    <a:pt x="16713" y="1094"/>
                  </a:lnTo>
                  <a:lnTo>
                    <a:pt x="16922" y="1258"/>
                  </a:lnTo>
                  <a:lnTo>
                    <a:pt x="17121" y="1432"/>
                  </a:lnTo>
                  <a:lnTo>
                    <a:pt x="17312" y="1614"/>
                  </a:lnTo>
                  <a:lnTo>
                    <a:pt x="17494" y="1805"/>
                  </a:lnTo>
                  <a:lnTo>
                    <a:pt x="17668" y="2005"/>
                  </a:lnTo>
                  <a:lnTo>
                    <a:pt x="17831" y="2213"/>
                  </a:lnTo>
                  <a:lnTo>
                    <a:pt x="17984" y="2429"/>
                  </a:lnTo>
                  <a:lnTo>
                    <a:pt x="18127" y="2653"/>
                  </a:lnTo>
                  <a:lnTo>
                    <a:pt x="18259" y="2884"/>
                  </a:lnTo>
                  <a:lnTo>
                    <a:pt x="18381" y="3120"/>
                  </a:lnTo>
                  <a:lnTo>
                    <a:pt x="18491" y="3366"/>
                  </a:lnTo>
                  <a:lnTo>
                    <a:pt x="18590" y="3615"/>
                  </a:lnTo>
                  <a:lnTo>
                    <a:pt x="18677" y="3871"/>
                  </a:lnTo>
                  <a:lnTo>
                    <a:pt x="18750" y="4133"/>
                  </a:lnTo>
                  <a:lnTo>
                    <a:pt x="18812" y="4399"/>
                  </a:lnTo>
                  <a:lnTo>
                    <a:pt x="18860" y="4671"/>
                  </a:lnTo>
                  <a:lnTo>
                    <a:pt x="18896" y="4946"/>
                  </a:lnTo>
                  <a:lnTo>
                    <a:pt x="18917" y="5226"/>
                  </a:lnTo>
                  <a:lnTo>
                    <a:pt x="18924" y="5509"/>
                  </a:lnTo>
                  <a:lnTo>
                    <a:pt x="18924" y="5511"/>
                  </a:lnTo>
                  <a:lnTo>
                    <a:pt x="18924" y="5514"/>
                  </a:lnTo>
                  <a:lnTo>
                    <a:pt x="18924" y="5522"/>
                  </a:lnTo>
                  <a:lnTo>
                    <a:pt x="18924" y="5531"/>
                  </a:lnTo>
                  <a:lnTo>
                    <a:pt x="18923" y="5668"/>
                  </a:lnTo>
                  <a:lnTo>
                    <a:pt x="18917" y="5804"/>
                  </a:lnTo>
                  <a:lnTo>
                    <a:pt x="18909" y="5939"/>
                  </a:lnTo>
                  <a:lnTo>
                    <a:pt x="18897" y="6074"/>
                  </a:lnTo>
                  <a:lnTo>
                    <a:pt x="18883" y="6209"/>
                  </a:lnTo>
                  <a:lnTo>
                    <a:pt x="18864" y="6343"/>
                  </a:lnTo>
                  <a:lnTo>
                    <a:pt x="18842" y="6475"/>
                  </a:lnTo>
                  <a:lnTo>
                    <a:pt x="18818" y="6608"/>
                  </a:lnTo>
                  <a:lnTo>
                    <a:pt x="18789" y="6739"/>
                  </a:lnTo>
                  <a:lnTo>
                    <a:pt x="18758" y="6870"/>
                  </a:lnTo>
                  <a:lnTo>
                    <a:pt x="18724" y="6999"/>
                  </a:lnTo>
                  <a:lnTo>
                    <a:pt x="18686" y="7128"/>
                  </a:lnTo>
                  <a:lnTo>
                    <a:pt x="18646" y="7256"/>
                  </a:lnTo>
                  <a:lnTo>
                    <a:pt x="18602" y="7382"/>
                  </a:lnTo>
                  <a:lnTo>
                    <a:pt x="18555" y="7508"/>
                  </a:lnTo>
                  <a:lnTo>
                    <a:pt x="18505" y="7632"/>
                  </a:lnTo>
                  <a:lnTo>
                    <a:pt x="18453" y="7755"/>
                  </a:lnTo>
                  <a:lnTo>
                    <a:pt x="18398" y="7877"/>
                  </a:lnTo>
                  <a:lnTo>
                    <a:pt x="18339" y="7997"/>
                  </a:lnTo>
                  <a:lnTo>
                    <a:pt x="18277" y="8117"/>
                  </a:lnTo>
                  <a:lnTo>
                    <a:pt x="18212" y="8234"/>
                  </a:lnTo>
                  <a:lnTo>
                    <a:pt x="18145" y="8350"/>
                  </a:lnTo>
                  <a:lnTo>
                    <a:pt x="18075" y="8464"/>
                  </a:lnTo>
                  <a:lnTo>
                    <a:pt x="18001" y="8577"/>
                  </a:lnTo>
                  <a:lnTo>
                    <a:pt x="17925" y="8687"/>
                  </a:lnTo>
                  <a:lnTo>
                    <a:pt x="17847" y="8798"/>
                  </a:lnTo>
                  <a:lnTo>
                    <a:pt x="17765" y="8904"/>
                  </a:lnTo>
                  <a:lnTo>
                    <a:pt x="17680" y="9009"/>
                  </a:lnTo>
                  <a:lnTo>
                    <a:pt x="17593" y="9114"/>
                  </a:lnTo>
                  <a:lnTo>
                    <a:pt x="17504" y="9216"/>
                  </a:lnTo>
                  <a:lnTo>
                    <a:pt x="17410" y="9315"/>
                  </a:lnTo>
                  <a:lnTo>
                    <a:pt x="17315" y="9412"/>
                  </a:lnTo>
                  <a:lnTo>
                    <a:pt x="9461" y="17280"/>
                  </a:lnTo>
                  <a:close/>
                  <a:moveTo>
                    <a:pt x="5502" y="2538"/>
                  </a:moveTo>
                  <a:lnTo>
                    <a:pt x="5350" y="2541"/>
                  </a:lnTo>
                  <a:lnTo>
                    <a:pt x="5198" y="2553"/>
                  </a:lnTo>
                  <a:lnTo>
                    <a:pt x="5050" y="2572"/>
                  </a:lnTo>
                  <a:lnTo>
                    <a:pt x="4904" y="2599"/>
                  </a:lnTo>
                  <a:lnTo>
                    <a:pt x="4759" y="2633"/>
                  </a:lnTo>
                  <a:lnTo>
                    <a:pt x="4619" y="2673"/>
                  </a:lnTo>
                  <a:lnTo>
                    <a:pt x="4481" y="2720"/>
                  </a:lnTo>
                  <a:lnTo>
                    <a:pt x="4347" y="2773"/>
                  </a:lnTo>
                  <a:lnTo>
                    <a:pt x="4214" y="2833"/>
                  </a:lnTo>
                  <a:lnTo>
                    <a:pt x="4086" y="2899"/>
                  </a:lnTo>
                  <a:lnTo>
                    <a:pt x="3962" y="2970"/>
                  </a:lnTo>
                  <a:lnTo>
                    <a:pt x="3842" y="3048"/>
                  </a:lnTo>
                  <a:lnTo>
                    <a:pt x="3726" y="3131"/>
                  </a:lnTo>
                  <a:lnTo>
                    <a:pt x="3613" y="3220"/>
                  </a:lnTo>
                  <a:lnTo>
                    <a:pt x="3506" y="3313"/>
                  </a:lnTo>
                  <a:lnTo>
                    <a:pt x="3403" y="3412"/>
                  </a:lnTo>
                  <a:lnTo>
                    <a:pt x="3305" y="3516"/>
                  </a:lnTo>
                  <a:lnTo>
                    <a:pt x="3211" y="3624"/>
                  </a:lnTo>
                  <a:lnTo>
                    <a:pt x="3122" y="3736"/>
                  </a:lnTo>
                  <a:lnTo>
                    <a:pt x="3040" y="3852"/>
                  </a:lnTo>
                  <a:lnTo>
                    <a:pt x="2963" y="3973"/>
                  </a:lnTo>
                  <a:lnTo>
                    <a:pt x="2892" y="4099"/>
                  </a:lnTo>
                  <a:lnTo>
                    <a:pt x="2826" y="4226"/>
                  </a:lnTo>
                  <a:lnTo>
                    <a:pt x="2766" y="4358"/>
                  </a:lnTo>
                  <a:lnTo>
                    <a:pt x="2713" y="4493"/>
                  </a:lnTo>
                  <a:lnTo>
                    <a:pt x="2666" y="4631"/>
                  </a:lnTo>
                  <a:lnTo>
                    <a:pt x="2627" y="4772"/>
                  </a:lnTo>
                  <a:lnTo>
                    <a:pt x="2594" y="4917"/>
                  </a:lnTo>
                  <a:lnTo>
                    <a:pt x="2568" y="5064"/>
                  </a:lnTo>
                  <a:lnTo>
                    <a:pt x="2549" y="5212"/>
                  </a:lnTo>
                  <a:lnTo>
                    <a:pt x="2537" y="5363"/>
                  </a:lnTo>
                  <a:lnTo>
                    <a:pt x="2533" y="5516"/>
                  </a:lnTo>
                  <a:lnTo>
                    <a:pt x="2533" y="5589"/>
                  </a:lnTo>
                  <a:lnTo>
                    <a:pt x="2537" y="5664"/>
                  </a:lnTo>
                  <a:lnTo>
                    <a:pt x="2542" y="5736"/>
                  </a:lnTo>
                  <a:lnTo>
                    <a:pt x="2548" y="5810"/>
                  </a:lnTo>
                  <a:lnTo>
                    <a:pt x="2556" y="5883"/>
                  </a:lnTo>
                  <a:lnTo>
                    <a:pt x="2565" y="5955"/>
                  </a:lnTo>
                  <a:lnTo>
                    <a:pt x="2577" y="6026"/>
                  </a:lnTo>
                  <a:lnTo>
                    <a:pt x="2590" y="6099"/>
                  </a:lnTo>
                  <a:lnTo>
                    <a:pt x="2606" y="6170"/>
                  </a:lnTo>
                  <a:lnTo>
                    <a:pt x="2622" y="6241"/>
                  </a:lnTo>
                  <a:lnTo>
                    <a:pt x="2641" y="6311"/>
                  </a:lnTo>
                  <a:lnTo>
                    <a:pt x="2661" y="6381"/>
                  </a:lnTo>
                  <a:lnTo>
                    <a:pt x="2682" y="6449"/>
                  </a:lnTo>
                  <a:lnTo>
                    <a:pt x="2706" y="6518"/>
                  </a:lnTo>
                  <a:lnTo>
                    <a:pt x="2732" y="6587"/>
                  </a:lnTo>
                  <a:lnTo>
                    <a:pt x="2758" y="6653"/>
                  </a:lnTo>
                  <a:lnTo>
                    <a:pt x="2787" y="6720"/>
                  </a:lnTo>
                  <a:lnTo>
                    <a:pt x="2817" y="6786"/>
                  </a:lnTo>
                  <a:lnTo>
                    <a:pt x="2848" y="6852"/>
                  </a:lnTo>
                  <a:lnTo>
                    <a:pt x="2882" y="6916"/>
                  </a:lnTo>
                  <a:lnTo>
                    <a:pt x="2917" y="6980"/>
                  </a:lnTo>
                  <a:lnTo>
                    <a:pt x="2953" y="7043"/>
                  </a:lnTo>
                  <a:lnTo>
                    <a:pt x="2991" y="7104"/>
                  </a:lnTo>
                  <a:lnTo>
                    <a:pt x="3030" y="7166"/>
                  </a:lnTo>
                  <a:lnTo>
                    <a:pt x="3072" y="7225"/>
                  </a:lnTo>
                  <a:lnTo>
                    <a:pt x="3114" y="7284"/>
                  </a:lnTo>
                  <a:lnTo>
                    <a:pt x="3158" y="7343"/>
                  </a:lnTo>
                  <a:lnTo>
                    <a:pt x="3203" y="7400"/>
                  </a:lnTo>
                  <a:lnTo>
                    <a:pt x="3250" y="7456"/>
                  </a:lnTo>
                  <a:lnTo>
                    <a:pt x="3299" y="7511"/>
                  </a:lnTo>
                  <a:lnTo>
                    <a:pt x="3348" y="7566"/>
                  </a:lnTo>
                  <a:lnTo>
                    <a:pt x="3400" y="7618"/>
                  </a:lnTo>
                  <a:lnTo>
                    <a:pt x="9461" y="13687"/>
                  </a:lnTo>
                  <a:lnTo>
                    <a:pt x="15524" y="7618"/>
                  </a:lnTo>
                  <a:lnTo>
                    <a:pt x="15576" y="7566"/>
                  </a:lnTo>
                  <a:lnTo>
                    <a:pt x="15625" y="7511"/>
                  </a:lnTo>
                  <a:lnTo>
                    <a:pt x="15674" y="7456"/>
                  </a:lnTo>
                  <a:lnTo>
                    <a:pt x="15721" y="7400"/>
                  </a:lnTo>
                  <a:lnTo>
                    <a:pt x="15767" y="7343"/>
                  </a:lnTo>
                  <a:lnTo>
                    <a:pt x="15811" y="7284"/>
                  </a:lnTo>
                  <a:lnTo>
                    <a:pt x="15854" y="7225"/>
                  </a:lnTo>
                  <a:lnTo>
                    <a:pt x="15895" y="7164"/>
                  </a:lnTo>
                  <a:lnTo>
                    <a:pt x="15935" y="7104"/>
                  </a:lnTo>
                  <a:lnTo>
                    <a:pt x="15973" y="7041"/>
                  </a:lnTo>
                  <a:lnTo>
                    <a:pt x="16010" y="6979"/>
                  </a:lnTo>
                  <a:lnTo>
                    <a:pt x="16044" y="6916"/>
                  </a:lnTo>
                  <a:lnTo>
                    <a:pt x="16078" y="6851"/>
                  </a:lnTo>
                  <a:lnTo>
                    <a:pt x="16110" y="6786"/>
                  </a:lnTo>
                  <a:lnTo>
                    <a:pt x="16140" y="6719"/>
                  </a:lnTo>
                  <a:lnTo>
                    <a:pt x="16168" y="6653"/>
                  </a:lnTo>
                  <a:lnTo>
                    <a:pt x="16195" y="6585"/>
                  </a:lnTo>
                  <a:lnTo>
                    <a:pt x="16220" y="6517"/>
                  </a:lnTo>
                  <a:lnTo>
                    <a:pt x="16244" y="6448"/>
                  </a:lnTo>
                  <a:lnTo>
                    <a:pt x="16266" y="6379"/>
                  </a:lnTo>
                  <a:lnTo>
                    <a:pt x="16286" y="6309"/>
                  </a:lnTo>
                  <a:lnTo>
                    <a:pt x="16305" y="6238"/>
                  </a:lnTo>
                  <a:lnTo>
                    <a:pt x="16322" y="6169"/>
                  </a:lnTo>
                  <a:lnTo>
                    <a:pt x="16337" y="6096"/>
                  </a:lnTo>
                  <a:lnTo>
                    <a:pt x="16350" y="6025"/>
                  </a:lnTo>
                  <a:lnTo>
                    <a:pt x="16362" y="5953"/>
                  </a:lnTo>
                  <a:lnTo>
                    <a:pt x="16373" y="5881"/>
                  </a:lnTo>
                  <a:lnTo>
                    <a:pt x="16380" y="5807"/>
                  </a:lnTo>
                  <a:lnTo>
                    <a:pt x="16387" y="5734"/>
                  </a:lnTo>
                  <a:lnTo>
                    <a:pt x="16392" y="5661"/>
                  </a:lnTo>
                  <a:lnTo>
                    <a:pt x="16394" y="5587"/>
                  </a:lnTo>
                  <a:lnTo>
                    <a:pt x="16395" y="5514"/>
                  </a:lnTo>
                  <a:lnTo>
                    <a:pt x="16391" y="5360"/>
                  </a:lnTo>
                  <a:lnTo>
                    <a:pt x="16380" y="5209"/>
                  </a:lnTo>
                  <a:lnTo>
                    <a:pt x="16361" y="5060"/>
                  </a:lnTo>
                  <a:lnTo>
                    <a:pt x="16335" y="4913"/>
                  </a:lnTo>
                  <a:lnTo>
                    <a:pt x="16302" y="4770"/>
                  </a:lnTo>
                  <a:lnTo>
                    <a:pt x="16262" y="4628"/>
                  </a:lnTo>
                  <a:lnTo>
                    <a:pt x="16214" y="4491"/>
                  </a:lnTo>
                  <a:lnTo>
                    <a:pt x="16161" y="4356"/>
                  </a:lnTo>
                  <a:lnTo>
                    <a:pt x="16102" y="4223"/>
                  </a:lnTo>
                  <a:lnTo>
                    <a:pt x="16036" y="4095"/>
                  </a:lnTo>
                  <a:lnTo>
                    <a:pt x="15965" y="3971"/>
                  </a:lnTo>
                  <a:lnTo>
                    <a:pt x="15887" y="3850"/>
                  </a:lnTo>
                  <a:lnTo>
                    <a:pt x="15804" y="3733"/>
                  </a:lnTo>
                  <a:lnTo>
                    <a:pt x="15716" y="3620"/>
                  </a:lnTo>
                  <a:lnTo>
                    <a:pt x="15623" y="3512"/>
                  </a:lnTo>
                  <a:lnTo>
                    <a:pt x="15525" y="3409"/>
                  </a:lnTo>
                  <a:lnTo>
                    <a:pt x="15421" y="3310"/>
                  </a:lnTo>
                  <a:lnTo>
                    <a:pt x="15313" y="3216"/>
                  </a:lnTo>
                  <a:lnTo>
                    <a:pt x="15201" y="3129"/>
                  </a:lnTo>
                  <a:lnTo>
                    <a:pt x="15085" y="3046"/>
                  </a:lnTo>
                  <a:lnTo>
                    <a:pt x="14964" y="2968"/>
                  </a:lnTo>
                  <a:lnTo>
                    <a:pt x="14839" y="2897"/>
                  </a:lnTo>
                  <a:lnTo>
                    <a:pt x="14711" y="2830"/>
                  </a:lnTo>
                  <a:lnTo>
                    <a:pt x="14580" y="2771"/>
                  </a:lnTo>
                  <a:lnTo>
                    <a:pt x="14445" y="2718"/>
                  </a:lnTo>
                  <a:lnTo>
                    <a:pt x="14307" y="2672"/>
                  </a:lnTo>
                  <a:lnTo>
                    <a:pt x="14166" y="2631"/>
                  </a:lnTo>
                  <a:lnTo>
                    <a:pt x="14022" y="2598"/>
                  </a:lnTo>
                  <a:lnTo>
                    <a:pt x="13875" y="2571"/>
                  </a:lnTo>
                  <a:lnTo>
                    <a:pt x="13726" y="2552"/>
                  </a:lnTo>
                  <a:lnTo>
                    <a:pt x="13576" y="2541"/>
                  </a:lnTo>
                  <a:lnTo>
                    <a:pt x="13423" y="2538"/>
                  </a:lnTo>
                  <a:lnTo>
                    <a:pt x="13349" y="2538"/>
                  </a:lnTo>
                  <a:lnTo>
                    <a:pt x="13275" y="2541"/>
                  </a:lnTo>
                  <a:lnTo>
                    <a:pt x="13202" y="2545"/>
                  </a:lnTo>
                  <a:lnTo>
                    <a:pt x="13129" y="2552"/>
                  </a:lnTo>
                  <a:lnTo>
                    <a:pt x="13056" y="2560"/>
                  </a:lnTo>
                  <a:lnTo>
                    <a:pt x="12984" y="2570"/>
                  </a:lnTo>
                  <a:lnTo>
                    <a:pt x="12912" y="2582"/>
                  </a:lnTo>
                  <a:lnTo>
                    <a:pt x="12840" y="2595"/>
                  </a:lnTo>
                  <a:lnTo>
                    <a:pt x="12769" y="2610"/>
                  </a:lnTo>
                  <a:lnTo>
                    <a:pt x="12698" y="2627"/>
                  </a:lnTo>
                  <a:lnTo>
                    <a:pt x="12628" y="2646"/>
                  </a:lnTo>
                  <a:lnTo>
                    <a:pt x="12558" y="2666"/>
                  </a:lnTo>
                  <a:lnTo>
                    <a:pt x="12489" y="2688"/>
                  </a:lnTo>
                  <a:lnTo>
                    <a:pt x="12420" y="2712"/>
                  </a:lnTo>
                  <a:lnTo>
                    <a:pt x="12353" y="2737"/>
                  </a:lnTo>
                  <a:lnTo>
                    <a:pt x="12285" y="2764"/>
                  </a:lnTo>
                  <a:lnTo>
                    <a:pt x="12219" y="2792"/>
                  </a:lnTo>
                  <a:lnTo>
                    <a:pt x="12153" y="2823"/>
                  </a:lnTo>
                  <a:lnTo>
                    <a:pt x="12088" y="2854"/>
                  </a:lnTo>
                  <a:lnTo>
                    <a:pt x="12023" y="2888"/>
                  </a:lnTo>
                  <a:lnTo>
                    <a:pt x="11959" y="2923"/>
                  </a:lnTo>
                  <a:lnTo>
                    <a:pt x="11896" y="2959"/>
                  </a:lnTo>
                  <a:lnTo>
                    <a:pt x="11835" y="2997"/>
                  </a:lnTo>
                  <a:lnTo>
                    <a:pt x="11773" y="3038"/>
                  </a:lnTo>
                  <a:lnTo>
                    <a:pt x="11714" y="3079"/>
                  </a:lnTo>
                  <a:lnTo>
                    <a:pt x="11655" y="3122"/>
                  </a:lnTo>
                  <a:lnTo>
                    <a:pt x="11596" y="3165"/>
                  </a:lnTo>
                  <a:lnTo>
                    <a:pt x="11539" y="3212"/>
                  </a:lnTo>
                  <a:lnTo>
                    <a:pt x="11483" y="3258"/>
                  </a:lnTo>
                  <a:lnTo>
                    <a:pt x="11428" y="3306"/>
                  </a:lnTo>
                  <a:lnTo>
                    <a:pt x="11373" y="3357"/>
                  </a:lnTo>
                  <a:lnTo>
                    <a:pt x="11321" y="3408"/>
                  </a:lnTo>
                  <a:lnTo>
                    <a:pt x="9467" y="5265"/>
                  </a:lnTo>
                  <a:lnTo>
                    <a:pt x="7613" y="3408"/>
                  </a:lnTo>
                  <a:lnTo>
                    <a:pt x="7560" y="3357"/>
                  </a:lnTo>
                  <a:lnTo>
                    <a:pt x="7507" y="3306"/>
                  </a:lnTo>
                  <a:lnTo>
                    <a:pt x="7453" y="3258"/>
                  </a:lnTo>
                  <a:lnTo>
                    <a:pt x="7397" y="3212"/>
                  </a:lnTo>
                  <a:lnTo>
                    <a:pt x="7340" y="3165"/>
                  </a:lnTo>
                  <a:lnTo>
                    <a:pt x="7282" y="3122"/>
                  </a:lnTo>
                  <a:lnTo>
                    <a:pt x="7223" y="3079"/>
                  </a:lnTo>
                  <a:lnTo>
                    <a:pt x="7163" y="3038"/>
                  </a:lnTo>
                  <a:lnTo>
                    <a:pt x="7102" y="2997"/>
                  </a:lnTo>
                  <a:lnTo>
                    <a:pt x="7041" y="2959"/>
                  </a:lnTo>
                  <a:lnTo>
                    <a:pt x="6978" y="2923"/>
                  </a:lnTo>
                  <a:lnTo>
                    <a:pt x="6916" y="2888"/>
                  </a:lnTo>
                  <a:lnTo>
                    <a:pt x="6850" y="2854"/>
                  </a:lnTo>
                  <a:lnTo>
                    <a:pt x="6787" y="2823"/>
                  </a:lnTo>
                  <a:lnTo>
                    <a:pt x="6720" y="2792"/>
                  </a:lnTo>
                  <a:lnTo>
                    <a:pt x="6654" y="2764"/>
                  </a:lnTo>
                  <a:lnTo>
                    <a:pt x="6587" y="2737"/>
                  </a:lnTo>
                  <a:lnTo>
                    <a:pt x="6519" y="2712"/>
                  </a:lnTo>
                  <a:lnTo>
                    <a:pt x="6451" y="2688"/>
                  </a:lnTo>
                  <a:lnTo>
                    <a:pt x="6382" y="2666"/>
                  </a:lnTo>
                  <a:lnTo>
                    <a:pt x="6312" y="2646"/>
                  </a:lnTo>
                  <a:lnTo>
                    <a:pt x="6243" y="2628"/>
                  </a:lnTo>
                  <a:lnTo>
                    <a:pt x="6173" y="2610"/>
                  </a:lnTo>
                  <a:lnTo>
                    <a:pt x="6102" y="2595"/>
                  </a:lnTo>
                  <a:lnTo>
                    <a:pt x="6030" y="2582"/>
                  </a:lnTo>
                  <a:lnTo>
                    <a:pt x="5959" y="2570"/>
                  </a:lnTo>
                  <a:lnTo>
                    <a:pt x="5887" y="2560"/>
                  </a:lnTo>
                  <a:lnTo>
                    <a:pt x="5814" y="2552"/>
                  </a:lnTo>
                  <a:lnTo>
                    <a:pt x="5741" y="2546"/>
                  </a:lnTo>
                  <a:lnTo>
                    <a:pt x="5668" y="2541"/>
                  </a:lnTo>
                  <a:lnTo>
                    <a:pt x="5594" y="2538"/>
                  </a:lnTo>
                  <a:lnTo>
                    <a:pt x="5521" y="2538"/>
                  </a:lnTo>
                  <a:lnTo>
                    <a:pt x="5512" y="2538"/>
                  </a:lnTo>
                  <a:lnTo>
                    <a:pt x="5502" y="2538"/>
                  </a:lnTo>
                  <a:lnTo>
                    <a:pt x="5502" y="2538"/>
                  </a:lnTo>
                  <a:close/>
                </a:path>
              </a:pathLst>
            </a:custGeom>
            <a:solidFill>
              <a:srgbClr val="00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Calibri" panose="020F0502020204030204" pitchFamily="34" charset="0"/>
              </a:endParaRPr>
            </a:p>
          </p:txBody>
        </p:sp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id="{F14FEA98-6DF9-48E2-9E77-51ED631AD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1475" y="-3842965"/>
              <a:ext cx="1422400" cy="1425575"/>
            </a:xfrm>
            <a:custGeom>
              <a:avLst/>
              <a:gdLst>
                <a:gd name="T0" fmla="*/ 1792 w 3585"/>
                <a:gd name="T1" fmla="*/ 3588 h 3588"/>
                <a:gd name="T2" fmla="*/ 3585 w 3585"/>
                <a:gd name="T3" fmla="*/ 1794 h 3588"/>
                <a:gd name="T4" fmla="*/ 1792 w 3585"/>
                <a:gd name="T5" fmla="*/ 0 h 3588"/>
                <a:gd name="T6" fmla="*/ 0 w 3585"/>
                <a:gd name="T7" fmla="*/ 1794 h 3588"/>
                <a:gd name="T8" fmla="*/ 1792 w 3585"/>
                <a:gd name="T9" fmla="*/ 3588 h 3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5" h="3588">
                  <a:moveTo>
                    <a:pt x="1792" y="3588"/>
                  </a:moveTo>
                  <a:lnTo>
                    <a:pt x="3585" y="1794"/>
                  </a:lnTo>
                  <a:lnTo>
                    <a:pt x="1792" y="0"/>
                  </a:lnTo>
                  <a:lnTo>
                    <a:pt x="0" y="1794"/>
                  </a:lnTo>
                  <a:lnTo>
                    <a:pt x="1792" y="3588"/>
                  </a:lnTo>
                  <a:close/>
                </a:path>
              </a:pathLst>
            </a:custGeom>
            <a:solidFill>
              <a:srgbClr val="443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Calibri" panose="020F0502020204030204" pitchFamily="34" charset="0"/>
              </a:endParaRP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3E194418-6342-48AE-9F2A-9B21546CE858}"/>
              </a:ext>
            </a:extLst>
          </p:cNvPr>
          <p:cNvGrpSpPr/>
          <p:nvPr/>
        </p:nvGrpSpPr>
        <p:grpSpPr>
          <a:xfrm>
            <a:off x="6328607" y="1221719"/>
            <a:ext cx="588624" cy="739633"/>
            <a:chOff x="3906893" y="-9055571"/>
            <a:chExt cx="5457825" cy="6858000"/>
          </a:xfrm>
        </p:grpSpPr>
        <p:sp>
          <p:nvSpPr>
            <p:cNvPr id="97" name="Freeform 10">
              <a:extLst>
                <a:ext uri="{FF2B5EF4-FFF2-40B4-BE49-F238E27FC236}">
                  <a16:creationId xmlns:a16="http://schemas.microsoft.com/office/drawing/2014/main" id="{5550015F-44B2-4567-B626-D7F7F3BAD2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6893" y="-9055571"/>
              <a:ext cx="5457825" cy="6858000"/>
            </a:xfrm>
            <a:custGeom>
              <a:avLst/>
              <a:gdLst>
                <a:gd name="T0" fmla="*/ 13752 w 13752"/>
                <a:gd name="T1" fmla="*/ 17280 h 17280"/>
                <a:gd name="T2" fmla="*/ 4752 w 13752"/>
                <a:gd name="T3" fmla="*/ 13275 h 17280"/>
                <a:gd name="T4" fmla="*/ 0 w 13752"/>
                <a:gd name="T5" fmla="*/ 13275 h 17280"/>
                <a:gd name="T6" fmla="*/ 0 w 13752"/>
                <a:gd name="T7" fmla="*/ 3999 h 17280"/>
                <a:gd name="T8" fmla="*/ 4752 w 13752"/>
                <a:gd name="T9" fmla="*/ 3999 h 17280"/>
                <a:gd name="T10" fmla="*/ 13752 w 13752"/>
                <a:gd name="T11" fmla="*/ 0 h 17280"/>
                <a:gd name="T12" fmla="*/ 13752 w 13752"/>
                <a:gd name="T13" fmla="*/ 17280 h 17280"/>
                <a:gd name="T14" fmla="*/ 2602 w 13752"/>
                <a:gd name="T15" fmla="*/ 10670 h 17280"/>
                <a:gd name="T16" fmla="*/ 5302 w 13752"/>
                <a:gd name="T17" fmla="*/ 10670 h 17280"/>
                <a:gd name="T18" fmla="*/ 11150 w 13752"/>
                <a:gd name="T19" fmla="*/ 13272 h 17280"/>
                <a:gd name="T20" fmla="*/ 11150 w 13752"/>
                <a:gd name="T21" fmla="*/ 4002 h 17280"/>
                <a:gd name="T22" fmla="*/ 5302 w 13752"/>
                <a:gd name="T23" fmla="*/ 6600 h 17280"/>
                <a:gd name="T24" fmla="*/ 2602 w 13752"/>
                <a:gd name="T25" fmla="*/ 6600 h 17280"/>
                <a:gd name="T26" fmla="*/ 2602 w 13752"/>
                <a:gd name="T27" fmla="*/ 10670 h 17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52" h="17280">
                  <a:moveTo>
                    <a:pt x="13752" y="17280"/>
                  </a:moveTo>
                  <a:lnTo>
                    <a:pt x="4752" y="13275"/>
                  </a:lnTo>
                  <a:lnTo>
                    <a:pt x="0" y="13275"/>
                  </a:lnTo>
                  <a:lnTo>
                    <a:pt x="0" y="3999"/>
                  </a:lnTo>
                  <a:lnTo>
                    <a:pt x="4752" y="3999"/>
                  </a:lnTo>
                  <a:lnTo>
                    <a:pt x="13752" y="0"/>
                  </a:lnTo>
                  <a:lnTo>
                    <a:pt x="13752" y="17280"/>
                  </a:lnTo>
                  <a:close/>
                  <a:moveTo>
                    <a:pt x="2602" y="10670"/>
                  </a:moveTo>
                  <a:lnTo>
                    <a:pt x="5302" y="10670"/>
                  </a:lnTo>
                  <a:lnTo>
                    <a:pt x="11150" y="13272"/>
                  </a:lnTo>
                  <a:lnTo>
                    <a:pt x="11150" y="4002"/>
                  </a:lnTo>
                  <a:lnTo>
                    <a:pt x="5302" y="6600"/>
                  </a:lnTo>
                  <a:lnTo>
                    <a:pt x="2602" y="6600"/>
                  </a:lnTo>
                  <a:lnTo>
                    <a:pt x="2602" y="10670"/>
                  </a:lnTo>
                  <a:close/>
                </a:path>
              </a:pathLst>
            </a:custGeom>
            <a:solidFill>
              <a:srgbClr val="00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Calibri" panose="020F0502020204030204" pitchFamily="34" charset="0"/>
              </a:endParaRPr>
            </a:p>
          </p:txBody>
        </p:sp>
        <p:sp>
          <p:nvSpPr>
            <p:cNvPr id="98" name="Rectangle 11">
              <a:extLst>
                <a:ext uri="{FF2B5EF4-FFF2-40B4-BE49-F238E27FC236}">
                  <a16:creationId xmlns:a16="http://schemas.microsoft.com/office/drawing/2014/main" id="{9433A260-E384-49C3-8096-097659AF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893" y="-4820121"/>
              <a:ext cx="1031875" cy="1033463"/>
            </a:xfrm>
            <a:prstGeom prst="rect">
              <a:avLst/>
            </a:prstGeom>
            <a:solidFill>
              <a:srgbClr val="443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Calibri" panose="020F0502020204030204" pitchFamily="34" charset="0"/>
              </a:endParaRP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57422CAF-D575-441E-94D0-85715FDB6B3E}"/>
              </a:ext>
            </a:extLst>
          </p:cNvPr>
          <p:cNvGrpSpPr/>
          <p:nvPr/>
        </p:nvGrpSpPr>
        <p:grpSpPr>
          <a:xfrm>
            <a:off x="9399125" y="1221719"/>
            <a:ext cx="664470" cy="739633"/>
            <a:chOff x="-4059265" y="-9284542"/>
            <a:chExt cx="6161087" cy="6858000"/>
          </a:xfrm>
        </p:grpSpPr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2A076D9B-BFFC-44B9-80CA-1AE56AF0A0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059265" y="-9284542"/>
              <a:ext cx="6159500" cy="6858000"/>
            </a:xfrm>
            <a:custGeom>
              <a:avLst/>
              <a:gdLst>
                <a:gd name="T0" fmla="*/ 7761 w 15519"/>
                <a:gd name="T1" fmla="*/ 17280 h 17280"/>
                <a:gd name="T2" fmla="*/ 0 w 15519"/>
                <a:gd name="T3" fmla="*/ 12280 h 17280"/>
                <a:gd name="T4" fmla="*/ 0 w 15519"/>
                <a:gd name="T5" fmla="*/ 0 h 17280"/>
                <a:gd name="T6" fmla="*/ 15519 w 15519"/>
                <a:gd name="T7" fmla="*/ 0 h 17280"/>
                <a:gd name="T8" fmla="*/ 15519 w 15519"/>
                <a:gd name="T9" fmla="*/ 12280 h 17280"/>
                <a:gd name="T10" fmla="*/ 7761 w 15519"/>
                <a:gd name="T11" fmla="*/ 17280 h 17280"/>
                <a:gd name="T12" fmla="*/ 2625 w 15519"/>
                <a:gd name="T13" fmla="*/ 10845 h 17280"/>
                <a:gd name="T14" fmla="*/ 7761 w 15519"/>
                <a:gd name="T15" fmla="*/ 14156 h 17280"/>
                <a:gd name="T16" fmla="*/ 12899 w 15519"/>
                <a:gd name="T17" fmla="*/ 10845 h 17280"/>
                <a:gd name="T18" fmla="*/ 12899 w 15519"/>
                <a:gd name="T19" fmla="*/ 2631 h 17280"/>
                <a:gd name="T20" fmla="*/ 2625 w 15519"/>
                <a:gd name="T21" fmla="*/ 2631 h 17280"/>
                <a:gd name="T22" fmla="*/ 2625 w 15519"/>
                <a:gd name="T23" fmla="*/ 10845 h 17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19" h="17280">
                  <a:moveTo>
                    <a:pt x="7761" y="17280"/>
                  </a:moveTo>
                  <a:lnTo>
                    <a:pt x="0" y="12280"/>
                  </a:lnTo>
                  <a:lnTo>
                    <a:pt x="0" y="0"/>
                  </a:lnTo>
                  <a:lnTo>
                    <a:pt x="15519" y="0"/>
                  </a:lnTo>
                  <a:lnTo>
                    <a:pt x="15519" y="12280"/>
                  </a:lnTo>
                  <a:lnTo>
                    <a:pt x="7761" y="17280"/>
                  </a:lnTo>
                  <a:close/>
                  <a:moveTo>
                    <a:pt x="2625" y="10845"/>
                  </a:moveTo>
                  <a:lnTo>
                    <a:pt x="7761" y="14156"/>
                  </a:lnTo>
                  <a:lnTo>
                    <a:pt x="12899" y="10845"/>
                  </a:lnTo>
                  <a:lnTo>
                    <a:pt x="12899" y="2631"/>
                  </a:lnTo>
                  <a:lnTo>
                    <a:pt x="2625" y="2631"/>
                  </a:lnTo>
                  <a:lnTo>
                    <a:pt x="2625" y="10845"/>
                  </a:lnTo>
                  <a:close/>
                </a:path>
              </a:pathLst>
            </a:custGeom>
            <a:solidFill>
              <a:srgbClr val="00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Calibri" panose="020F0502020204030204" pitchFamily="34" charset="0"/>
              </a:endParaRPr>
            </a:p>
          </p:txBody>
        </p:sp>
        <p:sp>
          <p:nvSpPr>
            <p:cNvPr id="101" name="Rectangle 16">
              <a:extLst>
                <a:ext uri="{FF2B5EF4-FFF2-40B4-BE49-F238E27FC236}">
                  <a16:creationId xmlns:a16="http://schemas.microsoft.com/office/drawing/2014/main" id="{9DA03A49-B572-49B3-A8D9-D34035798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422" y="-9284542"/>
              <a:ext cx="1041400" cy="1044575"/>
            </a:xfrm>
            <a:prstGeom prst="rect">
              <a:avLst/>
            </a:prstGeom>
            <a:solidFill>
              <a:srgbClr val="443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Calibri" panose="020F0502020204030204" pitchFamily="34" charset="0"/>
              </a:endParaRPr>
            </a:p>
          </p:txBody>
        </p:sp>
      </p:grpSp>
      <p:sp>
        <p:nvSpPr>
          <p:cNvPr id="5" name="Правая круглая скобка 4">
            <a:extLst>
              <a:ext uri="{FF2B5EF4-FFF2-40B4-BE49-F238E27FC236}">
                <a16:creationId xmlns:a16="http://schemas.microsoft.com/office/drawing/2014/main" id="{0679CCCD-E77A-4021-A372-E036A31E9A57}"/>
              </a:ext>
            </a:extLst>
          </p:cNvPr>
          <p:cNvSpPr/>
          <p:nvPr/>
        </p:nvSpPr>
        <p:spPr>
          <a:xfrm>
            <a:off x="6014000" y="3939356"/>
            <a:ext cx="180863" cy="1210848"/>
          </a:xfrm>
          <a:prstGeom prst="rightBracket">
            <a:avLst>
              <a:gd name="adj" fmla="val 8732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1B10CAA-51BA-458E-8BDC-A3CB9F72CF5F}"/>
              </a:ext>
            </a:extLst>
          </p:cNvPr>
          <p:cNvCxnSpPr>
            <a:cxnSpLocks/>
          </p:cNvCxnSpPr>
          <p:nvPr/>
        </p:nvCxnSpPr>
        <p:spPr>
          <a:xfrm>
            <a:off x="0" y="5150203"/>
            <a:ext cx="601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451AFD14-D8D2-4173-AF64-6117C6C9DA0C}"/>
              </a:ext>
            </a:extLst>
          </p:cNvPr>
          <p:cNvCxnSpPr>
            <a:cxnSpLocks/>
          </p:cNvCxnSpPr>
          <p:nvPr/>
        </p:nvCxnSpPr>
        <p:spPr>
          <a:xfrm>
            <a:off x="590438" y="3939356"/>
            <a:ext cx="54235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авая круглая скобка 102">
            <a:extLst>
              <a:ext uri="{FF2B5EF4-FFF2-40B4-BE49-F238E27FC236}">
                <a16:creationId xmlns:a16="http://schemas.microsoft.com/office/drawing/2014/main" id="{808E259F-02DD-4BA7-A120-BC71F794C856}"/>
              </a:ext>
            </a:extLst>
          </p:cNvPr>
          <p:cNvSpPr/>
          <p:nvPr/>
        </p:nvSpPr>
        <p:spPr>
          <a:xfrm flipH="1">
            <a:off x="409575" y="2728508"/>
            <a:ext cx="180863" cy="1210848"/>
          </a:xfrm>
          <a:prstGeom prst="rightBracket">
            <a:avLst>
              <a:gd name="adj" fmla="val 8732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CF3CDA70-5D23-46B8-BBBB-3229D4B543CD}"/>
              </a:ext>
            </a:extLst>
          </p:cNvPr>
          <p:cNvCxnSpPr>
            <a:cxnSpLocks/>
          </p:cNvCxnSpPr>
          <p:nvPr/>
        </p:nvCxnSpPr>
        <p:spPr>
          <a:xfrm>
            <a:off x="590438" y="2728508"/>
            <a:ext cx="116015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ACC98F4-5A1E-4E53-B79E-3776FD1DB9F2}"/>
              </a:ext>
            </a:extLst>
          </p:cNvPr>
          <p:cNvSpPr/>
          <p:nvPr/>
        </p:nvSpPr>
        <p:spPr>
          <a:xfrm>
            <a:off x="728721" y="3759143"/>
            <a:ext cx="900000" cy="360000"/>
          </a:xfrm>
          <a:prstGeom prst="rect">
            <a:avLst/>
          </a:prstGeom>
          <a:solidFill>
            <a:srgbClr val="01C4E0"/>
          </a:solidFill>
        </p:spPr>
        <p:txBody>
          <a:bodyPr wrap="square" lIns="0" tIns="18000" rIns="0" bIns="0" anchor="ctr"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latin typeface="+mj-lt"/>
                <a:cs typeface="Golos Text DemiBold" panose="020B0703020202020204" pitchFamily="34" charset="-52"/>
              </a:rPr>
              <a:t>20</a:t>
            </a:r>
            <a:r>
              <a:rPr lang="ru-RU" dirty="0">
                <a:solidFill>
                  <a:schemeClr val="bg2"/>
                </a:solidFill>
                <a:latin typeface="+mj-lt"/>
                <a:cs typeface="Golos Text DemiBold" panose="020B0703020202020204" pitchFamily="34" charset="-52"/>
              </a:rPr>
              <a:t>19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4D731278-6F35-4E5B-AF5F-1D3A2C587DF5}"/>
              </a:ext>
            </a:extLst>
          </p:cNvPr>
          <p:cNvSpPr/>
          <p:nvPr/>
        </p:nvSpPr>
        <p:spPr>
          <a:xfrm>
            <a:off x="2499405" y="3759143"/>
            <a:ext cx="900000" cy="360000"/>
          </a:xfrm>
          <a:prstGeom prst="rect">
            <a:avLst/>
          </a:prstGeom>
          <a:solidFill>
            <a:srgbClr val="01C4E0"/>
          </a:solidFill>
        </p:spPr>
        <p:txBody>
          <a:bodyPr wrap="square" lIns="0" tIns="18000" rIns="0" bIns="0" anchor="ctr">
            <a:no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  <a:latin typeface="+mj-lt"/>
                <a:cs typeface="Golos Text DemiBold" panose="020B0703020202020204" pitchFamily="34" charset="-52"/>
              </a:rPr>
              <a:t>20</a:t>
            </a:r>
            <a:r>
              <a:rPr lang="en-US" dirty="0">
                <a:solidFill>
                  <a:schemeClr val="bg2"/>
                </a:solidFill>
                <a:latin typeface="+mj-lt"/>
                <a:cs typeface="Golos Text DemiBold" panose="020B0703020202020204" pitchFamily="34" charset="-52"/>
              </a:rPr>
              <a:t>17</a:t>
            </a:r>
            <a:endParaRPr lang="ru-RU" dirty="0">
              <a:solidFill>
                <a:schemeClr val="bg2"/>
              </a:solidFill>
              <a:latin typeface="+mj-lt"/>
              <a:cs typeface="Golos Text DemiBold" panose="020B0703020202020204" pitchFamily="34" charset="-52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A40F7897-C905-49F5-AB38-1F3A3D9CAFA5}"/>
              </a:ext>
            </a:extLst>
          </p:cNvPr>
          <p:cNvSpPr/>
          <p:nvPr/>
        </p:nvSpPr>
        <p:spPr>
          <a:xfrm>
            <a:off x="4265950" y="3759143"/>
            <a:ext cx="900000" cy="360000"/>
          </a:xfrm>
          <a:prstGeom prst="rect">
            <a:avLst/>
          </a:prstGeom>
          <a:solidFill>
            <a:srgbClr val="01C4E0"/>
          </a:solidFill>
        </p:spPr>
        <p:txBody>
          <a:bodyPr wrap="square" lIns="0" tIns="18000" rIns="0" bIns="0" anchor="ctr">
            <a:no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  <a:latin typeface="+mj-lt"/>
                <a:cs typeface="Golos Text DemiBold" panose="020B0703020202020204" pitchFamily="34" charset="-52"/>
              </a:rPr>
              <a:t>201</a:t>
            </a:r>
            <a:r>
              <a:rPr lang="en-US" dirty="0">
                <a:solidFill>
                  <a:schemeClr val="bg2"/>
                </a:solidFill>
                <a:latin typeface="+mj-lt"/>
                <a:cs typeface="Golos Text DemiBold" panose="020B0703020202020204" pitchFamily="34" charset="-52"/>
              </a:rPr>
              <a:t>6</a:t>
            </a:r>
            <a:endParaRPr lang="ru-RU" dirty="0">
              <a:solidFill>
                <a:schemeClr val="bg2"/>
              </a:solidFill>
              <a:latin typeface="+mj-lt"/>
              <a:cs typeface="Golos Text DemiBold" panose="020B0703020202020204" pitchFamily="34" charset="-52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6143A66B-815B-4851-94B4-56C26A0F1B04}"/>
              </a:ext>
            </a:extLst>
          </p:cNvPr>
          <p:cNvSpPr/>
          <p:nvPr/>
        </p:nvSpPr>
        <p:spPr>
          <a:xfrm>
            <a:off x="732861" y="4970061"/>
            <a:ext cx="900000" cy="360000"/>
          </a:xfrm>
          <a:prstGeom prst="rect">
            <a:avLst/>
          </a:prstGeom>
          <a:solidFill>
            <a:srgbClr val="01C4E0"/>
          </a:solidFill>
        </p:spPr>
        <p:txBody>
          <a:bodyPr wrap="square" lIns="0" tIns="18000" rIns="0" bIns="0" anchor="ctr">
            <a:no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latin typeface="+mj-lt"/>
                <a:cs typeface="Golos Text DemiBold" panose="020B0703020202020204" pitchFamily="34" charset="-52"/>
              </a:rPr>
              <a:t>1999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FDE8FBDF-F85C-4D0E-92ED-64A2BE0429D7}"/>
              </a:ext>
            </a:extLst>
          </p:cNvPr>
          <p:cNvSpPr/>
          <p:nvPr/>
        </p:nvSpPr>
        <p:spPr>
          <a:xfrm>
            <a:off x="2499405" y="4970061"/>
            <a:ext cx="900000" cy="360000"/>
          </a:xfrm>
          <a:prstGeom prst="rect">
            <a:avLst/>
          </a:prstGeom>
          <a:solidFill>
            <a:srgbClr val="01C4E0"/>
          </a:solidFill>
        </p:spPr>
        <p:txBody>
          <a:bodyPr wrap="square" lIns="0" tIns="18000" rIns="0" bIns="0" anchor="ctr">
            <a:no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latin typeface="+mj-lt"/>
                <a:cs typeface="Golos Text DemiBold" panose="020B0703020202020204" pitchFamily="34" charset="-52"/>
              </a:rPr>
              <a:t>2004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8A0A999D-0335-4972-96F1-6E4486B5A074}"/>
              </a:ext>
            </a:extLst>
          </p:cNvPr>
          <p:cNvSpPr/>
          <p:nvPr/>
        </p:nvSpPr>
        <p:spPr>
          <a:xfrm>
            <a:off x="4265950" y="4970061"/>
            <a:ext cx="900000" cy="360000"/>
          </a:xfrm>
          <a:prstGeom prst="rect">
            <a:avLst/>
          </a:prstGeom>
          <a:solidFill>
            <a:srgbClr val="01C4E0"/>
          </a:solidFill>
        </p:spPr>
        <p:txBody>
          <a:bodyPr wrap="square" lIns="0" tIns="18000" rIns="0" bIns="0" anchor="ctr">
            <a:no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latin typeface="+mj-lt"/>
                <a:cs typeface="Golos Text DemiBold" panose="020B0703020202020204" pitchFamily="34" charset="-52"/>
              </a:rPr>
              <a:t>2013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D5C9A1D4-40D5-499E-9E0D-57689E09AF07}"/>
              </a:ext>
            </a:extLst>
          </p:cNvPr>
          <p:cNvSpPr/>
          <p:nvPr/>
        </p:nvSpPr>
        <p:spPr>
          <a:xfrm>
            <a:off x="728721" y="2553854"/>
            <a:ext cx="900000" cy="360000"/>
          </a:xfrm>
          <a:prstGeom prst="rect">
            <a:avLst/>
          </a:prstGeom>
          <a:solidFill>
            <a:srgbClr val="01C4E0"/>
          </a:solidFill>
        </p:spPr>
        <p:txBody>
          <a:bodyPr wrap="square" lIns="0" tIns="18000" rIns="0" bIns="0" anchor="ctr"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latin typeface="+mj-lt"/>
                <a:cs typeface="Golos Text DemiBold" panose="020B0703020202020204" pitchFamily="34" charset="-52"/>
              </a:rPr>
              <a:t>20</a:t>
            </a:r>
            <a:r>
              <a:rPr lang="ru-RU" dirty="0">
                <a:solidFill>
                  <a:schemeClr val="bg2"/>
                </a:solidFill>
                <a:latin typeface="+mj-lt"/>
                <a:cs typeface="Golos Text DemiBold" panose="020B0703020202020204" pitchFamily="34" charset="-52"/>
              </a:rPr>
              <a:t>21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70F5DAA-350E-440A-8D56-9E529E964D71}"/>
              </a:ext>
            </a:extLst>
          </p:cNvPr>
          <p:cNvSpPr/>
          <p:nvPr/>
        </p:nvSpPr>
        <p:spPr>
          <a:xfrm>
            <a:off x="7173313" y="3992028"/>
            <a:ext cx="213691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cs typeface="Golos UI" panose="020B0504020202020204" pitchFamily="34" charset="-52"/>
              </a:rPr>
              <a:t>Запуск льготного кредитования высокотехнологичных компаний и новых экспресс-продуктов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B23483D7-698D-4CE9-87FE-CB4572EA8ACB}"/>
              </a:ext>
            </a:extLst>
          </p:cNvPr>
          <p:cNvSpPr/>
          <p:nvPr/>
        </p:nvSpPr>
        <p:spPr>
          <a:xfrm>
            <a:off x="7173313" y="2959259"/>
            <a:ext cx="2132124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5400" b="1" dirty="0">
                <a:solidFill>
                  <a:srgbClr val="01C4E0"/>
                </a:solidFill>
                <a:cs typeface="Calibri" panose="020F0502020204030204" pitchFamily="34" charset="0"/>
              </a:rPr>
              <a:t>20</a:t>
            </a:r>
            <a:r>
              <a:rPr lang="en-US" sz="5400" b="1" dirty="0">
                <a:solidFill>
                  <a:srgbClr val="01C4E0"/>
                </a:solidFill>
                <a:cs typeface="Calibri" panose="020F0502020204030204" pitchFamily="34" charset="0"/>
              </a:rPr>
              <a:t>22</a:t>
            </a:r>
            <a:endParaRPr lang="ru-RU" sz="5400" b="1" dirty="0">
              <a:solidFill>
                <a:srgbClr val="01C4E0"/>
              </a:solidFill>
              <a:cs typeface="Calibri" panose="020F0502020204030204" pitchFamily="34" charset="0"/>
            </a:endParaRPr>
          </a:p>
        </p:txBody>
      </p:sp>
      <p:sp>
        <p:nvSpPr>
          <p:cNvPr id="84" name="Скругленный прямоугольник 70">
            <a:extLst>
              <a:ext uri="{FF2B5EF4-FFF2-40B4-BE49-F238E27FC236}">
                <a16:creationId xmlns:a16="http://schemas.microsoft.com/office/drawing/2014/main" id="{621C2A58-0C17-4105-8E40-BE0D97193DF3}"/>
              </a:ext>
            </a:extLst>
          </p:cNvPr>
          <p:cNvSpPr/>
          <p:nvPr/>
        </p:nvSpPr>
        <p:spPr>
          <a:xfrm>
            <a:off x="9399126" y="2553854"/>
            <a:ext cx="2383300" cy="3274955"/>
          </a:xfrm>
          <a:prstGeom prst="rect">
            <a:avLst/>
          </a:prstGeom>
          <a:solidFill>
            <a:srgbClr val="67D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BFC08BC-C1DC-4554-AACB-EA92933042F3}"/>
              </a:ext>
            </a:extLst>
          </p:cNvPr>
          <p:cNvSpPr/>
          <p:nvPr/>
        </p:nvSpPr>
        <p:spPr>
          <a:xfrm>
            <a:off x="9649653" y="2959259"/>
            <a:ext cx="2132770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5400" b="1" dirty="0">
                <a:solidFill>
                  <a:schemeClr val="bg2"/>
                </a:solidFill>
                <a:cs typeface="Calibri" panose="020F0502020204030204" pitchFamily="34" charset="0"/>
              </a:rPr>
              <a:t>20</a:t>
            </a:r>
            <a:r>
              <a:rPr lang="en-US" sz="5400" b="1" dirty="0">
                <a:solidFill>
                  <a:schemeClr val="bg2"/>
                </a:solidFill>
                <a:cs typeface="Calibri" panose="020F0502020204030204" pitchFamily="34" charset="0"/>
              </a:rPr>
              <a:t>2</a:t>
            </a:r>
            <a:r>
              <a:rPr lang="ru-RU" sz="5400" b="1" dirty="0">
                <a:solidFill>
                  <a:schemeClr val="bg2"/>
                </a:solidFill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BE6A528E-D8E7-4885-9E31-7A9E2D806B3D}"/>
              </a:ext>
            </a:extLst>
          </p:cNvPr>
          <p:cNvSpPr/>
          <p:nvPr/>
        </p:nvSpPr>
        <p:spPr>
          <a:xfrm>
            <a:off x="9649653" y="3992028"/>
            <a:ext cx="158497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cs typeface="Golos UI" panose="020B0504020202020204" pitchFamily="34" charset="-52"/>
              </a:rPr>
              <a:t>Перезапуск программы на новых условиях для МТК</a:t>
            </a:r>
          </a:p>
        </p:txBody>
      </p: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4C1D0355-8102-4A6D-BB79-CECCC744B1B5}"/>
              </a:ext>
            </a:extLst>
          </p:cNvPr>
          <p:cNvCxnSpPr>
            <a:cxnSpLocks/>
          </p:cNvCxnSpPr>
          <p:nvPr/>
        </p:nvCxnSpPr>
        <p:spPr>
          <a:xfrm>
            <a:off x="9415818" y="2728508"/>
            <a:ext cx="2366605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Скругленный прямоугольник 70">
            <a:extLst>
              <a:ext uri="{FF2B5EF4-FFF2-40B4-BE49-F238E27FC236}">
                <a16:creationId xmlns:a16="http://schemas.microsoft.com/office/drawing/2014/main" id="{0865D41F-2BFF-4968-ADED-B6FA36C8CBF0}"/>
              </a:ext>
            </a:extLst>
          </p:cNvPr>
          <p:cNvSpPr/>
          <p:nvPr/>
        </p:nvSpPr>
        <p:spPr>
          <a:xfrm>
            <a:off x="5170342" y="1332126"/>
            <a:ext cx="6612082" cy="1440000"/>
          </a:xfrm>
          <a:prstGeom prst="rect">
            <a:avLst/>
          </a:prstGeom>
          <a:solidFill>
            <a:srgbClr val="C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70">
            <a:extLst>
              <a:ext uri="{FF2B5EF4-FFF2-40B4-BE49-F238E27FC236}">
                <a16:creationId xmlns:a16="http://schemas.microsoft.com/office/drawing/2014/main" id="{A63DA5FD-BE54-43AD-BCB1-E1C29C62CF8C}"/>
              </a:ext>
            </a:extLst>
          </p:cNvPr>
          <p:cNvSpPr/>
          <p:nvPr/>
        </p:nvSpPr>
        <p:spPr>
          <a:xfrm>
            <a:off x="5170342" y="2860467"/>
            <a:ext cx="6612082" cy="1440000"/>
          </a:xfrm>
          <a:prstGeom prst="rect">
            <a:avLst/>
          </a:prstGeom>
          <a:solidFill>
            <a:srgbClr val="C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70">
            <a:extLst>
              <a:ext uri="{FF2B5EF4-FFF2-40B4-BE49-F238E27FC236}">
                <a16:creationId xmlns:a16="http://schemas.microsoft.com/office/drawing/2014/main" id="{D62EBA78-3490-4778-9057-D2CDC2B27D06}"/>
              </a:ext>
            </a:extLst>
          </p:cNvPr>
          <p:cNvSpPr/>
          <p:nvPr/>
        </p:nvSpPr>
        <p:spPr>
          <a:xfrm>
            <a:off x="5170342" y="4388809"/>
            <a:ext cx="6612082" cy="1440000"/>
          </a:xfrm>
          <a:prstGeom prst="rect">
            <a:avLst/>
          </a:prstGeom>
          <a:solidFill>
            <a:srgbClr val="C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64A9B8-6749-470D-B4B8-ACAC02DC2FB7}"/>
              </a:ext>
            </a:extLst>
          </p:cNvPr>
          <p:cNvSpPr txBox="1"/>
          <p:nvPr/>
        </p:nvSpPr>
        <p:spPr>
          <a:xfrm>
            <a:off x="732043" y="1723188"/>
            <a:ext cx="330855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000000"/>
                </a:solidFill>
                <a:cs typeface="Golos UI" panose="020B0504020202020204" pitchFamily="34" charset="-52"/>
              </a:defRPr>
            </a:lvl1pPr>
          </a:lstStyle>
          <a:p>
            <a:r>
              <a:rPr lang="ru-RU" dirty="0"/>
              <a:t>На инвестиционные цели,</a:t>
            </a:r>
            <a:br>
              <a:rPr lang="ru-RU" dirty="0"/>
            </a:br>
            <a:r>
              <a:rPr lang="ru-RU" dirty="0"/>
              <a:t>на пополнение оборотных средств.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3DDDB5-D1C5-4865-8B96-A6957EAA198F}"/>
              </a:ext>
            </a:extLst>
          </p:cNvPr>
          <p:cNvSpPr txBox="1"/>
          <p:nvPr/>
        </p:nvSpPr>
        <p:spPr>
          <a:xfrm>
            <a:off x="732044" y="3159393"/>
            <a:ext cx="3478934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000000"/>
                </a:solidFill>
                <a:cs typeface="Golos UI" panose="020B0504020202020204" pitchFamily="34" charset="-52"/>
              </a:defRPr>
            </a:lvl1pPr>
          </a:lstStyle>
          <a:p>
            <a:r>
              <a:rPr lang="ru-RU" dirty="0">
                <a:solidFill>
                  <a:srgbClr val="01C4E0"/>
                </a:solidFill>
              </a:rPr>
              <a:t>Обсуждается индивидуально</a:t>
            </a:r>
          </a:p>
          <a:p>
            <a:pPr>
              <a:spcBef>
                <a:spcPts val="1000"/>
              </a:spcBef>
            </a:pPr>
            <a:r>
              <a:rPr lang="ru-RU" dirty="0"/>
              <a:t>Большой выбор инструментов,</a:t>
            </a:r>
            <a:br>
              <a:rPr lang="ru-RU" dirty="0"/>
            </a:br>
            <a:r>
              <a:rPr lang="ru-RU" dirty="0"/>
              <a:t>в том числе в виде государственных гарантий и гарантий Корпорации МСП</a:t>
            </a:r>
            <a:endParaRPr lang="en-US" dirty="0"/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41AB42D4-0F00-4BC4-B06A-B93CF8BE860C}"/>
              </a:ext>
            </a:extLst>
          </p:cNvPr>
          <p:cNvSpPr/>
          <p:nvPr/>
        </p:nvSpPr>
        <p:spPr>
          <a:xfrm>
            <a:off x="5170342" y="1152792"/>
            <a:ext cx="190854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  <a:t>Сумма</a:t>
            </a:r>
            <a:r>
              <a:rPr lang="en-US" sz="1000" dirty="0">
                <a:solidFill>
                  <a:srgbClr val="000000"/>
                </a:solidFill>
                <a:cs typeface="Golos UI" panose="020B0504020202020204" pitchFamily="34" charset="-52"/>
              </a:rPr>
              <a:t> / </a:t>
            </a:r>
            <a:r>
              <a:rPr lang="ru-RU" sz="1000" dirty="0">
                <a:solidFill>
                  <a:srgbClr val="000000"/>
                </a:solidFill>
                <a:cs typeface="Golos UI" panose="020B0504020202020204" pitchFamily="34" charset="-52"/>
              </a:rPr>
              <a:t>Срок / Ставка</a:t>
            </a:r>
            <a:endParaRPr lang="en-US" sz="1000" dirty="0">
              <a:solidFill>
                <a:srgbClr val="000000"/>
              </a:solidFill>
              <a:cs typeface="Golos UI" panose="020B0504020202020204" pitchFamily="34" charset="-52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F6054AB-F8C4-4418-B0D1-E8F6E8232876}"/>
              </a:ext>
            </a:extLst>
          </p:cNvPr>
          <p:cNvSpPr/>
          <p:nvPr/>
        </p:nvSpPr>
        <p:spPr>
          <a:xfrm>
            <a:off x="7618248" y="3101619"/>
            <a:ext cx="974692" cy="101566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6600" dirty="0">
                <a:solidFill>
                  <a:srgbClr val="443D81"/>
                </a:solidFill>
                <a:latin typeface="+mj-lt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5BD4E6D-C6BB-42FE-AEBB-DCDFB93C823C}"/>
              </a:ext>
            </a:extLst>
          </p:cNvPr>
          <p:cNvSpPr/>
          <p:nvPr/>
        </p:nvSpPr>
        <p:spPr>
          <a:xfrm>
            <a:off x="7018936" y="4640087"/>
            <a:ext cx="2425723" cy="101566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ru-RU" sz="4000" dirty="0">
                <a:solidFill>
                  <a:srgbClr val="443D81"/>
                </a:solidFill>
                <a:cs typeface="Calibri" panose="020F0502020204030204" pitchFamily="34" charset="0"/>
              </a:rPr>
              <a:t>КС-</a:t>
            </a:r>
            <a:r>
              <a:rPr lang="ru-RU" sz="6600" dirty="0">
                <a:solidFill>
                  <a:srgbClr val="443D81"/>
                </a:solidFill>
                <a:latin typeface="+mj-lt"/>
                <a:cs typeface="Calibri" panose="020F0502020204030204" pitchFamily="34" charset="0"/>
              </a:rPr>
              <a:t>7</a:t>
            </a:r>
            <a:r>
              <a:rPr lang="ru-RU" sz="6600" baseline="24000" dirty="0">
                <a:solidFill>
                  <a:srgbClr val="443D81"/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6517A59-475F-445F-8C04-56E4083EC406}"/>
              </a:ext>
            </a:extLst>
          </p:cNvPr>
          <p:cNvSpPr/>
          <p:nvPr/>
        </p:nvSpPr>
        <p:spPr>
          <a:xfrm>
            <a:off x="8189888" y="5175586"/>
            <a:ext cx="1159203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330"/>
            <a:r>
              <a:rPr lang="ru-RU" sz="1600" dirty="0">
                <a:solidFill>
                  <a:srgbClr val="443D81"/>
                </a:solidFill>
              </a:rPr>
              <a:t>годовых</a:t>
            </a:r>
            <a:endParaRPr lang="en-US" sz="1600" dirty="0">
              <a:solidFill>
                <a:srgbClr val="443D81"/>
              </a:solidFill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4C35795-57D5-4F87-BA07-12ACFE1CCD3D}"/>
              </a:ext>
            </a:extLst>
          </p:cNvPr>
          <p:cNvGrpSpPr/>
          <p:nvPr/>
        </p:nvGrpSpPr>
        <p:grpSpPr>
          <a:xfrm>
            <a:off x="6974419" y="3270906"/>
            <a:ext cx="609600" cy="609600"/>
            <a:chOff x="8365248" y="1834549"/>
            <a:chExt cx="609600" cy="609600"/>
          </a:xfrm>
          <a:solidFill>
            <a:schemeClr val="accent1"/>
          </a:solidFill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33FA72E2-BCAF-499F-8410-DADB5C0F2DE7}"/>
                </a:ext>
              </a:extLst>
            </p:cNvPr>
            <p:cNvSpPr/>
            <p:nvPr/>
          </p:nvSpPr>
          <p:spPr>
            <a:xfrm>
              <a:off x="8365248" y="1834549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364BB6B3-AE99-468D-B015-C0AF13B36F92}"/>
                </a:ext>
              </a:extLst>
            </p:cNvPr>
            <p:cNvSpPr/>
            <p:nvPr/>
          </p:nvSpPr>
          <p:spPr>
            <a:xfrm>
              <a:off x="8436573" y="1916649"/>
              <a:ext cx="489236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r>
                <a:rPr lang="ru-RU" sz="2000" dirty="0">
                  <a:solidFill>
                    <a:srgbClr val="443D81"/>
                  </a:solidFill>
                </a:rPr>
                <a:t>до</a:t>
              </a:r>
            </a:p>
          </p:txBody>
        </p:sp>
      </p:grp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8A916550-2DC1-4EAD-9308-C134FA7BC9EC}"/>
              </a:ext>
            </a:extLst>
          </p:cNvPr>
          <p:cNvSpPr/>
          <p:nvPr/>
        </p:nvSpPr>
        <p:spPr>
          <a:xfrm>
            <a:off x="1832961" y="4671303"/>
            <a:ext cx="2510017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dirty="0">
                <a:solidFill>
                  <a:srgbClr val="01C4E0"/>
                </a:solidFill>
                <a:cs typeface="Golos UI" panose="020B0504020202020204" pitchFamily="34" charset="-52"/>
              </a:rPr>
              <a:t>Данная программа действует</a:t>
            </a:r>
            <a:br>
              <a:rPr lang="en-US" sz="1100" dirty="0">
                <a:solidFill>
                  <a:srgbClr val="000000"/>
                </a:solidFill>
                <a:cs typeface="Golos UI" panose="020B0504020202020204" pitchFamily="34" charset="-52"/>
              </a:rPr>
            </a:br>
            <a:r>
              <a:rPr lang="ru-RU" sz="1100" dirty="0">
                <a:solidFill>
                  <a:srgbClr val="606060"/>
                </a:solidFill>
                <a:cs typeface="Golos UI" panose="020B0504020202020204" pitchFamily="34" charset="-52"/>
              </a:rPr>
              <a:t>в рамках решения о порядке предоставления субсидии</a:t>
            </a:r>
            <a:br>
              <a:rPr lang="ru-RU" sz="1100" dirty="0">
                <a:solidFill>
                  <a:srgbClr val="606060"/>
                </a:solidFill>
                <a:cs typeface="Golos UI" panose="020B0504020202020204" pitchFamily="34" charset="-52"/>
              </a:rPr>
            </a:br>
            <a:r>
              <a:rPr lang="ru-RU" sz="1100" dirty="0">
                <a:solidFill>
                  <a:srgbClr val="606060"/>
                </a:solidFill>
                <a:cs typeface="Golos UI" panose="020B0504020202020204" pitchFamily="34" charset="-52"/>
              </a:rPr>
              <a:t>№ 22-62194-00645-Р</a:t>
            </a:r>
            <a:br>
              <a:rPr lang="ru-RU" sz="1100" dirty="0">
                <a:solidFill>
                  <a:srgbClr val="606060"/>
                </a:solidFill>
                <a:cs typeface="Golos UI" panose="020B0504020202020204" pitchFamily="34" charset="-52"/>
              </a:rPr>
            </a:br>
            <a:r>
              <a:rPr lang="ru-RU" sz="1100" dirty="0">
                <a:solidFill>
                  <a:srgbClr val="606060"/>
                </a:solidFill>
                <a:cs typeface="Golos UI" panose="020B0504020202020204" pitchFamily="34" charset="-52"/>
              </a:rPr>
              <a:t>от "23" января 2024 г. 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9C79E02D-8521-4AB5-8A12-69A68DCB51CE}"/>
              </a:ext>
            </a:extLst>
          </p:cNvPr>
          <p:cNvSpPr/>
          <p:nvPr/>
        </p:nvSpPr>
        <p:spPr>
          <a:xfrm>
            <a:off x="732043" y="1330700"/>
            <a:ext cx="374332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dirty="0">
                <a:solidFill>
                  <a:srgbClr val="443D81"/>
                </a:solidFill>
                <a:latin typeface="+mj-lt"/>
                <a:cs typeface="Golos UI" panose="020B0504020202020204" pitchFamily="34" charset="-52"/>
              </a:rPr>
              <a:t>Целевое использование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0EE3D6A-5774-4326-AE74-FFA45416BBC0}"/>
              </a:ext>
            </a:extLst>
          </p:cNvPr>
          <p:cNvSpPr/>
          <p:nvPr/>
        </p:nvSpPr>
        <p:spPr>
          <a:xfrm>
            <a:off x="732043" y="2766311"/>
            <a:ext cx="374753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dirty="0">
                <a:solidFill>
                  <a:srgbClr val="443D81"/>
                </a:solidFill>
                <a:latin typeface="+mj-lt"/>
                <a:cs typeface="Golos UI" panose="020B0504020202020204" pitchFamily="34" charset="-52"/>
              </a:rPr>
              <a:t>Обеспечение по кредиту</a:t>
            </a:r>
          </a:p>
        </p:txBody>
      </p:sp>
      <p:pic>
        <p:nvPicPr>
          <p:cNvPr id="58" name="Picture 2" descr="https://upload.wikimedia.org/wikipedia/commons/thumb/0/06/Coat_of_Arms_of_the_Russian_Federation_bw2.svg/701px-Coat_of_Arms_of_the_Russian_Federation_bw2.svg.png">
            <a:extLst>
              <a:ext uri="{FF2B5EF4-FFF2-40B4-BE49-F238E27FC236}">
                <a16:creationId xmlns:a16="http://schemas.microsoft.com/office/drawing/2014/main" id="{32E548CA-4E92-42CA-B722-C01C27E89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8" y="4582087"/>
            <a:ext cx="851870" cy="9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2AB57E89-D6B9-464D-AC79-129ABA6296A6}"/>
              </a:ext>
            </a:extLst>
          </p:cNvPr>
          <p:cNvSpPr/>
          <p:nvPr/>
        </p:nvSpPr>
        <p:spPr>
          <a:xfrm>
            <a:off x="7584019" y="4948716"/>
            <a:ext cx="290464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defTabSz="914330"/>
            <a:r>
              <a:rPr lang="ru-RU" sz="2000" dirty="0">
                <a:solidFill>
                  <a:srgbClr val="443D81"/>
                </a:solidFill>
              </a:rPr>
              <a:t>*</a:t>
            </a:r>
            <a:endParaRPr lang="en-US" sz="2000" dirty="0">
              <a:solidFill>
                <a:srgbClr val="443D81"/>
              </a:solidFill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16E72F94-C208-4B0B-9CC1-A9C055D8F35E}"/>
              </a:ext>
            </a:extLst>
          </p:cNvPr>
          <p:cNvSpPr/>
          <p:nvPr/>
        </p:nvSpPr>
        <p:spPr>
          <a:xfrm>
            <a:off x="9591693" y="4671303"/>
            <a:ext cx="1926128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dirty="0">
                <a:solidFill>
                  <a:srgbClr val="606060"/>
                </a:solidFill>
                <a:cs typeface="Golos UI" panose="020B0504020202020204" pitchFamily="34" charset="-52"/>
              </a:rPr>
              <a:t>* В случае, если ключевая ставка Банка России не превышает 10% годовых – ставка фиксированная 3% годовых</a:t>
            </a:r>
            <a:endParaRPr lang="en-US" sz="1100" dirty="0">
              <a:solidFill>
                <a:srgbClr val="606060"/>
              </a:solidFill>
              <a:cs typeface="Golos UI" panose="020B0504020202020204" pitchFamily="34" charset="-52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0C9E32D-E419-4808-831F-C08F61A5364C}"/>
              </a:ext>
            </a:extLst>
          </p:cNvPr>
          <p:cNvSpPr txBox="1"/>
          <p:nvPr/>
        </p:nvSpPr>
        <p:spPr>
          <a:xfrm>
            <a:off x="409574" y="336005"/>
            <a:ext cx="9488021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300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Паспорт кредитного продукта </a:t>
            </a:r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3EA737BC-80AB-4159-AC96-004251BDBC28}"/>
              </a:ext>
            </a:extLst>
          </p:cNvPr>
          <p:cNvGrpSpPr/>
          <p:nvPr/>
        </p:nvGrpSpPr>
        <p:grpSpPr>
          <a:xfrm>
            <a:off x="10428727" y="414782"/>
            <a:ext cx="1353696" cy="427875"/>
            <a:chOff x="10428727" y="414782"/>
            <a:chExt cx="1353696" cy="427875"/>
          </a:xfrm>
        </p:grpSpPr>
        <p:sp>
          <p:nvSpPr>
            <p:cNvPr id="108" name="Logo">
              <a:extLst>
                <a:ext uri="{FF2B5EF4-FFF2-40B4-BE49-F238E27FC236}">
                  <a16:creationId xmlns:a16="http://schemas.microsoft.com/office/drawing/2014/main" id="{BDA143F4-C454-4CD6-8A77-B05A8D3A4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4625" y="414782"/>
              <a:ext cx="547798" cy="427875"/>
            </a:xfrm>
            <a:custGeom>
              <a:avLst/>
              <a:gdLst>
                <a:gd name="T0" fmla="*/ 1981 w 2067"/>
                <a:gd name="T1" fmla="*/ 1614 h 1614"/>
                <a:gd name="T2" fmla="*/ 1482 w 2067"/>
                <a:gd name="T3" fmla="*/ 1614 h 1614"/>
                <a:gd name="T4" fmla="*/ 1425 w 2067"/>
                <a:gd name="T5" fmla="*/ 1590 h 1614"/>
                <a:gd name="T6" fmla="*/ 1227 w 2067"/>
                <a:gd name="T7" fmla="*/ 1391 h 1614"/>
                <a:gd name="T8" fmla="*/ 1227 w 2067"/>
                <a:gd name="T9" fmla="*/ 1278 h 1614"/>
                <a:gd name="T10" fmla="*/ 1340 w 2067"/>
                <a:gd name="T11" fmla="*/ 1278 h 1614"/>
                <a:gd name="T12" fmla="*/ 1515 w 2067"/>
                <a:gd name="T13" fmla="*/ 1454 h 1614"/>
                <a:gd name="T14" fmla="*/ 1787 w 2067"/>
                <a:gd name="T15" fmla="*/ 1454 h 1614"/>
                <a:gd name="T16" fmla="*/ 1477 w 2067"/>
                <a:gd name="T17" fmla="*/ 1144 h 1614"/>
                <a:gd name="T18" fmla="*/ 1293 w 2067"/>
                <a:gd name="T19" fmla="*/ 1055 h 1614"/>
                <a:gd name="T20" fmla="*/ 1292 w 2067"/>
                <a:gd name="T21" fmla="*/ 1055 h 1614"/>
                <a:gd name="T22" fmla="*/ 1094 w 2067"/>
                <a:gd name="T23" fmla="*/ 1143 h 1614"/>
                <a:gd name="T24" fmla="*/ 1094 w 2067"/>
                <a:gd name="T25" fmla="*/ 1144 h 1614"/>
                <a:gd name="T26" fmla="*/ 649 w 2067"/>
                <a:gd name="T27" fmla="*/ 1589 h 1614"/>
                <a:gd name="T28" fmla="*/ 592 w 2067"/>
                <a:gd name="T29" fmla="*/ 1612 h 1614"/>
                <a:gd name="T30" fmla="*/ 86 w 2067"/>
                <a:gd name="T31" fmla="*/ 1612 h 1614"/>
                <a:gd name="T32" fmla="*/ 12 w 2067"/>
                <a:gd name="T33" fmla="*/ 1563 h 1614"/>
                <a:gd name="T34" fmla="*/ 29 w 2067"/>
                <a:gd name="T35" fmla="*/ 1475 h 1614"/>
                <a:gd name="T36" fmla="*/ 698 w 2067"/>
                <a:gd name="T37" fmla="*/ 807 h 1614"/>
                <a:gd name="T38" fmla="*/ 29 w 2067"/>
                <a:gd name="T39" fmla="*/ 138 h 1614"/>
                <a:gd name="T40" fmla="*/ 12 w 2067"/>
                <a:gd name="T41" fmla="*/ 51 h 1614"/>
                <a:gd name="T42" fmla="*/ 86 w 2067"/>
                <a:gd name="T43" fmla="*/ 2 h 1614"/>
                <a:gd name="T44" fmla="*/ 592 w 2067"/>
                <a:gd name="T45" fmla="*/ 2 h 1614"/>
                <a:gd name="T46" fmla="*/ 649 w 2067"/>
                <a:gd name="T47" fmla="*/ 25 h 1614"/>
                <a:gd name="T48" fmla="*/ 1094 w 2067"/>
                <a:gd name="T49" fmla="*/ 470 h 1614"/>
                <a:gd name="T50" fmla="*/ 1094 w 2067"/>
                <a:gd name="T51" fmla="*/ 471 h 1614"/>
                <a:gd name="T52" fmla="*/ 1292 w 2067"/>
                <a:gd name="T53" fmla="*/ 559 h 1614"/>
                <a:gd name="T54" fmla="*/ 1293 w 2067"/>
                <a:gd name="T55" fmla="*/ 559 h 1614"/>
                <a:gd name="T56" fmla="*/ 1477 w 2067"/>
                <a:gd name="T57" fmla="*/ 470 h 1614"/>
                <a:gd name="T58" fmla="*/ 1787 w 2067"/>
                <a:gd name="T59" fmla="*/ 160 h 1614"/>
                <a:gd name="T60" fmla="*/ 1515 w 2067"/>
                <a:gd name="T61" fmla="*/ 160 h 1614"/>
                <a:gd name="T62" fmla="*/ 1341 w 2067"/>
                <a:gd name="T63" fmla="*/ 335 h 1614"/>
                <a:gd name="T64" fmla="*/ 1227 w 2067"/>
                <a:gd name="T65" fmla="*/ 335 h 1614"/>
                <a:gd name="T66" fmla="*/ 1227 w 2067"/>
                <a:gd name="T67" fmla="*/ 221 h 1614"/>
                <a:gd name="T68" fmla="*/ 1425 w 2067"/>
                <a:gd name="T69" fmla="*/ 23 h 1614"/>
                <a:gd name="T70" fmla="*/ 1482 w 2067"/>
                <a:gd name="T71" fmla="*/ 0 h 1614"/>
                <a:gd name="T72" fmla="*/ 1981 w 2067"/>
                <a:gd name="T73" fmla="*/ 0 h 1614"/>
                <a:gd name="T74" fmla="*/ 2054 w 2067"/>
                <a:gd name="T75" fmla="*/ 49 h 1614"/>
                <a:gd name="T76" fmla="*/ 2037 w 2067"/>
                <a:gd name="T77" fmla="*/ 137 h 1614"/>
                <a:gd name="T78" fmla="*/ 1591 w 2067"/>
                <a:gd name="T79" fmla="*/ 583 h 1614"/>
                <a:gd name="T80" fmla="*/ 1293 w 2067"/>
                <a:gd name="T81" fmla="*/ 719 h 1614"/>
                <a:gd name="T82" fmla="*/ 1290 w 2067"/>
                <a:gd name="T83" fmla="*/ 719 h 1614"/>
                <a:gd name="T84" fmla="*/ 980 w 2067"/>
                <a:gd name="T85" fmla="*/ 583 h 1614"/>
                <a:gd name="T86" fmla="*/ 559 w 2067"/>
                <a:gd name="T87" fmla="*/ 162 h 1614"/>
                <a:gd name="T88" fmla="*/ 279 w 2067"/>
                <a:gd name="T89" fmla="*/ 162 h 1614"/>
                <a:gd name="T90" fmla="*/ 867 w 2067"/>
                <a:gd name="T91" fmla="*/ 749 h 1614"/>
                <a:gd name="T92" fmla="*/ 890 w 2067"/>
                <a:gd name="T93" fmla="*/ 806 h 1614"/>
                <a:gd name="T94" fmla="*/ 890 w 2067"/>
                <a:gd name="T95" fmla="*/ 808 h 1614"/>
                <a:gd name="T96" fmla="*/ 867 w 2067"/>
                <a:gd name="T97" fmla="*/ 865 h 1614"/>
                <a:gd name="T98" fmla="*/ 279 w 2067"/>
                <a:gd name="T99" fmla="*/ 1452 h 1614"/>
                <a:gd name="T100" fmla="*/ 559 w 2067"/>
                <a:gd name="T101" fmla="*/ 1452 h 1614"/>
                <a:gd name="T102" fmla="*/ 980 w 2067"/>
                <a:gd name="T103" fmla="*/ 1031 h 1614"/>
                <a:gd name="T104" fmla="*/ 1290 w 2067"/>
                <a:gd name="T105" fmla="*/ 895 h 1614"/>
                <a:gd name="T106" fmla="*/ 1293 w 2067"/>
                <a:gd name="T107" fmla="*/ 895 h 1614"/>
                <a:gd name="T108" fmla="*/ 1591 w 2067"/>
                <a:gd name="T109" fmla="*/ 1030 h 1614"/>
                <a:gd name="T110" fmla="*/ 2037 w 2067"/>
                <a:gd name="T111" fmla="*/ 1477 h 1614"/>
                <a:gd name="T112" fmla="*/ 2054 w 2067"/>
                <a:gd name="T113" fmla="*/ 1564 h 1614"/>
                <a:gd name="T114" fmla="*/ 1981 w 2067"/>
                <a:gd name="T115" fmla="*/ 1614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7" h="1614">
                  <a:moveTo>
                    <a:pt x="1981" y="1614"/>
                  </a:moveTo>
                  <a:cubicBezTo>
                    <a:pt x="1482" y="1614"/>
                    <a:pt x="1482" y="1614"/>
                    <a:pt x="1482" y="1614"/>
                  </a:cubicBezTo>
                  <a:cubicBezTo>
                    <a:pt x="1461" y="1614"/>
                    <a:pt x="1440" y="1605"/>
                    <a:pt x="1425" y="1590"/>
                  </a:cubicBezTo>
                  <a:cubicBezTo>
                    <a:pt x="1227" y="1391"/>
                    <a:pt x="1227" y="1391"/>
                    <a:pt x="1227" y="1391"/>
                  </a:cubicBezTo>
                  <a:cubicBezTo>
                    <a:pt x="1195" y="1360"/>
                    <a:pt x="1195" y="1309"/>
                    <a:pt x="1227" y="1278"/>
                  </a:cubicBezTo>
                  <a:cubicBezTo>
                    <a:pt x="1258" y="1247"/>
                    <a:pt x="1309" y="1247"/>
                    <a:pt x="1340" y="1278"/>
                  </a:cubicBezTo>
                  <a:cubicBezTo>
                    <a:pt x="1515" y="1454"/>
                    <a:pt x="1515" y="1454"/>
                    <a:pt x="1515" y="1454"/>
                  </a:cubicBezTo>
                  <a:cubicBezTo>
                    <a:pt x="1787" y="1454"/>
                    <a:pt x="1787" y="1454"/>
                    <a:pt x="1787" y="1454"/>
                  </a:cubicBezTo>
                  <a:cubicBezTo>
                    <a:pt x="1477" y="1144"/>
                    <a:pt x="1477" y="1144"/>
                    <a:pt x="1477" y="1144"/>
                  </a:cubicBezTo>
                  <a:cubicBezTo>
                    <a:pt x="1419" y="1085"/>
                    <a:pt x="1356" y="1055"/>
                    <a:pt x="1293" y="1055"/>
                  </a:cubicBezTo>
                  <a:cubicBezTo>
                    <a:pt x="1293" y="1055"/>
                    <a:pt x="1293" y="1055"/>
                    <a:pt x="1292" y="1055"/>
                  </a:cubicBezTo>
                  <a:cubicBezTo>
                    <a:pt x="1184" y="1055"/>
                    <a:pt x="1098" y="1139"/>
                    <a:pt x="1094" y="1143"/>
                  </a:cubicBezTo>
                  <a:cubicBezTo>
                    <a:pt x="1094" y="1143"/>
                    <a:pt x="1094" y="1143"/>
                    <a:pt x="1094" y="1144"/>
                  </a:cubicBezTo>
                  <a:cubicBezTo>
                    <a:pt x="649" y="1589"/>
                    <a:pt x="649" y="1589"/>
                    <a:pt x="649" y="1589"/>
                  </a:cubicBezTo>
                  <a:cubicBezTo>
                    <a:pt x="634" y="1604"/>
                    <a:pt x="613" y="1612"/>
                    <a:pt x="592" y="1612"/>
                  </a:cubicBezTo>
                  <a:cubicBezTo>
                    <a:pt x="86" y="1612"/>
                    <a:pt x="86" y="1612"/>
                    <a:pt x="86" y="1612"/>
                  </a:cubicBezTo>
                  <a:cubicBezTo>
                    <a:pt x="54" y="1612"/>
                    <a:pt x="24" y="1593"/>
                    <a:pt x="12" y="1563"/>
                  </a:cubicBezTo>
                  <a:cubicBezTo>
                    <a:pt x="0" y="1533"/>
                    <a:pt x="7" y="1498"/>
                    <a:pt x="29" y="1475"/>
                  </a:cubicBezTo>
                  <a:cubicBezTo>
                    <a:pt x="698" y="807"/>
                    <a:pt x="698" y="807"/>
                    <a:pt x="698" y="807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7" y="115"/>
                    <a:pt x="0" y="81"/>
                    <a:pt x="12" y="51"/>
                  </a:cubicBezTo>
                  <a:cubicBezTo>
                    <a:pt x="24" y="21"/>
                    <a:pt x="54" y="2"/>
                    <a:pt x="86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613" y="2"/>
                    <a:pt x="634" y="10"/>
                    <a:pt x="649" y="25"/>
                  </a:cubicBezTo>
                  <a:cubicBezTo>
                    <a:pt x="1094" y="470"/>
                    <a:pt x="1094" y="470"/>
                    <a:pt x="1094" y="470"/>
                  </a:cubicBezTo>
                  <a:cubicBezTo>
                    <a:pt x="1094" y="470"/>
                    <a:pt x="1094" y="470"/>
                    <a:pt x="1094" y="471"/>
                  </a:cubicBezTo>
                  <a:cubicBezTo>
                    <a:pt x="1098" y="475"/>
                    <a:pt x="1184" y="558"/>
                    <a:pt x="1292" y="559"/>
                  </a:cubicBezTo>
                  <a:cubicBezTo>
                    <a:pt x="1293" y="559"/>
                    <a:pt x="1293" y="559"/>
                    <a:pt x="1293" y="559"/>
                  </a:cubicBezTo>
                  <a:cubicBezTo>
                    <a:pt x="1356" y="559"/>
                    <a:pt x="1419" y="529"/>
                    <a:pt x="1477" y="470"/>
                  </a:cubicBezTo>
                  <a:cubicBezTo>
                    <a:pt x="1787" y="160"/>
                    <a:pt x="1787" y="160"/>
                    <a:pt x="1787" y="160"/>
                  </a:cubicBezTo>
                  <a:cubicBezTo>
                    <a:pt x="1515" y="160"/>
                    <a:pt x="1515" y="160"/>
                    <a:pt x="1515" y="160"/>
                  </a:cubicBezTo>
                  <a:cubicBezTo>
                    <a:pt x="1341" y="335"/>
                    <a:pt x="1341" y="335"/>
                    <a:pt x="1341" y="335"/>
                  </a:cubicBezTo>
                  <a:cubicBezTo>
                    <a:pt x="1309" y="366"/>
                    <a:pt x="1259" y="366"/>
                    <a:pt x="1227" y="335"/>
                  </a:cubicBezTo>
                  <a:cubicBezTo>
                    <a:pt x="1196" y="303"/>
                    <a:pt x="1196" y="253"/>
                    <a:pt x="1227" y="221"/>
                  </a:cubicBezTo>
                  <a:cubicBezTo>
                    <a:pt x="1425" y="23"/>
                    <a:pt x="1425" y="23"/>
                    <a:pt x="1425" y="23"/>
                  </a:cubicBezTo>
                  <a:cubicBezTo>
                    <a:pt x="1440" y="8"/>
                    <a:pt x="1461" y="0"/>
                    <a:pt x="1482" y="0"/>
                  </a:cubicBezTo>
                  <a:cubicBezTo>
                    <a:pt x="1981" y="0"/>
                    <a:pt x="1981" y="0"/>
                    <a:pt x="1981" y="0"/>
                  </a:cubicBezTo>
                  <a:cubicBezTo>
                    <a:pt x="2013" y="0"/>
                    <a:pt x="2042" y="19"/>
                    <a:pt x="2054" y="49"/>
                  </a:cubicBezTo>
                  <a:cubicBezTo>
                    <a:pt x="2067" y="79"/>
                    <a:pt x="2060" y="114"/>
                    <a:pt x="2037" y="137"/>
                  </a:cubicBezTo>
                  <a:cubicBezTo>
                    <a:pt x="1591" y="583"/>
                    <a:pt x="1591" y="583"/>
                    <a:pt x="1591" y="583"/>
                  </a:cubicBezTo>
                  <a:cubicBezTo>
                    <a:pt x="1501" y="673"/>
                    <a:pt x="1400" y="719"/>
                    <a:pt x="1293" y="719"/>
                  </a:cubicBezTo>
                  <a:cubicBezTo>
                    <a:pt x="1292" y="719"/>
                    <a:pt x="1291" y="719"/>
                    <a:pt x="1290" y="719"/>
                  </a:cubicBezTo>
                  <a:cubicBezTo>
                    <a:pt x="1117" y="717"/>
                    <a:pt x="992" y="595"/>
                    <a:pt x="980" y="583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867" y="749"/>
                    <a:pt x="867" y="749"/>
                    <a:pt x="867" y="749"/>
                  </a:cubicBezTo>
                  <a:cubicBezTo>
                    <a:pt x="882" y="764"/>
                    <a:pt x="890" y="784"/>
                    <a:pt x="890" y="806"/>
                  </a:cubicBezTo>
                  <a:cubicBezTo>
                    <a:pt x="890" y="808"/>
                    <a:pt x="890" y="808"/>
                    <a:pt x="890" y="808"/>
                  </a:cubicBezTo>
                  <a:cubicBezTo>
                    <a:pt x="890" y="829"/>
                    <a:pt x="882" y="850"/>
                    <a:pt x="867" y="865"/>
                  </a:cubicBezTo>
                  <a:cubicBezTo>
                    <a:pt x="279" y="1452"/>
                    <a:pt x="279" y="1452"/>
                    <a:pt x="279" y="1452"/>
                  </a:cubicBezTo>
                  <a:cubicBezTo>
                    <a:pt x="559" y="1452"/>
                    <a:pt x="559" y="1452"/>
                    <a:pt x="559" y="1452"/>
                  </a:cubicBezTo>
                  <a:cubicBezTo>
                    <a:pt x="980" y="1031"/>
                    <a:pt x="980" y="1031"/>
                    <a:pt x="980" y="1031"/>
                  </a:cubicBezTo>
                  <a:cubicBezTo>
                    <a:pt x="992" y="1019"/>
                    <a:pt x="1117" y="896"/>
                    <a:pt x="1290" y="895"/>
                  </a:cubicBezTo>
                  <a:cubicBezTo>
                    <a:pt x="1291" y="895"/>
                    <a:pt x="1292" y="895"/>
                    <a:pt x="1293" y="895"/>
                  </a:cubicBezTo>
                  <a:cubicBezTo>
                    <a:pt x="1400" y="895"/>
                    <a:pt x="1501" y="940"/>
                    <a:pt x="1591" y="1030"/>
                  </a:cubicBezTo>
                  <a:cubicBezTo>
                    <a:pt x="2037" y="1477"/>
                    <a:pt x="2037" y="1477"/>
                    <a:pt x="2037" y="1477"/>
                  </a:cubicBezTo>
                  <a:cubicBezTo>
                    <a:pt x="2060" y="1500"/>
                    <a:pt x="2067" y="1534"/>
                    <a:pt x="2054" y="1564"/>
                  </a:cubicBezTo>
                  <a:cubicBezTo>
                    <a:pt x="2042" y="1594"/>
                    <a:pt x="2013" y="1614"/>
                    <a:pt x="1981" y="1614"/>
                  </a:cubicBezTo>
                  <a:close/>
                </a:path>
              </a:pathLst>
            </a:custGeom>
            <a:solidFill>
              <a:srgbClr val="01C4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Полилиния 30">
              <a:extLst>
                <a:ext uri="{FF2B5EF4-FFF2-40B4-BE49-F238E27FC236}">
                  <a16:creationId xmlns:a16="http://schemas.microsoft.com/office/drawing/2014/main" id="{6483E46B-7A32-4A99-82E7-D4DDA8426596}"/>
                </a:ext>
              </a:extLst>
            </p:cNvPr>
            <p:cNvSpPr/>
            <p:nvPr/>
          </p:nvSpPr>
          <p:spPr>
            <a:xfrm>
              <a:off x="10428727" y="542697"/>
              <a:ext cx="822564" cy="143310"/>
            </a:xfrm>
            <a:custGeom>
              <a:avLst/>
              <a:gdLst/>
              <a:ahLst/>
              <a:cxnLst/>
              <a:rect l="l" t="t" r="r" b="b"/>
              <a:pathLst>
                <a:path w="1664119" h="289928">
                  <a:moveTo>
                    <a:pt x="259372" y="188353"/>
                  </a:moveTo>
                  <a:lnTo>
                    <a:pt x="259372" y="257213"/>
                  </a:lnTo>
                  <a:lnTo>
                    <a:pt x="309369" y="257213"/>
                  </a:lnTo>
                  <a:cubicBezTo>
                    <a:pt x="321049" y="257239"/>
                    <a:pt x="330474" y="254421"/>
                    <a:pt x="337646" y="248759"/>
                  </a:cubicBezTo>
                  <a:cubicBezTo>
                    <a:pt x="344817" y="243098"/>
                    <a:pt x="348505" y="234439"/>
                    <a:pt x="348710" y="222783"/>
                  </a:cubicBezTo>
                  <a:cubicBezTo>
                    <a:pt x="348531" y="211127"/>
                    <a:pt x="344894" y="202469"/>
                    <a:pt x="337799" y="196807"/>
                  </a:cubicBezTo>
                  <a:cubicBezTo>
                    <a:pt x="330705" y="191146"/>
                    <a:pt x="321228" y="188328"/>
                    <a:pt x="309369" y="188353"/>
                  </a:cubicBezTo>
                  <a:close/>
                  <a:moveTo>
                    <a:pt x="29848" y="147396"/>
                  </a:moveTo>
                  <a:lnTo>
                    <a:pt x="29848" y="256803"/>
                  </a:lnTo>
                  <a:lnTo>
                    <a:pt x="106058" y="257213"/>
                  </a:lnTo>
                  <a:cubicBezTo>
                    <a:pt x="126297" y="256769"/>
                    <a:pt x="141337" y="251306"/>
                    <a:pt x="151179" y="240822"/>
                  </a:cubicBezTo>
                  <a:cubicBezTo>
                    <a:pt x="161021" y="230339"/>
                    <a:pt x="165921" y="217500"/>
                    <a:pt x="165878" y="202304"/>
                  </a:cubicBezTo>
                  <a:cubicBezTo>
                    <a:pt x="165980" y="187109"/>
                    <a:pt x="161064" y="174269"/>
                    <a:pt x="151128" y="163786"/>
                  </a:cubicBezTo>
                  <a:cubicBezTo>
                    <a:pt x="141192" y="153303"/>
                    <a:pt x="125623" y="147840"/>
                    <a:pt x="104419" y="147396"/>
                  </a:cubicBezTo>
                  <a:close/>
                  <a:moveTo>
                    <a:pt x="1574832" y="115040"/>
                  </a:moveTo>
                  <a:cubicBezTo>
                    <a:pt x="1557945" y="115347"/>
                    <a:pt x="1544207" y="120472"/>
                    <a:pt x="1533618" y="130413"/>
                  </a:cubicBezTo>
                  <a:cubicBezTo>
                    <a:pt x="1523029" y="140355"/>
                    <a:pt x="1516151" y="153269"/>
                    <a:pt x="1512986" y="169155"/>
                  </a:cubicBezTo>
                  <a:lnTo>
                    <a:pt x="1633810" y="169155"/>
                  </a:lnTo>
                  <a:cubicBezTo>
                    <a:pt x="1630969" y="153269"/>
                    <a:pt x="1624672" y="140355"/>
                    <a:pt x="1614919" y="130413"/>
                  </a:cubicBezTo>
                  <a:cubicBezTo>
                    <a:pt x="1605166" y="120472"/>
                    <a:pt x="1591803" y="115347"/>
                    <a:pt x="1574832" y="115040"/>
                  </a:cubicBezTo>
                  <a:close/>
                  <a:moveTo>
                    <a:pt x="1178084" y="115040"/>
                  </a:moveTo>
                  <a:cubicBezTo>
                    <a:pt x="1157623" y="115560"/>
                    <a:pt x="1141694" y="122713"/>
                    <a:pt x="1130298" y="136499"/>
                  </a:cubicBezTo>
                  <a:cubicBezTo>
                    <a:pt x="1118903" y="150284"/>
                    <a:pt x="1113115" y="167577"/>
                    <a:pt x="1112936" y="188379"/>
                  </a:cubicBezTo>
                  <a:cubicBezTo>
                    <a:pt x="1113115" y="209147"/>
                    <a:pt x="1118903" y="226304"/>
                    <a:pt x="1130298" y="239850"/>
                  </a:cubicBezTo>
                  <a:cubicBezTo>
                    <a:pt x="1141694" y="253396"/>
                    <a:pt x="1157623" y="260413"/>
                    <a:pt x="1178084" y="260899"/>
                  </a:cubicBezTo>
                  <a:cubicBezTo>
                    <a:pt x="1198596" y="260413"/>
                    <a:pt x="1214730" y="253396"/>
                    <a:pt x="1226484" y="239850"/>
                  </a:cubicBezTo>
                  <a:cubicBezTo>
                    <a:pt x="1238238" y="226304"/>
                    <a:pt x="1244230" y="209147"/>
                    <a:pt x="1244461" y="188379"/>
                  </a:cubicBezTo>
                  <a:cubicBezTo>
                    <a:pt x="1244230" y="167577"/>
                    <a:pt x="1238238" y="150284"/>
                    <a:pt x="1226484" y="136499"/>
                  </a:cubicBezTo>
                  <a:cubicBezTo>
                    <a:pt x="1214730" y="122713"/>
                    <a:pt x="1198596" y="115560"/>
                    <a:pt x="1178084" y="115040"/>
                  </a:cubicBezTo>
                  <a:close/>
                  <a:moveTo>
                    <a:pt x="768509" y="115040"/>
                  </a:moveTo>
                  <a:cubicBezTo>
                    <a:pt x="748048" y="115560"/>
                    <a:pt x="732119" y="122713"/>
                    <a:pt x="720723" y="136499"/>
                  </a:cubicBezTo>
                  <a:cubicBezTo>
                    <a:pt x="709328" y="150284"/>
                    <a:pt x="703540" y="167577"/>
                    <a:pt x="703361" y="188379"/>
                  </a:cubicBezTo>
                  <a:cubicBezTo>
                    <a:pt x="703540" y="209147"/>
                    <a:pt x="709328" y="226304"/>
                    <a:pt x="720723" y="239850"/>
                  </a:cubicBezTo>
                  <a:cubicBezTo>
                    <a:pt x="732119" y="253396"/>
                    <a:pt x="748048" y="260413"/>
                    <a:pt x="768509" y="260899"/>
                  </a:cubicBezTo>
                  <a:cubicBezTo>
                    <a:pt x="789021" y="260413"/>
                    <a:pt x="805155" y="253396"/>
                    <a:pt x="816909" y="239850"/>
                  </a:cubicBezTo>
                  <a:cubicBezTo>
                    <a:pt x="828663" y="226304"/>
                    <a:pt x="834655" y="209147"/>
                    <a:pt x="834885" y="188379"/>
                  </a:cubicBezTo>
                  <a:cubicBezTo>
                    <a:pt x="834655" y="167577"/>
                    <a:pt x="828663" y="150284"/>
                    <a:pt x="816909" y="136499"/>
                  </a:cubicBezTo>
                  <a:cubicBezTo>
                    <a:pt x="805155" y="122713"/>
                    <a:pt x="789021" y="115560"/>
                    <a:pt x="768509" y="115040"/>
                  </a:cubicBezTo>
                  <a:close/>
                  <a:moveTo>
                    <a:pt x="1300115" y="89287"/>
                  </a:moveTo>
                  <a:lnTo>
                    <a:pt x="1456931" y="89287"/>
                  </a:lnTo>
                  <a:lnTo>
                    <a:pt x="1456931" y="118726"/>
                  </a:lnTo>
                  <a:lnTo>
                    <a:pt x="1393037" y="118726"/>
                  </a:lnTo>
                  <a:lnTo>
                    <a:pt x="1393037" y="286651"/>
                  </a:lnTo>
                  <a:lnTo>
                    <a:pt x="1363599" y="286651"/>
                  </a:lnTo>
                  <a:lnTo>
                    <a:pt x="1363599" y="118726"/>
                  </a:lnTo>
                  <a:lnTo>
                    <a:pt x="1300115" y="118726"/>
                  </a:lnTo>
                  <a:close/>
                  <a:moveTo>
                    <a:pt x="900779" y="89287"/>
                  </a:moveTo>
                  <a:lnTo>
                    <a:pt x="930627" y="89287"/>
                  </a:lnTo>
                  <a:lnTo>
                    <a:pt x="930627" y="173250"/>
                  </a:lnTo>
                  <a:lnTo>
                    <a:pt x="961345" y="173250"/>
                  </a:lnTo>
                  <a:lnTo>
                    <a:pt x="1016638" y="89287"/>
                  </a:lnTo>
                  <a:lnTo>
                    <a:pt x="1053909" y="89287"/>
                  </a:lnTo>
                  <a:lnTo>
                    <a:pt x="990016" y="183472"/>
                  </a:lnTo>
                  <a:lnTo>
                    <a:pt x="1066196" y="286651"/>
                  </a:lnTo>
                  <a:lnTo>
                    <a:pt x="1028925" y="286651"/>
                  </a:lnTo>
                  <a:lnTo>
                    <a:pt x="967079" y="202689"/>
                  </a:lnTo>
                  <a:lnTo>
                    <a:pt x="930627" y="202689"/>
                  </a:lnTo>
                  <a:lnTo>
                    <a:pt x="930627" y="286651"/>
                  </a:lnTo>
                  <a:lnTo>
                    <a:pt x="900779" y="286651"/>
                  </a:lnTo>
                  <a:close/>
                  <a:moveTo>
                    <a:pt x="410147" y="89287"/>
                  </a:moveTo>
                  <a:lnTo>
                    <a:pt x="439994" y="89287"/>
                  </a:lnTo>
                  <a:lnTo>
                    <a:pt x="439994" y="286651"/>
                  </a:lnTo>
                  <a:lnTo>
                    <a:pt x="410147" y="286651"/>
                  </a:lnTo>
                  <a:close/>
                  <a:moveTo>
                    <a:pt x="229934" y="89287"/>
                  </a:moveTo>
                  <a:lnTo>
                    <a:pt x="259372" y="89287"/>
                  </a:lnTo>
                  <a:lnTo>
                    <a:pt x="259372" y="158915"/>
                  </a:lnTo>
                  <a:lnTo>
                    <a:pt x="309369" y="158915"/>
                  </a:lnTo>
                  <a:cubicBezTo>
                    <a:pt x="330213" y="159067"/>
                    <a:pt x="347004" y="164692"/>
                    <a:pt x="359740" y="175792"/>
                  </a:cubicBezTo>
                  <a:cubicBezTo>
                    <a:pt x="372475" y="186891"/>
                    <a:pt x="379021" y="202555"/>
                    <a:pt x="379377" y="222783"/>
                  </a:cubicBezTo>
                  <a:cubicBezTo>
                    <a:pt x="378842" y="243012"/>
                    <a:pt x="371938" y="258676"/>
                    <a:pt x="358665" y="269775"/>
                  </a:cubicBezTo>
                  <a:cubicBezTo>
                    <a:pt x="345392" y="280874"/>
                    <a:pt x="328960" y="286500"/>
                    <a:pt x="309369" y="286651"/>
                  </a:cubicBezTo>
                  <a:lnTo>
                    <a:pt x="229934" y="286651"/>
                  </a:lnTo>
                  <a:close/>
                  <a:moveTo>
                    <a:pt x="1574832" y="86420"/>
                  </a:moveTo>
                  <a:cubicBezTo>
                    <a:pt x="1593728" y="86632"/>
                    <a:pt x="1609817" y="91256"/>
                    <a:pt x="1623101" y="100291"/>
                  </a:cubicBezTo>
                  <a:cubicBezTo>
                    <a:pt x="1636384" y="109327"/>
                    <a:pt x="1646527" y="121502"/>
                    <a:pt x="1653531" y="136818"/>
                  </a:cubicBezTo>
                  <a:cubicBezTo>
                    <a:pt x="1660534" y="152134"/>
                    <a:pt x="1664063" y="169318"/>
                    <a:pt x="1664119" y="188371"/>
                  </a:cubicBezTo>
                  <a:cubicBezTo>
                    <a:pt x="1664102" y="190024"/>
                    <a:pt x="1664034" y="191727"/>
                    <a:pt x="1663914" y="193482"/>
                  </a:cubicBezTo>
                  <a:cubicBezTo>
                    <a:pt x="1663795" y="195237"/>
                    <a:pt x="1663727" y="196940"/>
                    <a:pt x="1663709" y="198593"/>
                  </a:cubicBezTo>
                  <a:lnTo>
                    <a:pt x="1511757" y="198593"/>
                  </a:lnTo>
                  <a:cubicBezTo>
                    <a:pt x="1513976" y="216791"/>
                    <a:pt x="1520802" y="231633"/>
                    <a:pt x="1532236" y="243119"/>
                  </a:cubicBezTo>
                  <a:cubicBezTo>
                    <a:pt x="1543670" y="254606"/>
                    <a:pt x="1558687" y="260532"/>
                    <a:pt x="1577289" y="260899"/>
                  </a:cubicBezTo>
                  <a:cubicBezTo>
                    <a:pt x="1589568" y="260823"/>
                    <a:pt x="1600234" y="258209"/>
                    <a:pt x="1609287" y="253060"/>
                  </a:cubicBezTo>
                  <a:cubicBezTo>
                    <a:pt x="1618340" y="247910"/>
                    <a:pt x="1625832" y="240686"/>
                    <a:pt x="1631763" y="231386"/>
                  </a:cubicBezTo>
                  <a:lnTo>
                    <a:pt x="1657566" y="244093"/>
                  </a:lnTo>
                  <a:cubicBezTo>
                    <a:pt x="1649306" y="258168"/>
                    <a:pt x="1638384" y="269220"/>
                    <a:pt x="1624800" y="277248"/>
                  </a:cubicBezTo>
                  <a:cubicBezTo>
                    <a:pt x="1611215" y="285276"/>
                    <a:pt x="1595379" y="289366"/>
                    <a:pt x="1577289" y="289518"/>
                  </a:cubicBezTo>
                  <a:cubicBezTo>
                    <a:pt x="1558437" y="289309"/>
                    <a:pt x="1541810" y="284726"/>
                    <a:pt x="1527410" y="275769"/>
                  </a:cubicBezTo>
                  <a:cubicBezTo>
                    <a:pt x="1513010" y="266812"/>
                    <a:pt x="1501727" y="254736"/>
                    <a:pt x="1493561" y="239542"/>
                  </a:cubicBezTo>
                  <a:cubicBezTo>
                    <a:pt x="1485396" y="224348"/>
                    <a:pt x="1481239" y="207291"/>
                    <a:pt x="1481090" y="188371"/>
                  </a:cubicBezTo>
                  <a:cubicBezTo>
                    <a:pt x="1481208" y="169318"/>
                    <a:pt x="1485153" y="152134"/>
                    <a:pt x="1492924" y="136818"/>
                  </a:cubicBezTo>
                  <a:cubicBezTo>
                    <a:pt x="1500695" y="121502"/>
                    <a:pt x="1511584" y="109327"/>
                    <a:pt x="1525590" y="100291"/>
                  </a:cubicBezTo>
                  <a:cubicBezTo>
                    <a:pt x="1539595" y="91256"/>
                    <a:pt x="1556009" y="86632"/>
                    <a:pt x="1574832" y="86420"/>
                  </a:cubicBezTo>
                  <a:close/>
                  <a:moveTo>
                    <a:pt x="1178084" y="86420"/>
                  </a:moveTo>
                  <a:cubicBezTo>
                    <a:pt x="1197073" y="86632"/>
                    <a:pt x="1213765" y="91255"/>
                    <a:pt x="1228162" y="100289"/>
                  </a:cubicBezTo>
                  <a:cubicBezTo>
                    <a:pt x="1242558" y="109324"/>
                    <a:pt x="1253813" y="121499"/>
                    <a:pt x="1261926" y="136816"/>
                  </a:cubicBezTo>
                  <a:cubicBezTo>
                    <a:pt x="1270040" y="152133"/>
                    <a:pt x="1274167" y="169320"/>
                    <a:pt x="1274308" y="188379"/>
                  </a:cubicBezTo>
                  <a:cubicBezTo>
                    <a:pt x="1274167" y="207433"/>
                    <a:pt x="1270040" y="224585"/>
                    <a:pt x="1261926" y="239836"/>
                  </a:cubicBezTo>
                  <a:cubicBezTo>
                    <a:pt x="1253813" y="255087"/>
                    <a:pt x="1242558" y="267197"/>
                    <a:pt x="1228162" y="276165"/>
                  </a:cubicBezTo>
                  <a:cubicBezTo>
                    <a:pt x="1213765" y="285134"/>
                    <a:pt x="1197073" y="289721"/>
                    <a:pt x="1178084" y="289928"/>
                  </a:cubicBezTo>
                  <a:cubicBezTo>
                    <a:pt x="1159239" y="289721"/>
                    <a:pt x="1142714" y="285134"/>
                    <a:pt x="1128507" y="276165"/>
                  </a:cubicBezTo>
                  <a:cubicBezTo>
                    <a:pt x="1114300" y="267197"/>
                    <a:pt x="1103212" y="255087"/>
                    <a:pt x="1095242" y="239836"/>
                  </a:cubicBezTo>
                  <a:cubicBezTo>
                    <a:pt x="1087273" y="224585"/>
                    <a:pt x="1083221" y="207433"/>
                    <a:pt x="1083088" y="188379"/>
                  </a:cubicBezTo>
                  <a:cubicBezTo>
                    <a:pt x="1083221" y="169320"/>
                    <a:pt x="1087273" y="152133"/>
                    <a:pt x="1095242" y="136816"/>
                  </a:cubicBezTo>
                  <a:cubicBezTo>
                    <a:pt x="1103212" y="121499"/>
                    <a:pt x="1114300" y="109324"/>
                    <a:pt x="1128507" y="100289"/>
                  </a:cubicBezTo>
                  <a:cubicBezTo>
                    <a:pt x="1142714" y="91255"/>
                    <a:pt x="1159239" y="86632"/>
                    <a:pt x="1178084" y="86420"/>
                  </a:cubicBezTo>
                  <a:close/>
                  <a:moveTo>
                    <a:pt x="768509" y="86420"/>
                  </a:moveTo>
                  <a:cubicBezTo>
                    <a:pt x="787498" y="86632"/>
                    <a:pt x="804190" y="91255"/>
                    <a:pt x="818586" y="100289"/>
                  </a:cubicBezTo>
                  <a:cubicBezTo>
                    <a:pt x="832983" y="109324"/>
                    <a:pt x="844238" y="121499"/>
                    <a:pt x="852351" y="136816"/>
                  </a:cubicBezTo>
                  <a:cubicBezTo>
                    <a:pt x="860465" y="152133"/>
                    <a:pt x="864592" y="169320"/>
                    <a:pt x="864733" y="188379"/>
                  </a:cubicBezTo>
                  <a:cubicBezTo>
                    <a:pt x="864592" y="207433"/>
                    <a:pt x="860465" y="224585"/>
                    <a:pt x="852351" y="239836"/>
                  </a:cubicBezTo>
                  <a:cubicBezTo>
                    <a:pt x="844238" y="255087"/>
                    <a:pt x="832983" y="267197"/>
                    <a:pt x="818587" y="276165"/>
                  </a:cubicBezTo>
                  <a:cubicBezTo>
                    <a:pt x="804190" y="285134"/>
                    <a:pt x="787498" y="289721"/>
                    <a:pt x="768509" y="289928"/>
                  </a:cubicBezTo>
                  <a:cubicBezTo>
                    <a:pt x="749664" y="289721"/>
                    <a:pt x="733139" y="285134"/>
                    <a:pt x="718932" y="276165"/>
                  </a:cubicBezTo>
                  <a:cubicBezTo>
                    <a:pt x="704725" y="267197"/>
                    <a:pt x="693637" y="255087"/>
                    <a:pt x="685667" y="239836"/>
                  </a:cubicBezTo>
                  <a:cubicBezTo>
                    <a:pt x="677698" y="224585"/>
                    <a:pt x="673646" y="207433"/>
                    <a:pt x="673513" y="188379"/>
                  </a:cubicBezTo>
                  <a:cubicBezTo>
                    <a:pt x="673646" y="169320"/>
                    <a:pt x="677698" y="152133"/>
                    <a:pt x="685667" y="136816"/>
                  </a:cubicBezTo>
                  <a:cubicBezTo>
                    <a:pt x="693637" y="121499"/>
                    <a:pt x="704725" y="109324"/>
                    <a:pt x="718932" y="100289"/>
                  </a:cubicBezTo>
                  <a:cubicBezTo>
                    <a:pt x="733139" y="91255"/>
                    <a:pt x="749664" y="86632"/>
                    <a:pt x="768509" y="86420"/>
                  </a:cubicBezTo>
                  <a:close/>
                  <a:moveTo>
                    <a:pt x="566001" y="86420"/>
                  </a:moveTo>
                  <a:cubicBezTo>
                    <a:pt x="584141" y="86607"/>
                    <a:pt x="600183" y="90833"/>
                    <a:pt x="614126" y="99099"/>
                  </a:cubicBezTo>
                  <a:cubicBezTo>
                    <a:pt x="628068" y="107365"/>
                    <a:pt x="639195" y="118551"/>
                    <a:pt x="647506" y="132657"/>
                  </a:cubicBezTo>
                  <a:lnTo>
                    <a:pt x="621703" y="144949"/>
                  </a:lnTo>
                  <a:cubicBezTo>
                    <a:pt x="615721" y="135816"/>
                    <a:pt x="608025" y="128577"/>
                    <a:pt x="598613" y="123234"/>
                  </a:cubicBezTo>
                  <a:cubicBezTo>
                    <a:pt x="589201" y="117890"/>
                    <a:pt x="578331" y="115159"/>
                    <a:pt x="566001" y="115040"/>
                  </a:cubicBezTo>
                  <a:cubicBezTo>
                    <a:pt x="545744" y="115560"/>
                    <a:pt x="529941" y="122713"/>
                    <a:pt x="518592" y="136499"/>
                  </a:cubicBezTo>
                  <a:cubicBezTo>
                    <a:pt x="507244" y="150284"/>
                    <a:pt x="501476" y="167577"/>
                    <a:pt x="501288" y="188379"/>
                  </a:cubicBezTo>
                  <a:cubicBezTo>
                    <a:pt x="501467" y="209147"/>
                    <a:pt x="507252" y="226304"/>
                    <a:pt x="518644" y="239850"/>
                  </a:cubicBezTo>
                  <a:cubicBezTo>
                    <a:pt x="530035" y="253396"/>
                    <a:pt x="545957" y="260413"/>
                    <a:pt x="566410" y="260899"/>
                  </a:cubicBezTo>
                  <a:cubicBezTo>
                    <a:pt x="578544" y="260823"/>
                    <a:pt x="589295" y="258211"/>
                    <a:pt x="598664" y="253064"/>
                  </a:cubicBezTo>
                  <a:cubicBezTo>
                    <a:pt x="608033" y="247916"/>
                    <a:pt x="615713" y="240695"/>
                    <a:pt x="621703" y="231400"/>
                  </a:cubicBezTo>
                  <a:lnTo>
                    <a:pt x="647506" y="244101"/>
                  </a:lnTo>
                  <a:cubicBezTo>
                    <a:pt x="639187" y="258172"/>
                    <a:pt x="628077" y="269221"/>
                    <a:pt x="614177" y="277249"/>
                  </a:cubicBezTo>
                  <a:cubicBezTo>
                    <a:pt x="600277" y="285276"/>
                    <a:pt x="584355" y="289366"/>
                    <a:pt x="566410" y="289518"/>
                  </a:cubicBezTo>
                  <a:cubicBezTo>
                    <a:pt x="547444" y="289309"/>
                    <a:pt x="530863" y="284727"/>
                    <a:pt x="516668" y="275771"/>
                  </a:cubicBezTo>
                  <a:cubicBezTo>
                    <a:pt x="502472" y="266815"/>
                    <a:pt x="491417" y="254741"/>
                    <a:pt x="483502" y="239548"/>
                  </a:cubicBezTo>
                  <a:cubicBezTo>
                    <a:pt x="475586" y="224355"/>
                    <a:pt x="471566" y="207299"/>
                    <a:pt x="471440" y="188379"/>
                  </a:cubicBezTo>
                  <a:cubicBezTo>
                    <a:pt x="471568" y="169320"/>
                    <a:pt x="475584" y="152133"/>
                    <a:pt x="483486" y="136816"/>
                  </a:cubicBezTo>
                  <a:cubicBezTo>
                    <a:pt x="491389" y="121499"/>
                    <a:pt x="502409" y="109324"/>
                    <a:pt x="516546" y="100289"/>
                  </a:cubicBezTo>
                  <a:cubicBezTo>
                    <a:pt x="530684" y="91255"/>
                    <a:pt x="547168" y="86632"/>
                    <a:pt x="566001" y="86420"/>
                  </a:cubicBezTo>
                  <a:close/>
                  <a:moveTo>
                    <a:pt x="0" y="0"/>
                  </a:moveTo>
                  <a:lnTo>
                    <a:pt x="99915" y="0"/>
                  </a:lnTo>
                  <a:cubicBezTo>
                    <a:pt x="128400" y="535"/>
                    <a:pt x="149148" y="7849"/>
                    <a:pt x="162159" y="21942"/>
                  </a:cubicBezTo>
                  <a:cubicBezTo>
                    <a:pt x="175170" y="36035"/>
                    <a:pt x="181580" y="53696"/>
                    <a:pt x="181391" y="74927"/>
                  </a:cubicBezTo>
                  <a:cubicBezTo>
                    <a:pt x="181331" y="86709"/>
                    <a:pt x="178690" y="97465"/>
                    <a:pt x="173468" y="107196"/>
                  </a:cubicBezTo>
                  <a:cubicBezTo>
                    <a:pt x="168245" y="116926"/>
                    <a:pt x="160799" y="125011"/>
                    <a:pt x="151128" y="131453"/>
                  </a:cubicBezTo>
                  <a:cubicBezTo>
                    <a:pt x="165965" y="138335"/>
                    <a:pt x="177423" y="147886"/>
                    <a:pt x="185503" y="160105"/>
                  </a:cubicBezTo>
                  <a:cubicBezTo>
                    <a:pt x="193582" y="172325"/>
                    <a:pt x="197672" y="186391"/>
                    <a:pt x="197774" y="202304"/>
                  </a:cubicBezTo>
                  <a:cubicBezTo>
                    <a:pt x="197904" y="225897"/>
                    <a:pt x="190590" y="245692"/>
                    <a:pt x="175831" y="261688"/>
                  </a:cubicBezTo>
                  <a:cubicBezTo>
                    <a:pt x="161073" y="277684"/>
                    <a:pt x="138089" y="286005"/>
                    <a:pt x="106881" y="286651"/>
                  </a:cubicBezTo>
                  <a:lnTo>
                    <a:pt x="0" y="286651"/>
                  </a:lnTo>
                  <a:lnTo>
                    <a:pt x="0" y="120415"/>
                  </a:lnTo>
                  <a:lnTo>
                    <a:pt x="94998" y="120415"/>
                  </a:lnTo>
                  <a:cubicBezTo>
                    <a:pt x="115016" y="120082"/>
                    <a:pt x="129170" y="115626"/>
                    <a:pt x="137459" y="107045"/>
                  </a:cubicBezTo>
                  <a:cubicBezTo>
                    <a:pt x="145748" y="98465"/>
                    <a:pt x="149760" y="87759"/>
                    <a:pt x="149495" y="74927"/>
                  </a:cubicBezTo>
                  <a:cubicBezTo>
                    <a:pt x="149879" y="62095"/>
                    <a:pt x="146345" y="51388"/>
                    <a:pt x="138893" y="42808"/>
                  </a:cubicBezTo>
                  <a:cubicBezTo>
                    <a:pt x="131440" y="34228"/>
                    <a:pt x="117765" y="29771"/>
                    <a:pt x="97866" y="29438"/>
                  </a:cubicBezTo>
                  <a:lnTo>
                    <a:pt x="0" y="29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1" name="Rectangle 10">
            <a:extLst>
              <a:ext uri="{FF2B5EF4-FFF2-40B4-BE49-F238E27FC236}">
                <a16:creationId xmlns:a16="http://schemas.microsoft.com/office/drawing/2014/main" id="{3CA38424-C99F-46EC-935B-C239C0D2720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48425"/>
            <a:ext cx="12192000" cy="409575"/>
          </a:xfrm>
          <a:prstGeom prst="rect">
            <a:avLst/>
          </a:prstGeom>
          <a:solidFill>
            <a:srgbClr val="01C4E0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Calibri" panose="020F0502020204030204" pitchFamily="34" charset="0"/>
            </a:endParaRPr>
          </a:p>
        </p:txBody>
      </p:sp>
      <p:sp>
        <p:nvSpPr>
          <p:cNvPr id="112" name="Номер слайда 17">
            <a:extLst>
              <a:ext uri="{FF2B5EF4-FFF2-40B4-BE49-F238E27FC236}">
                <a16:creationId xmlns:a16="http://schemas.microsoft.com/office/drawing/2014/main" id="{5BD28E68-8252-4626-84D1-3A77254E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2424" y="6448425"/>
            <a:ext cx="409576" cy="409575"/>
          </a:xfrm>
          <a:solidFill>
            <a:srgbClr val="443D8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B10D2-C511-4838-996D-E457D5B62D9F}" type="slidenum">
              <a:rPr kumimoji="0" lang="ru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" sz="1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87D26890-1E6C-48D8-88C9-72A803BBE5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9575" y="6570149"/>
            <a:ext cx="1647825" cy="174867"/>
          </a:xfrm>
          <a:custGeom>
            <a:avLst/>
            <a:gdLst>
              <a:gd name="T0" fmla="*/ 1391 w 23040"/>
              <a:gd name="T1" fmla="*/ 0 h 2445"/>
              <a:gd name="T2" fmla="*/ 17339 w 23040"/>
              <a:gd name="T3" fmla="*/ 333 h 2445"/>
              <a:gd name="T4" fmla="*/ 16851 w 23040"/>
              <a:gd name="T5" fmla="*/ 1002 h 2445"/>
              <a:gd name="T6" fmla="*/ 17212 w 23040"/>
              <a:gd name="T7" fmla="*/ 1126 h 2445"/>
              <a:gd name="T8" fmla="*/ 17407 w 23040"/>
              <a:gd name="T9" fmla="*/ 1366 h 2445"/>
              <a:gd name="T10" fmla="*/ 17454 w 23040"/>
              <a:gd name="T11" fmla="*/ 1712 h 2445"/>
              <a:gd name="T12" fmla="*/ 17362 w 23040"/>
              <a:gd name="T13" fmla="*/ 2063 h 2445"/>
              <a:gd name="T14" fmla="*/ 17077 w 23040"/>
              <a:gd name="T15" fmla="*/ 2320 h 2445"/>
              <a:gd name="T16" fmla="*/ 16656 w 23040"/>
              <a:gd name="T17" fmla="*/ 2419 h 2445"/>
              <a:gd name="T18" fmla="*/ 16573 w 23040"/>
              <a:gd name="T19" fmla="*/ 2089 h 2445"/>
              <a:gd name="T20" fmla="*/ 16835 w 23040"/>
              <a:gd name="T21" fmla="*/ 2048 h 2445"/>
              <a:gd name="T22" fmla="*/ 17025 w 23040"/>
              <a:gd name="T23" fmla="*/ 1918 h 2445"/>
              <a:gd name="T24" fmla="*/ 17087 w 23040"/>
              <a:gd name="T25" fmla="*/ 1652 h 2445"/>
              <a:gd name="T26" fmla="*/ 17002 w 23040"/>
              <a:gd name="T27" fmla="*/ 1424 h 2445"/>
              <a:gd name="T28" fmla="*/ 16799 w 23040"/>
              <a:gd name="T29" fmla="*/ 1328 h 2445"/>
              <a:gd name="T30" fmla="*/ 16537 w 23040"/>
              <a:gd name="T31" fmla="*/ 1303 h 2445"/>
              <a:gd name="T32" fmla="*/ 18145 w 23040"/>
              <a:gd name="T33" fmla="*/ 2432 h 2445"/>
              <a:gd name="T34" fmla="*/ 17879 w 23040"/>
              <a:gd name="T35" fmla="*/ 2330 h 2445"/>
              <a:gd name="T36" fmla="*/ 17702 w 23040"/>
              <a:gd name="T37" fmla="*/ 2120 h 2445"/>
              <a:gd name="T38" fmla="*/ 17670 w 23040"/>
              <a:gd name="T39" fmla="*/ 1791 h 2445"/>
              <a:gd name="T40" fmla="*/ 17821 w 23040"/>
              <a:gd name="T41" fmla="*/ 1518 h 2445"/>
              <a:gd name="T42" fmla="*/ 18105 w 23040"/>
              <a:gd name="T43" fmla="*/ 1387 h 2445"/>
              <a:gd name="T44" fmla="*/ 18873 w 23040"/>
              <a:gd name="T45" fmla="*/ 1355 h 2445"/>
              <a:gd name="T46" fmla="*/ 18808 w 23040"/>
              <a:gd name="T47" fmla="*/ 1071 h 2445"/>
              <a:gd name="T48" fmla="*/ 18600 w 23040"/>
              <a:gd name="T49" fmla="*/ 919 h 2445"/>
              <a:gd name="T50" fmla="*/ 18271 w 23040"/>
              <a:gd name="T51" fmla="*/ 935 h 2445"/>
              <a:gd name="T52" fmla="*/ 18130 w 23040"/>
              <a:gd name="T53" fmla="*/ 1032 h 2445"/>
              <a:gd name="T54" fmla="*/ 17775 w 23040"/>
              <a:gd name="T55" fmla="*/ 945 h 2445"/>
              <a:gd name="T56" fmla="*/ 17976 w 23040"/>
              <a:gd name="T57" fmla="*/ 729 h 2445"/>
              <a:gd name="T58" fmla="*/ 18259 w 23040"/>
              <a:gd name="T59" fmla="*/ 615 h 2445"/>
              <a:gd name="T60" fmla="*/ 18573 w 23040"/>
              <a:gd name="T61" fmla="*/ 596 h 2445"/>
              <a:gd name="T62" fmla="*/ 18837 w 23040"/>
              <a:gd name="T63" fmla="*/ 661 h 2445"/>
              <a:gd name="T64" fmla="*/ 19028 w 23040"/>
              <a:gd name="T65" fmla="*/ 803 h 2445"/>
              <a:gd name="T66" fmla="*/ 19149 w 23040"/>
              <a:gd name="T67" fmla="*/ 1015 h 2445"/>
              <a:gd name="T68" fmla="*/ 19215 w 23040"/>
              <a:gd name="T69" fmla="*/ 2425 h 2445"/>
              <a:gd name="T70" fmla="*/ 18717 w 23040"/>
              <a:gd name="T71" fmla="*/ 2354 h 2445"/>
              <a:gd name="T72" fmla="*/ 18397 w 23040"/>
              <a:gd name="T73" fmla="*/ 2441 h 2445"/>
              <a:gd name="T74" fmla="*/ 18567 w 23040"/>
              <a:gd name="T75" fmla="*/ 2117 h 2445"/>
              <a:gd name="T76" fmla="*/ 18808 w 23040"/>
              <a:gd name="T77" fmla="*/ 1940 h 2445"/>
              <a:gd name="T78" fmla="*/ 18550 w 23040"/>
              <a:gd name="T79" fmla="*/ 1626 h 2445"/>
              <a:gd name="T80" fmla="*/ 18144 w 23040"/>
              <a:gd name="T81" fmla="*/ 1672 h 2445"/>
              <a:gd name="T82" fmla="*/ 18026 w 23040"/>
              <a:gd name="T83" fmla="*/ 1794 h 2445"/>
              <a:gd name="T84" fmla="*/ 18042 w 23040"/>
              <a:gd name="T85" fmla="*/ 2000 h 2445"/>
              <a:gd name="T86" fmla="*/ 18189 w 23040"/>
              <a:gd name="T87" fmla="*/ 2118 h 2445"/>
              <a:gd name="T88" fmla="*/ 19555 w 23040"/>
              <a:gd name="T89" fmla="*/ 2425 h 2445"/>
              <a:gd name="T90" fmla="*/ 19908 w 23040"/>
              <a:gd name="T91" fmla="*/ 1690 h 2445"/>
              <a:gd name="T92" fmla="*/ 22412 w 23040"/>
              <a:gd name="T93" fmla="*/ 1474 h 2445"/>
              <a:gd name="T94" fmla="*/ 11648 w 23040"/>
              <a:gd name="T95" fmla="*/ 691 h 2445"/>
              <a:gd name="T96" fmla="*/ 14393 w 23040"/>
              <a:gd name="T97" fmla="*/ 0 h 2445"/>
              <a:gd name="T98" fmla="*/ 8325 w 23040"/>
              <a:gd name="T99" fmla="*/ 42 h 2445"/>
              <a:gd name="T100" fmla="*/ 7942 w 23040"/>
              <a:gd name="T101" fmla="*/ 338 h 2445"/>
              <a:gd name="T102" fmla="*/ 7783 w 23040"/>
              <a:gd name="T103" fmla="*/ 821 h 2445"/>
              <a:gd name="T104" fmla="*/ 7763 w 23040"/>
              <a:gd name="T105" fmla="*/ 1379 h 2445"/>
              <a:gd name="T106" fmla="*/ 7857 w 23040"/>
              <a:gd name="T107" fmla="*/ 1908 h 2445"/>
              <a:gd name="T108" fmla="*/ 8139 w 23040"/>
              <a:gd name="T109" fmla="*/ 2292 h 2445"/>
              <a:gd name="T110" fmla="*/ 10532 w 23040"/>
              <a:gd name="T111" fmla="*/ 2425 h 2445"/>
              <a:gd name="T112" fmla="*/ 8626 w 23040"/>
              <a:gd name="T113" fmla="*/ 1698 h 2445"/>
              <a:gd name="T114" fmla="*/ 8515 w 23040"/>
              <a:gd name="T115" fmla="*/ 1584 h 2445"/>
              <a:gd name="T116" fmla="*/ 8453 w 23040"/>
              <a:gd name="T117" fmla="*/ 1293 h 2445"/>
              <a:gd name="T118" fmla="*/ 8473 w 23040"/>
              <a:gd name="T119" fmla="*/ 935 h 2445"/>
              <a:gd name="T120" fmla="*/ 8598 w 23040"/>
              <a:gd name="T121" fmla="*/ 743 h 2445"/>
              <a:gd name="T122" fmla="*/ 8751 w 23040"/>
              <a:gd name="T123" fmla="*/ 691 h 2445"/>
              <a:gd name="T124" fmla="*/ 5944 w 23040"/>
              <a:gd name="T125" fmla="*/ 1731 h 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040" h="2445">
                <a:moveTo>
                  <a:pt x="1617" y="808"/>
                </a:moveTo>
                <a:lnTo>
                  <a:pt x="2425" y="808"/>
                </a:lnTo>
                <a:lnTo>
                  <a:pt x="2425" y="0"/>
                </a:lnTo>
                <a:lnTo>
                  <a:pt x="1617" y="0"/>
                </a:lnTo>
                <a:lnTo>
                  <a:pt x="1617" y="808"/>
                </a:lnTo>
                <a:close/>
                <a:moveTo>
                  <a:pt x="1617" y="1617"/>
                </a:moveTo>
                <a:lnTo>
                  <a:pt x="808" y="1617"/>
                </a:lnTo>
                <a:lnTo>
                  <a:pt x="808" y="808"/>
                </a:lnTo>
                <a:lnTo>
                  <a:pt x="1391" y="808"/>
                </a:lnTo>
                <a:lnTo>
                  <a:pt x="1391" y="0"/>
                </a:lnTo>
                <a:lnTo>
                  <a:pt x="0" y="0"/>
                </a:lnTo>
                <a:lnTo>
                  <a:pt x="0" y="2425"/>
                </a:lnTo>
                <a:lnTo>
                  <a:pt x="2425" y="2425"/>
                </a:lnTo>
                <a:lnTo>
                  <a:pt x="2425" y="1034"/>
                </a:lnTo>
                <a:lnTo>
                  <a:pt x="1617" y="1034"/>
                </a:lnTo>
                <a:lnTo>
                  <a:pt x="1617" y="1617"/>
                </a:lnTo>
                <a:close/>
                <a:moveTo>
                  <a:pt x="15644" y="2425"/>
                </a:moveTo>
                <a:lnTo>
                  <a:pt x="15644" y="0"/>
                </a:lnTo>
                <a:lnTo>
                  <a:pt x="17339" y="0"/>
                </a:lnTo>
                <a:lnTo>
                  <a:pt x="17339" y="333"/>
                </a:lnTo>
                <a:lnTo>
                  <a:pt x="16008" y="333"/>
                </a:lnTo>
                <a:lnTo>
                  <a:pt x="16008" y="981"/>
                </a:lnTo>
                <a:lnTo>
                  <a:pt x="16550" y="981"/>
                </a:lnTo>
                <a:lnTo>
                  <a:pt x="16595" y="981"/>
                </a:lnTo>
                <a:lnTo>
                  <a:pt x="16638" y="982"/>
                </a:lnTo>
                <a:lnTo>
                  <a:pt x="16681" y="985"/>
                </a:lnTo>
                <a:lnTo>
                  <a:pt x="16724" y="988"/>
                </a:lnTo>
                <a:lnTo>
                  <a:pt x="16767" y="992"/>
                </a:lnTo>
                <a:lnTo>
                  <a:pt x="16809" y="996"/>
                </a:lnTo>
                <a:lnTo>
                  <a:pt x="16851" y="1002"/>
                </a:lnTo>
                <a:lnTo>
                  <a:pt x="16891" y="1008"/>
                </a:lnTo>
                <a:lnTo>
                  <a:pt x="16932" y="1017"/>
                </a:lnTo>
                <a:lnTo>
                  <a:pt x="16970" y="1025"/>
                </a:lnTo>
                <a:lnTo>
                  <a:pt x="17009" y="1035"/>
                </a:lnTo>
                <a:lnTo>
                  <a:pt x="17045" y="1047"/>
                </a:lnTo>
                <a:lnTo>
                  <a:pt x="17081" y="1060"/>
                </a:lnTo>
                <a:lnTo>
                  <a:pt x="17116" y="1074"/>
                </a:lnTo>
                <a:lnTo>
                  <a:pt x="17149" y="1090"/>
                </a:lnTo>
                <a:lnTo>
                  <a:pt x="17182" y="1107"/>
                </a:lnTo>
                <a:lnTo>
                  <a:pt x="17212" y="1126"/>
                </a:lnTo>
                <a:lnTo>
                  <a:pt x="17241" y="1148"/>
                </a:lnTo>
                <a:lnTo>
                  <a:pt x="17268" y="1171"/>
                </a:lnTo>
                <a:lnTo>
                  <a:pt x="17294" y="1195"/>
                </a:lnTo>
                <a:lnTo>
                  <a:pt x="17319" y="1223"/>
                </a:lnTo>
                <a:lnTo>
                  <a:pt x="17342" y="1250"/>
                </a:lnTo>
                <a:lnTo>
                  <a:pt x="17364" y="1282"/>
                </a:lnTo>
                <a:lnTo>
                  <a:pt x="17382" y="1313"/>
                </a:lnTo>
                <a:lnTo>
                  <a:pt x="17391" y="1330"/>
                </a:lnTo>
                <a:lnTo>
                  <a:pt x="17400" y="1348"/>
                </a:lnTo>
                <a:lnTo>
                  <a:pt x="17407" y="1366"/>
                </a:lnTo>
                <a:lnTo>
                  <a:pt x="17414" y="1385"/>
                </a:lnTo>
                <a:lnTo>
                  <a:pt x="17421" y="1405"/>
                </a:lnTo>
                <a:lnTo>
                  <a:pt x="17427" y="1426"/>
                </a:lnTo>
                <a:lnTo>
                  <a:pt x="17433" y="1446"/>
                </a:lnTo>
                <a:lnTo>
                  <a:pt x="17437" y="1467"/>
                </a:lnTo>
                <a:lnTo>
                  <a:pt x="17446" y="1512"/>
                </a:lnTo>
                <a:lnTo>
                  <a:pt x="17451" y="1558"/>
                </a:lnTo>
                <a:lnTo>
                  <a:pt x="17454" y="1608"/>
                </a:lnTo>
                <a:lnTo>
                  <a:pt x="17456" y="1660"/>
                </a:lnTo>
                <a:lnTo>
                  <a:pt x="17454" y="1712"/>
                </a:lnTo>
                <a:lnTo>
                  <a:pt x="17451" y="1764"/>
                </a:lnTo>
                <a:lnTo>
                  <a:pt x="17446" y="1813"/>
                </a:lnTo>
                <a:lnTo>
                  <a:pt x="17437" y="1860"/>
                </a:lnTo>
                <a:lnTo>
                  <a:pt x="17427" y="1905"/>
                </a:lnTo>
                <a:lnTo>
                  <a:pt x="17414" y="1948"/>
                </a:lnTo>
                <a:lnTo>
                  <a:pt x="17407" y="1968"/>
                </a:lnTo>
                <a:lnTo>
                  <a:pt x="17400" y="1989"/>
                </a:lnTo>
                <a:lnTo>
                  <a:pt x="17391" y="2009"/>
                </a:lnTo>
                <a:lnTo>
                  <a:pt x="17382" y="2027"/>
                </a:lnTo>
                <a:lnTo>
                  <a:pt x="17362" y="2063"/>
                </a:lnTo>
                <a:lnTo>
                  <a:pt x="17342" y="2097"/>
                </a:lnTo>
                <a:lnTo>
                  <a:pt x="17319" y="2130"/>
                </a:lnTo>
                <a:lnTo>
                  <a:pt x="17294" y="2160"/>
                </a:lnTo>
                <a:lnTo>
                  <a:pt x="17268" y="2187"/>
                </a:lnTo>
                <a:lnTo>
                  <a:pt x="17241" y="2215"/>
                </a:lnTo>
                <a:lnTo>
                  <a:pt x="17211" y="2239"/>
                </a:lnTo>
                <a:lnTo>
                  <a:pt x="17179" y="2262"/>
                </a:lnTo>
                <a:lnTo>
                  <a:pt x="17148" y="2282"/>
                </a:lnTo>
                <a:lnTo>
                  <a:pt x="17113" y="2302"/>
                </a:lnTo>
                <a:lnTo>
                  <a:pt x="17077" y="2320"/>
                </a:lnTo>
                <a:lnTo>
                  <a:pt x="17041" y="2337"/>
                </a:lnTo>
                <a:lnTo>
                  <a:pt x="17002" y="2351"/>
                </a:lnTo>
                <a:lnTo>
                  <a:pt x="16963" y="2364"/>
                </a:lnTo>
                <a:lnTo>
                  <a:pt x="16921" y="2377"/>
                </a:lnTo>
                <a:lnTo>
                  <a:pt x="16880" y="2387"/>
                </a:lnTo>
                <a:lnTo>
                  <a:pt x="16836" y="2396"/>
                </a:lnTo>
                <a:lnTo>
                  <a:pt x="16792" y="2403"/>
                </a:lnTo>
                <a:lnTo>
                  <a:pt x="16747" y="2410"/>
                </a:lnTo>
                <a:lnTo>
                  <a:pt x="16703" y="2415"/>
                </a:lnTo>
                <a:lnTo>
                  <a:pt x="16656" y="2419"/>
                </a:lnTo>
                <a:lnTo>
                  <a:pt x="16609" y="2422"/>
                </a:lnTo>
                <a:lnTo>
                  <a:pt x="16561" y="2425"/>
                </a:lnTo>
                <a:lnTo>
                  <a:pt x="16512" y="2425"/>
                </a:lnTo>
                <a:lnTo>
                  <a:pt x="15644" y="2425"/>
                </a:lnTo>
                <a:lnTo>
                  <a:pt x="15644" y="2425"/>
                </a:lnTo>
                <a:close/>
                <a:moveTo>
                  <a:pt x="16008" y="2092"/>
                </a:moveTo>
                <a:lnTo>
                  <a:pt x="16491" y="2092"/>
                </a:lnTo>
                <a:lnTo>
                  <a:pt x="16518" y="2092"/>
                </a:lnTo>
                <a:lnTo>
                  <a:pt x="16546" y="2091"/>
                </a:lnTo>
                <a:lnTo>
                  <a:pt x="16573" y="2089"/>
                </a:lnTo>
                <a:lnTo>
                  <a:pt x="16600" y="2088"/>
                </a:lnTo>
                <a:lnTo>
                  <a:pt x="16628" y="2086"/>
                </a:lnTo>
                <a:lnTo>
                  <a:pt x="16655" y="2084"/>
                </a:lnTo>
                <a:lnTo>
                  <a:pt x="16682" y="2081"/>
                </a:lnTo>
                <a:lnTo>
                  <a:pt x="16710" y="2076"/>
                </a:lnTo>
                <a:lnTo>
                  <a:pt x="16736" y="2072"/>
                </a:lnTo>
                <a:lnTo>
                  <a:pt x="16762" y="2068"/>
                </a:lnTo>
                <a:lnTo>
                  <a:pt x="16788" y="2062"/>
                </a:lnTo>
                <a:lnTo>
                  <a:pt x="16812" y="2055"/>
                </a:lnTo>
                <a:lnTo>
                  <a:pt x="16835" y="2048"/>
                </a:lnTo>
                <a:lnTo>
                  <a:pt x="16858" y="2039"/>
                </a:lnTo>
                <a:lnTo>
                  <a:pt x="16881" y="2030"/>
                </a:lnTo>
                <a:lnTo>
                  <a:pt x="16903" y="2020"/>
                </a:lnTo>
                <a:lnTo>
                  <a:pt x="16924" y="2009"/>
                </a:lnTo>
                <a:lnTo>
                  <a:pt x="16943" y="1997"/>
                </a:lnTo>
                <a:lnTo>
                  <a:pt x="16962" y="1984"/>
                </a:lnTo>
                <a:lnTo>
                  <a:pt x="16980" y="1968"/>
                </a:lnTo>
                <a:lnTo>
                  <a:pt x="16996" y="1953"/>
                </a:lnTo>
                <a:lnTo>
                  <a:pt x="17011" y="1937"/>
                </a:lnTo>
                <a:lnTo>
                  <a:pt x="17025" y="1918"/>
                </a:lnTo>
                <a:lnTo>
                  <a:pt x="17038" y="1898"/>
                </a:lnTo>
                <a:lnTo>
                  <a:pt x="17050" y="1878"/>
                </a:lnTo>
                <a:lnTo>
                  <a:pt x="17060" y="1855"/>
                </a:lnTo>
                <a:lnTo>
                  <a:pt x="17068" y="1830"/>
                </a:lnTo>
                <a:lnTo>
                  <a:pt x="17076" y="1804"/>
                </a:lnTo>
                <a:lnTo>
                  <a:pt x="17081" y="1777"/>
                </a:lnTo>
                <a:lnTo>
                  <a:pt x="17086" y="1747"/>
                </a:lnTo>
                <a:lnTo>
                  <a:pt x="17087" y="1716"/>
                </a:lnTo>
                <a:lnTo>
                  <a:pt x="17088" y="1683"/>
                </a:lnTo>
                <a:lnTo>
                  <a:pt x="17087" y="1652"/>
                </a:lnTo>
                <a:lnTo>
                  <a:pt x="17086" y="1621"/>
                </a:lnTo>
                <a:lnTo>
                  <a:pt x="17081" y="1593"/>
                </a:lnTo>
                <a:lnTo>
                  <a:pt x="17077" y="1565"/>
                </a:lnTo>
                <a:lnTo>
                  <a:pt x="17070" y="1541"/>
                </a:lnTo>
                <a:lnTo>
                  <a:pt x="17063" y="1518"/>
                </a:lnTo>
                <a:lnTo>
                  <a:pt x="17052" y="1496"/>
                </a:lnTo>
                <a:lnTo>
                  <a:pt x="17042" y="1476"/>
                </a:lnTo>
                <a:lnTo>
                  <a:pt x="17029" y="1457"/>
                </a:lnTo>
                <a:lnTo>
                  <a:pt x="17016" y="1440"/>
                </a:lnTo>
                <a:lnTo>
                  <a:pt x="17002" y="1424"/>
                </a:lnTo>
                <a:lnTo>
                  <a:pt x="16986" y="1410"/>
                </a:lnTo>
                <a:lnTo>
                  <a:pt x="16969" y="1395"/>
                </a:lnTo>
                <a:lnTo>
                  <a:pt x="16952" y="1384"/>
                </a:lnTo>
                <a:lnTo>
                  <a:pt x="16932" y="1372"/>
                </a:lnTo>
                <a:lnTo>
                  <a:pt x="16911" y="1364"/>
                </a:lnTo>
                <a:lnTo>
                  <a:pt x="16890" y="1355"/>
                </a:lnTo>
                <a:lnTo>
                  <a:pt x="16868" y="1346"/>
                </a:lnTo>
                <a:lnTo>
                  <a:pt x="16847" y="1339"/>
                </a:lnTo>
                <a:lnTo>
                  <a:pt x="16824" y="1333"/>
                </a:lnTo>
                <a:lnTo>
                  <a:pt x="16799" y="1328"/>
                </a:lnTo>
                <a:lnTo>
                  <a:pt x="16775" y="1323"/>
                </a:lnTo>
                <a:lnTo>
                  <a:pt x="16750" y="1319"/>
                </a:lnTo>
                <a:lnTo>
                  <a:pt x="16724" y="1315"/>
                </a:lnTo>
                <a:lnTo>
                  <a:pt x="16698" y="1312"/>
                </a:lnTo>
                <a:lnTo>
                  <a:pt x="16672" y="1310"/>
                </a:lnTo>
                <a:lnTo>
                  <a:pt x="16646" y="1307"/>
                </a:lnTo>
                <a:lnTo>
                  <a:pt x="16619" y="1306"/>
                </a:lnTo>
                <a:lnTo>
                  <a:pt x="16592" y="1305"/>
                </a:lnTo>
                <a:lnTo>
                  <a:pt x="16564" y="1303"/>
                </a:lnTo>
                <a:lnTo>
                  <a:pt x="16537" y="1303"/>
                </a:lnTo>
                <a:lnTo>
                  <a:pt x="16508" y="1303"/>
                </a:lnTo>
                <a:lnTo>
                  <a:pt x="16007" y="1303"/>
                </a:lnTo>
                <a:lnTo>
                  <a:pt x="16007" y="2092"/>
                </a:lnTo>
                <a:lnTo>
                  <a:pt x="16008" y="2092"/>
                </a:lnTo>
                <a:close/>
                <a:moveTo>
                  <a:pt x="18292" y="2445"/>
                </a:moveTo>
                <a:lnTo>
                  <a:pt x="18262" y="2445"/>
                </a:lnTo>
                <a:lnTo>
                  <a:pt x="18233" y="2444"/>
                </a:lnTo>
                <a:lnTo>
                  <a:pt x="18203" y="2441"/>
                </a:lnTo>
                <a:lnTo>
                  <a:pt x="18174" y="2436"/>
                </a:lnTo>
                <a:lnTo>
                  <a:pt x="18145" y="2432"/>
                </a:lnTo>
                <a:lnTo>
                  <a:pt x="18117" y="2426"/>
                </a:lnTo>
                <a:lnTo>
                  <a:pt x="18088" y="2421"/>
                </a:lnTo>
                <a:lnTo>
                  <a:pt x="18059" y="2412"/>
                </a:lnTo>
                <a:lnTo>
                  <a:pt x="18032" y="2403"/>
                </a:lnTo>
                <a:lnTo>
                  <a:pt x="18004" y="2395"/>
                </a:lnTo>
                <a:lnTo>
                  <a:pt x="17977" y="2383"/>
                </a:lnTo>
                <a:lnTo>
                  <a:pt x="17952" y="2372"/>
                </a:lnTo>
                <a:lnTo>
                  <a:pt x="17927" y="2359"/>
                </a:lnTo>
                <a:lnTo>
                  <a:pt x="17904" y="2344"/>
                </a:lnTo>
                <a:lnTo>
                  <a:pt x="17879" y="2330"/>
                </a:lnTo>
                <a:lnTo>
                  <a:pt x="17856" y="2313"/>
                </a:lnTo>
                <a:lnTo>
                  <a:pt x="17834" y="2295"/>
                </a:lnTo>
                <a:lnTo>
                  <a:pt x="17814" y="2278"/>
                </a:lnTo>
                <a:lnTo>
                  <a:pt x="17794" y="2258"/>
                </a:lnTo>
                <a:lnTo>
                  <a:pt x="17777" y="2238"/>
                </a:lnTo>
                <a:lnTo>
                  <a:pt x="17760" y="2216"/>
                </a:lnTo>
                <a:lnTo>
                  <a:pt x="17744" y="2193"/>
                </a:lnTo>
                <a:lnTo>
                  <a:pt x="17728" y="2170"/>
                </a:lnTo>
                <a:lnTo>
                  <a:pt x="17715" y="2145"/>
                </a:lnTo>
                <a:lnTo>
                  <a:pt x="17702" y="2120"/>
                </a:lnTo>
                <a:lnTo>
                  <a:pt x="17690" y="2092"/>
                </a:lnTo>
                <a:lnTo>
                  <a:pt x="17682" y="2063"/>
                </a:lnTo>
                <a:lnTo>
                  <a:pt x="17675" y="2035"/>
                </a:lnTo>
                <a:lnTo>
                  <a:pt x="17669" y="2004"/>
                </a:lnTo>
                <a:lnTo>
                  <a:pt x="17664" y="1973"/>
                </a:lnTo>
                <a:lnTo>
                  <a:pt x="17662" y="1940"/>
                </a:lnTo>
                <a:lnTo>
                  <a:pt x="17662" y="1906"/>
                </a:lnTo>
                <a:lnTo>
                  <a:pt x="17662" y="1866"/>
                </a:lnTo>
                <a:lnTo>
                  <a:pt x="17666" y="1827"/>
                </a:lnTo>
                <a:lnTo>
                  <a:pt x="17670" y="1791"/>
                </a:lnTo>
                <a:lnTo>
                  <a:pt x="17677" y="1757"/>
                </a:lnTo>
                <a:lnTo>
                  <a:pt x="17686" y="1722"/>
                </a:lnTo>
                <a:lnTo>
                  <a:pt x="17698" y="1692"/>
                </a:lnTo>
                <a:lnTo>
                  <a:pt x="17711" y="1662"/>
                </a:lnTo>
                <a:lnTo>
                  <a:pt x="17725" y="1634"/>
                </a:lnTo>
                <a:lnTo>
                  <a:pt x="17741" y="1607"/>
                </a:lnTo>
                <a:lnTo>
                  <a:pt x="17760" y="1582"/>
                </a:lnTo>
                <a:lnTo>
                  <a:pt x="17778" y="1559"/>
                </a:lnTo>
                <a:lnTo>
                  <a:pt x="17798" y="1538"/>
                </a:lnTo>
                <a:lnTo>
                  <a:pt x="17821" y="1518"/>
                </a:lnTo>
                <a:lnTo>
                  <a:pt x="17844" y="1499"/>
                </a:lnTo>
                <a:lnTo>
                  <a:pt x="17869" y="1482"/>
                </a:lnTo>
                <a:lnTo>
                  <a:pt x="17895" y="1466"/>
                </a:lnTo>
                <a:lnTo>
                  <a:pt x="17922" y="1451"/>
                </a:lnTo>
                <a:lnTo>
                  <a:pt x="17950" y="1438"/>
                </a:lnTo>
                <a:lnTo>
                  <a:pt x="17978" y="1426"/>
                </a:lnTo>
                <a:lnTo>
                  <a:pt x="18009" y="1414"/>
                </a:lnTo>
                <a:lnTo>
                  <a:pt x="18040" y="1404"/>
                </a:lnTo>
                <a:lnTo>
                  <a:pt x="18072" y="1395"/>
                </a:lnTo>
                <a:lnTo>
                  <a:pt x="18105" y="1387"/>
                </a:lnTo>
                <a:lnTo>
                  <a:pt x="18140" y="1379"/>
                </a:lnTo>
                <a:lnTo>
                  <a:pt x="18174" y="1374"/>
                </a:lnTo>
                <a:lnTo>
                  <a:pt x="18210" y="1369"/>
                </a:lnTo>
                <a:lnTo>
                  <a:pt x="18246" y="1365"/>
                </a:lnTo>
                <a:lnTo>
                  <a:pt x="18282" y="1361"/>
                </a:lnTo>
                <a:lnTo>
                  <a:pt x="18318" y="1358"/>
                </a:lnTo>
                <a:lnTo>
                  <a:pt x="18356" y="1356"/>
                </a:lnTo>
                <a:lnTo>
                  <a:pt x="18392" y="1355"/>
                </a:lnTo>
                <a:lnTo>
                  <a:pt x="18429" y="1355"/>
                </a:lnTo>
                <a:lnTo>
                  <a:pt x="18873" y="1355"/>
                </a:lnTo>
                <a:lnTo>
                  <a:pt x="18871" y="1322"/>
                </a:lnTo>
                <a:lnTo>
                  <a:pt x="18870" y="1290"/>
                </a:lnTo>
                <a:lnTo>
                  <a:pt x="18867" y="1258"/>
                </a:lnTo>
                <a:lnTo>
                  <a:pt x="18863" y="1228"/>
                </a:lnTo>
                <a:lnTo>
                  <a:pt x="18857" y="1199"/>
                </a:lnTo>
                <a:lnTo>
                  <a:pt x="18850" y="1172"/>
                </a:lnTo>
                <a:lnTo>
                  <a:pt x="18841" y="1145"/>
                </a:lnTo>
                <a:lnTo>
                  <a:pt x="18831" y="1120"/>
                </a:lnTo>
                <a:lnTo>
                  <a:pt x="18819" y="1094"/>
                </a:lnTo>
                <a:lnTo>
                  <a:pt x="18808" y="1071"/>
                </a:lnTo>
                <a:lnTo>
                  <a:pt x="18793" y="1050"/>
                </a:lnTo>
                <a:lnTo>
                  <a:pt x="18779" y="1030"/>
                </a:lnTo>
                <a:lnTo>
                  <a:pt x="18762" y="1011"/>
                </a:lnTo>
                <a:lnTo>
                  <a:pt x="18743" y="992"/>
                </a:lnTo>
                <a:lnTo>
                  <a:pt x="18724" y="976"/>
                </a:lnTo>
                <a:lnTo>
                  <a:pt x="18703" y="962"/>
                </a:lnTo>
                <a:lnTo>
                  <a:pt x="18680" y="949"/>
                </a:lnTo>
                <a:lnTo>
                  <a:pt x="18655" y="937"/>
                </a:lnTo>
                <a:lnTo>
                  <a:pt x="18629" y="927"/>
                </a:lnTo>
                <a:lnTo>
                  <a:pt x="18600" y="919"/>
                </a:lnTo>
                <a:lnTo>
                  <a:pt x="18572" y="913"/>
                </a:lnTo>
                <a:lnTo>
                  <a:pt x="18540" y="909"/>
                </a:lnTo>
                <a:lnTo>
                  <a:pt x="18507" y="906"/>
                </a:lnTo>
                <a:lnTo>
                  <a:pt x="18471" y="906"/>
                </a:lnTo>
                <a:lnTo>
                  <a:pt x="18429" y="906"/>
                </a:lnTo>
                <a:lnTo>
                  <a:pt x="18387" y="910"/>
                </a:lnTo>
                <a:lnTo>
                  <a:pt x="18347" y="916"/>
                </a:lnTo>
                <a:lnTo>
                  <a:pt x="18308" y="924"/>
                </a:lnTo>
                <a:lnTo>
                  <a:pt x="18289" y="929"/>
                </a:lnTo>
                <a:lnTo>
                  <a:pt x="18271" y="935"/>
                </a:lnTo>
                <a:lnTo>
                  <a:pt x="18253" y="942"/>
                </a:lnTo>
                <a:lnTo>
                  <a:pt x="18236" y="949"/>
                </a:lnTo>
                <a:lnTo>
                  <a:pt x="18220" y="956"/>
                </a:lnTo>
                <a:lnTo>
                  <a:pt x="18204" y="965"/>
                </a:lnTo>
                <a:lnTo>
                  <a:pt x="18190" y="975"/>
                </a:lnTo>
                <a:lnTo>
                  <a:pt x="18176" y="983"/>
                </a:lnTo>
                <a:lnTo>
                  <a:pt x="18163" y="995"/>
                </a:lnTo>
                <a:lnTo>
                  <a:pt x="18151" y="1007"/>
                </a:lnTo>
                <a:lnTo>
                  <a:pt x="18140" y="1019"/>
                </a:lnTo>
                <a:lnTo>
                  <a:pt x="18130" y="1032"/>
                </a:lnTo>
                <a:lnTo>
                  <a:pt x="18121" y="1047"/>
                </a:lnTo>
                <a:lnTo>
                  <a:pt x="18112" y="1061"/>
                </a:lnTo>
                <a:lnTo>
                  <a:pt x="18107" y="1077"/>
                </a:lnTo>
                <a:lnTo>
                  <a:pt x="18101" y="1094"/>
                </a:lnTo>
                <a:lnTo>
                  <a:pt x="17731" y="1094"/>
                </a:lnTo>
                <a:lnTo>
                  <a:pt x="17736" y="1061"/>
                </a:lnTo>
                <a:lnTo>
                  <a:pt x="17744" y="1031"/>
                </a:lnTo>
                <a:lnTo>
                  <a:pt x="17752" y="1001"/>
                </a:lnTo>
                <a:lnTo>
                  <a:pt x="17764" y="972"/>
                </a:lnTo>
                <a:lnTo>
                  <a:pt x="17775" y="945"/>
                </a:lnTo>
                <a:lnTo>
                  <a:pt x="17790" y="919"/>
                </a:lnTo>
                <a:lnTo>
                  <a:pt x="17806" y="893"/>
                </a:lnTo>
                <a:lnTo>
                  <a:pt x="17823" y="870"/>
                </a:lnTo>
                <a:lnTo>
                  <a:pt x="17842" y="847"/>
                </a:lnTo>
                <a:lnTo>
                  <a:pt x="17860" y="824"/>
                </a:lnTo>
                <a:lnTo>
                  <a:pt x="17882" y="803"/>
                </a:lnTo>
                <a:lnTo>
                  <a:pt x="17904" y="783"/>
                </a:lnTo>
                <a:lnTo>
                  <a:pt x="17927" y="765"/>
                </a:lnTo>
                <a:lnTo>
                  <a:pt x="17950" y="746"/>
                </a:lnTo>
                <a:lnTo>
                  <a:pt x="17976" y="729"/>
                </a:lnTo>
                <a:lnTo>
                  <a:pt x="18001" y="713"/>
                </a:lnTo>
                <a:lnTo>
                  <a:pt x="18027" y="698"/>
                </a:lnTo>
                <a:lnTo>
                  <a:pt x="18055" y="684"/>
                </a:lnTo>
                <a:lnTo>
                  <a:pt x="18084" y="671"/>
                </a:lnTo>
                <a:lnTo>
                  <a:pt x="18111" y="659"/>
                </a:lnTo>
                <a:lnTo>
                  <a:pt x="18140" y="648"/>
                </a:lnTo>
                <a:lnTo>
                  <a:pt x="18170" y="639"/>
                </a:lnTo>
                <a:lnTo>
                  <a:pt x="18199" y="631"/>
                </a:lnTo>
                <a:lnTo>
                  <a:pt x="18229" y="622"/>
                </a:lnTo>
                <a:lnTo>
                  <a:pt x="18259" y="615"/>
                </a:lnTo>
                <a:lnTo>
                  <a:pt x="18291" y="609"/>
                </a:lnTo>
                <a:lnTo>
                  <a:pt x="18321" y="605"/>
                </a:lnTo>
                <a:lnTo>
                  <a:pt x="18353" y="600"/>
                </a:lnTo>
                <a:lnTo>
                  <a:pt x="18383" y="598"/>
                </a:lnTo>
                <a:lnTo>
                  <a:pt x="18415" y="595"/>
                </a:lnTo>
                <a:lnTo>
                  <a:pt x="18446" y="593"/>
                </a:lnTo>
                <a:lnTo>
                  <a:pt x="18478" y="593"/>
                </a:lnTo>
                <a:lnTo>
                  <a:pt x="18510" y="593"/>
                </a:lnTo>
                <a:lnTo>
                  <a:pt x="18541" y="595"/>
                </a:lnTo>
                <a:lnTo>
                  <a:pt x="18573" y="596"/>
                </a:lnTo>
                <a:lnTo>
                  <a:pt x="18602" y="599"/>
                </a:lnTo>
                <a:lnTo>
                  <a:pt x="18632" y="603"/>
                </a:lnTo>
                <a:lnTo>
                  <a:pt x="18660" y="608"/>
                </a:lnTo>
                <a:lnTo>
                  <a:pt x="18687" y="613"/>
                </a:lnTo>
                <a:lnTo>
                  <a:pt x="18714" y="619"/>
                </a:lnTo>
                <a:lnTo>
                  <a:pt x="18740" y="626"/>
                </a:lnTo>
                <a:lnTo>
                  <a:pt x="18766" y="634"/>
                </a:lnTo>
                <a:lnTo>
                  <a:pt x="18791" y="642"/>
                </a:lnTo>
                <a:lnTo>
                  <a:pt x="18814" y="651"/>
                </a:lnTo>
                <a:lnTo>
                  <a:pt x="18837" y="661"/>
                </a:lnTo>
                <a:lnTo>
                  <a:pt x="18860" y="672"/>
                </a:lnTo>
                <a:lnTo>
                  <a:pt x="18881" y="684"/>
                </a:lnTo>
                <a:lnTo>
                  <a:pt x="18901" y="695"/>
                </a:lnTo>
                <a:lnTo>
                  <a:pt x="18922" y="710"/>
                </a:lnTo>
                <a:lnTo>
                  <a:pt x="18942" y="723"/>
                </a:lnTo>
                <a:lnTo>
                  <a:pt x="18959" y="737"/>
                </a:lnTo>
                <a:lnTo>
                  <a:pt x="18978" y="753"/>
                </a:lnTo>
                <a:lnTo>
                  <a:pt x="18995" y="769"/>
                </a:lnTo>
                <a:lnTo>
                  <a:pt x="19011" y="786"/>
                </a:lnTo>
                <a:lnTo>
                  <a:pt x="19028" y="803"/>
                </a:lnTo>
                <a:lnTo>
                  <a:pt x="19043" y="821"/>
                </a:lnTo>
                <a:lnTo>
                  <a:pt x="19057" y="839"/>
                </a:lnTo>
                <a:lnTo>
                  <a:pt x="19071" y="860"/>
                </a:lnTo>
                <a:lnTo>
                  <a:pt x="19084" y="880"/>
                </a:lnTo>
                <a:lnTo>
                  <a:pt x="19097" y="900"/>
                </a:lnTo>
                <a:lnTo>
                  <a:pt x="19109" y="922"/>
                </a:lnTo>
                <a:lnTo>
                  <a:pt x="19120" y="945"/>
                </a:lnTo>
                <a:lnTo>
                  <a:pt x="19130" y="968"/>
                </a:lnTo>
                <a:lnTo>
                  <a:pt x="19140" y="991"/>
                </a:lnTo>
                <a:lnTo>
                  <a:pt x="19149" y="1015"/>
                </a:lnTo>
                <a:lnTo>
                  <a:pt x="19158" y="1040"/>
                </a:lnTo>
                <a:lnTo>
                  <a:pt x="19166" y="1066"/>
                </a:lnTo>
                <a:lnTo>
                  <a:pt x="19174" y="1091"/>
                </a:lnTo>
                <a:lnTo>
                  <a:pt x="19187" y="1145"/>
                </a:lnTo>
                <a:lnTo>
                  <a:pt x="19197" y="1201"/>
                </a:lnTo>
                <a:lnTo>
                  <a:pt x="19205" y="1260"/>
                </a:lnTo>
                <a:lnTo>
                  <a:pt x="19211" y="1319"/>
                </a:lnTo>
                <a:lnTo>
                  <a:pt x="19214" y="1382"/>
                </a:lnTo>
                <a:lnTo>
                  <a:pt x="19215" y="1447"/>
                </a:lnTo>
                <a:lnTo>
                  <a:pt x="19215" y="2425"/>
                </a:lnTo>
                <a:lnTo>
                  <a:pt x="18910" y="2425"/>
                </a:lnTo>
                <a:lnTo>
                  <a:pt x="18897" y="2202"/>
                </a:lnTo>
                <a:lnTo>
                  <a:pt x="18877" y="2226"/>
                </a:lnTo>
                <a:lnTo>
                  <a:pt x="18855" y="2249"/>
                </a:lnTo>
                <a:lnTo>
                  <a:pt x="18834" y="2269"/>
                </a:lnTo>
                <a:lnTo>
                  <a:pt x="18812" y="2289"/>
                </a:lnTo>
                <a:lnTo>
                  <a:pt x="18789" y="2308"/>
                </a:lnTo>
                <a:lnTo>
                  <a:pt x="18766" y="2325"/>
                </a:lnTo>
                <a:lnTo>
                  <a:pt x="18742" y="2340"/>
                </a:lnTo>
                <a:lnTo>
                  <a:pt x="18717" y="2354"/>
                </a:lnTo>
                <a:lnTo>
                  <a:pt x="18691" y="2367"/>
                </a:lnTo>
                <a:lnTo>
                  <a:pt x="18665" y="2379"/>
                </a:lnTo>
                <a:lnTo>
                  <a:pt x="18639" y="2389"/>
                </a:lnTo>
                <a:lnTo>
                  <a:pt x="18613" y="2399"/>
                </a:lnTo>
                <a:lnTo>
                  <a:pt x="18586" y="2408"/>
                </a:lnTo>
                <a:lnTo>
                  <a:pt x="18560" y="2415"/>
                </a:lnTo>
                <a:lnTo>
                  <a:pt x="18533" y="2421"/>
                </a:lnTo>
                <a:lnTo>
                  <a:pt x="18505" y="2426"/>
                </a:lnTo>
                <a:lnTo>
                  <a:pt x="18451" y="2435"/>
                </a:lnTo>
                <a:lnTo>
                  <a:pt x="18397" y="2441"/>
                </a:lnTo>
                <a:lnTo>
                  <a:pt x="18344" y="2444"/>
                </a:lnTo>
                <a:lnTo>
                  <a:pt x="18292" y="2445"/>
                </a:lnTo>
                <a:lnTo>
                  <a:pt x="18292" y="2445"/>
                </a:lnTo>
                <a:close/>
                <a:moveTo>
                  <a:pt x="18354" y="2147"/>
                </a:moveTo>
                <a:lnTo>
                  <a:pt x="18393" y="2145"/>
                </a:lnTo>
                <a:lnTo>
                  <a:pt x="18431" y="2144"/>
                </a:lnTo>
                <a:lnTo>
                  <a:pt x="18467" y="2140"/>
                </a:lnTo>
                <a:lnTo>
                  <a:pt x="18501" y="2134"/>
                </a:lnTo>
                <a:lnTo>
                  <a:pt x="18536" y="2125"/>
                </a:lnTo>
                <a:lnTo>
                  <a:pt x="18567" y="2117"/>
                </a:lnTo>
                <a:lnTo>
                  <a:pt x="18599" y="2107"/>
                </a:lnTo>
                <a:lnTo>
                  <a:pt x="18628" y="2094"/>
                </a:lnTo>
                <a:lnTo>
                  <a:pt x="18657" y="2079"/>
                </a:lnTo>
                <a:lnTo>
                  <a:pt x="18684" y="2065"/>
                </a:lnTo>
                <a:lnTo>
                  <a:pt x="18708" y="2048"/>
                </a:lnTo>
                <a:lnTo>
                  <a:pt x="18732" y="2029"/>
                </a:lnTo>
                <a:lnTo>
                  <a:pt x="18753" y="2009"/>
                </a:lnTo>
                <a:lnTo>
                  <a:pt x="18773" y="1987"/>
                </a:lnTo>
                <a:lnTo>
                  <a:pt x="18792" y="1964"/>
                </a:lnTo>
                <a:lnTo>
                  <a:pt x="18808" y="1940"/>
                </a:lnTo>
                <a:lnTo>
                  <a:pt x="18824" y="1914"/>
                </a:lnTo>
                <a:lnTo>
                  <a:pt x="18837" y="1886"/>
                </a:lnTo>
                <a:lnTo>
                  <a:pt x="18847" y="1858"/>
                </a:lnTo>
                <a:lnTo>
                  <a:pt x="18857" y="1829"/>
                </a:lnTo>
                <a:lnTo>
                  <a:pt x="18863" y="1797"/>
                </a:lnTo>
                <a:lnTo>
                  <a:pt x="18868" y="1765"/>
                </a:lnTo>
                <a:lnTo>
                  <a:pt x="18871" y="1732"/>
                </a:lnTo>
                <a:lnTo>
                  <a:pt x="18873" y="1698"/>
                </a:lnTo>
                <a:lnTo>
                  <a:pt x="18873" y="1626"/>
                </a:lnTo>
                <a:lnTo>
                  <a:pt x="18550" y="1626"/>
                </a:lnTo>
                <a:lnTo>
                  <a:pt x="18500" y="1626"/>
                </a:lnTo>
                <a:lnTo>
                  <a:pt x="18451" y="1627"/>
                </a:lnTo>
                <a:lnTo>
                  <a:pt x="18402" y="1629"/>
                </a:lnTo>
                <a:lnTo>
                  <a:pt x="18354" y="1631"/>
                </a:lnTo>
                <a:lnTo>
                  <a:pt x="18307" y="1634"/>
                </a:lnTo>
                <a:lnTo>
                  <a:pt x="18262" y="1640"/>
                </a:lnTo>
                <a:lnTo>
                  <a:pt x="18220" y="1649"/>
                </a:lnTo>
                <a:lnTo>
                  <a:pt x="18180" y="1659"/>
                </a:lnTo>
                <a:lnTo>
                  <a:pt x="18161" y="1665"/>
                </a:lnTo>
                <a:lnTo>
                  <a:pt x="18144" y="1672"/>
                </a:lnTo>
                <a:lnTo>
                  <a:pt x="18127" y="1679"/>
                </a:lnTo>
                <a:lnTo>
                  <a:pt x="18111" y="1688"/>
                </a:lnTo>
                <a:lnTo>
                  <a:pt x="18096" y="1698"/>
                </a:lnTo>
                <a:lnTo>
                  <a:pt x="18084" y="1708"/>
                </a:lnTo>
                <a:lnTo>
                  <a:pt x="18071" y="1719"/>
                </a:lnTo>
                <a:lnTo>
                  <a:pt x="18059" y="1732"/>
                </a:lnTo>
                <a:lnTo>
                  <a:pt x="18049" y="1745"/>
                </a:lnTo>
                <a:lnTo>
                  <a:pt x="18039" y="1761"/>
                </a:lnTo>
                <a:lnTo>
                  <a:pt x="18032" y="1777"/>
                </a:lnTo>
                <a:lnTo>
                  <a:pt x="18026" y="1794"/>
                </a:lnTo>
                <a:lnTo>
                  <a:pt x="18020" y="1814"/>
                </a:lnTo>
                <a:lnTo>
                  <a:pt x="18017" y="1834"/>
                </a:lnTo>
                <a:lnTo>
                  <a:pt x="18014" y="1856"/>
                </a:lnTo>
                <a:lnTo>
                  <a:pt x="18014" y="1879"/>
                </a:lnTo>
                <a:lnTo>
                  <a:pt x="18014" y="1902"/>
                </a:lnTo>
                <a:lnTo>
                  <a:pt x="18017" y="1925"/>
                </a:lnTo>
                <a:lnTo>
                  <a:pt x="18022" y="1945"/>
                </a:lnTo>
                <a:lnTo>
                  <a:pt x="18026" y="1964"/>
                </a:lnTo>
                <a:lnTo>
                  <a:pt x="18033" y="1983"/>
                </a:lnTo>
                <a:lnTo>
                  <a:pt x="18042" y="2000"/>
                </a:lnTo>
                <a:lnTo>
                  <a:pt x="18050" y="2016"/>
                </a:lnTo>
                <a:lnTo>
                  <a:pt x="18062" y="2030"/>
                </a:lnTo>
                <a:lnTo>
                  <a:pt x="18075" y="2045"/>
                </a:lnTo>
                <a:lnTo>
                  <a:pt x="18088" y="2058"/>
                </a:lnTo>
                <a:lnTo>
                  <a:pt x="18102" y="2071"/>
                </a:lnTo>
                <a:lnTo>
                  <a:pt x="18118" y="2082"/>
                </a:lnTo>
                <a:lnTo>
                  <a:pt x="18134" y="2092"/>
                </a:lnTo>
                <a:lnTo>
                  <a:pt x="18151" y="2101"/>
                </a:lnTo>
                <a:lnTo>
                  <a:pt x="18170" y="2109"/>
                </a:lnTo>
                <a:lnTo>
                  <a:pt x="18189" y="2118"/>
                </a:lnTo>
                <a:lnTo>
                  <a:pt x="18209" y="2125"/>
                </a:lnTo>
                <a:lnTo>
                  <a:pt x="18229" y="2131"/>
                </a:lnTo>
                <a:lnTo>
                  <a:pt x="18249" y="2135"/>
                </a:lnTo>
                <a:lnTo>
                  <a:pt x="18269" y="2140"/>
                </a:lnTo>
                <a:lnTo>
                  <a:pt x="18291" y="2143"/>
                </a:lnTo>
                <a:lnTo>
                  <a:pt x="18311" y="2145"/>
                </a:lnTo>
                <a:lnTo>
                  <a:pt x="18333" y="2147"/>
                </a:lnTo>
                <a:lnTo>
                  <a:pt x="18354" y="2147"/>
                </a:lnTo>
                <a:lnTo>
                  <a:pt x="18354" y="2147"/>
                </a:lnTo>
                <a:close/>
                <a:moveTo>
                  <a:pt x="19555" y="2425"/>
                </a:moveTo>
                <a:lnTo>
                  <a:pt x="19555" y="618"/>
                </a:lnTo>
                <a:lnTo>
                  <a:pt x="19908" y="618"/>
                </a:lnTo>
                <a:lnTo>
                  <a:pt x="19908" y="1378"/>
                </a:lnTo>
                <a:lnTo>
                  <a:pt x="20742" y="1378"/>
                </a:lnTo>
                <a:lnTo>
                  <a:pt x="20742" y="618"/>
                </a:lnTo>
                <a:lnTo>
                  <a:pt x="21095" y="618"/>
                </a:lnTo>
                <a:lnTo>
                  <a:pt x="21095" y="2425"/>
                </a:lnTo>
                <a:lnTo>
                  <a:pt x="20742" y="2425"/>
                </a:lnTo>
                <a:lnTo>
                  <a:pt x="20742" y="1690"/>
                </a:lnTo>
                <a:lnTo>
                  <a:pt x="19908" y="1690"/>
                </a:lnTo>
                <a:lnTo>
                  <a:pt x="19908" y="2425"/>
                </a:lnTo>
                <a:lnTo>
                  <a:pt x="19555" y="2425"/>
                </a:lnTo>
                <a:close/>
                <a:moveTo>
                  <a:pt x="21442" y="2425"/>
                </a:moveTo>
                <a:lnTo>
                  <a:pt x="21442" y="618"/>
                </a:lnTo>
                <a:lnTo>
                  <a:pt x="21794" y="618"/>
                </a:lnTo>
                <a:lnTo>
                  <a:pt x="21794" y="1368"/>
                </a:lnTo>
                <a:lnTo>
                  <a:pt x="22097" y="1368"/>
                </a:lnTo>
                <a:lnTo>
                  <a:pt x="22601" y="618"/>
                </a:lnTo>
                <a:lnTo>
                  <a:pt x="23005" y="618"/>
                </a:lnTo>
                <a:lnTo>
                  <a:pt x="22412" y="1474"/>
                </a:lnTo>
                <a:lnTo>
                  <a:pt x="23040" y="2425"/>
                </a:lnTo>
                <a:lnTo>
                  <a:pt x="22628" y="2425"/>
                </a:lnTo>
                <a:lnTo>
                  <a:pt x="22131" y="1680"/>
                </a:lnTo>
                <a:lnTo>
                  <a:pt x="21794" y="1680"/>
                </a:lnTo>
                <a:lnTo>
                  <a:pt x="21794" y="2425"/>
                </a:lnTo>
                <a:lnTo>
                  <a:pt x="21442" y="2425"/>
                </a:lnTo>
                <a:lnTo>
                  <a:pt x="21442" y="2425"/>
                </a:lnTo>
                <a:close/>
                <a:moveTo>
                  <a:pt x="10964" y="2425"/>
                </a:moveTo>
                <a:lnTo>
                  <a:pt x="11648" y="2425"/>
                </a:lnTo>
                <a:lnTo>
                  <a:pt x="11648" y="691"/>
                </a:lnTo>
                <a:lnTo>
                  <a:pt x="10964" y="691"/>
                </a:lnTo>
                <a:lnTo>
                  <a:pt x="10964" y="2425"/>
                </a:lnTo>
                <a:close/>
                <a:moveTo>
                  <a:pt x="14391" y="0"/>
                </a:moveTo>
                <a:lnTo>
                  <a:pt x="11648" y="0"/>
                </a:lnTo>
                <a:lnTo>
                  <a:pt x="11648" y="691"/>
                </a:lnTo>
                <a:lnTo>
                  <a:pt x="13700" y="691"/>
                </a:lnTo>
                <a:lnTo>
                  <a:pt x="13700" y="2425"/>
                </a:lnTo>
                <a:lnTo>
                  <a:pt x="14391" y="2425"/>
                </a:lnTo>
                <a:lnTo>
                  <a:pt x="14393" y="2425"/>
                </a:lnTo>
                <a:lnTo>
                  <a:pt x="14393" y="0"/>
                </a:lnTo>
                <a:lnTo>
                  <a:pt x="14391" y="0"/>
                </a:lnTo>
                <a:close/>
                <a:moveTo>
                  <a:pt x="8751" y="691"/>
                </a:moveTo>
                <a:lnTo>
                  <a:pt x="10531" y="691"/>
                </a:lnTo>
                <a:lnTo>
                  <a:pt x="10531" y="0"/>
                </a:lnTo>
                <a:lnTo>
                  <a:pt x="8626" y="0"/>
                </a:lnTo>
                <a:lnTo>
                  <a:pt x="8559" y="1"/>
                </a:lnTo>
                <a:lnTo>
                  <a:pt x="8496" y="7"/>
                </a:lnTo>
                <a:lnTo>
                  <a:pt x="8436" y="16"/>
                </a:lnTo>
                <a:lnTo>
                  <a:pt x="8378" y="27"/>
                </a:lnTo>
                <a:lnTo>
                  <a:pt x="8325" y="42"/>
                </a:lnTo>
                <a:lnTo>
                  <a:pt x="8274" y="60"/>
                </a:lnTo>
                <a:lnTo>
                  <a:pt x="8225" y="81"/>
                </a:lnTo>
                <a:lnTo>
                  <a:pt x="8181" y="105"/>
                </a:lnTo>
                <a:lnTo>
                  <a:pt x="8139" y="131"/>
                </a:lnTo>
                <a:lnTo>
                  <a:pt x="8100" y="160"/>
                </a:lnTo>
                <a:lnTo>
                  <a:pt x="8064" y="192"/>
                </a:lnTo>
                <a:lnTo>
                  <a:pt x="8029" y="225"/>
                </a:lnTo>
                <a:lnTo>
                  <a:pt x="7998" y="261"/>
                </a:lnTo>
                <a:lnTo>
                  <a:pt x="7969" y="298"/>
                </a:lnTo>
                <a:lnTo>
                  <a:pt x="7942" y="338"/>
                </a:lnTo>
                <a:lnTo>
                  <a:pt x="7917" y="380"/>
                </a:lnTo>
                <a:lnTo>
                  <a:pt x="7896" y="423"/>
                </a:lnTo>
                <a:lnTo>
                  <a:pt x="7875" y="468"/>
                </a:lnTo>
                <a:lnTo>
                  <a:pt x="7857" y="515"/>
                </a:lnTo>
                <a:lnTo>
                  <a:pt x="7841" y="563"/>
                </a:lnTo>
                <a:lnTo>
                  <a:pt x="7825" y="613"/>
                </a:lnTo>
                <a:lnTo>
                  <a:pt x="7812" y="664"/>
                </a:lnTo>
                <a:lnTo>
                  <a:pt x="7802" y="716"/>
                </a:lnTo>
                <a:lnTo>
                  <a:pt x="7792" y="767"/>
                </a:lnTo>
                <a:lnTo>
                  <a:pt x="7783" y="821"/>
                </a:lnTo>
                <a:lnTo>
                  <a:pt x="7776" y="875"/>
                </a:lnTo>
                <a:lnTo>
                  <a:pt x="7772" y="930"/>
                </a:lnTo>
                <a:lnTo>
                  <a:pt x="7766" y="986"/>
                </a:lnTo>
                <a:lnTo>
                  <a:pt x="7763" y="1043"/>
                </a:lnTo>
                <a:lnTo>
                  <a:pt x="7762" y="1099"/>
                </a:lnTo>
                <a:lnTo>
                  <a:pt x="7760" y="1155"/>
                </a:lnTo>
                <a:lnTo>
                  <a:pt x="7760" y="1211"/>
                </a:lnTo>
                <a:lnTo>
                  <a:pt x="7760" y="1267"/>
                </a:lnTo>
                <a:lnTo>
                  <a:pt x="7762" y="1323"/>
                </a:lnTo>
                <a:lnTo>
                  <a:pt x="7763" y="1379"/>
                </a:lnTo>
                <a:lnTo>
                  <a:pt x="7766" y="1436"/>
                </a:lnTo>
                <a:lnTo>
                  <a:pt x="7770" y="1490"/>
                </a:lnTo>
                <a:lnTo>
                  <a:pt x="7776" y="1546"/>
                </a:lnTo>
                <a:lnTo>
                  <a:pt x="7783" y="1600"/>
                </a:lnTo>
                <a:lnTo>
                  <a:pt x="7792" y="1654"/>
                </a:lnTo>
                <a:lnTo>
                  <a:pt x="7800" y="1706"/>
                </a:lnTo>
                <a:lnTo>
                  <a:pt x="7812" y="1758"/>
                </a:lnTo>
                <a:lnTo>
                  <a:pt x="7825" y="1810"/>
                </a:lnTo>
                <a:lnTo>
                  <a:pt x="7839" y="1859"/>
                </a:lnTo>
                <a:lnTo>
                  <a:pt x="7857" y="1908"/>
                </a:lnTo>
                <a:lnTo>
                  <a:pt x="7874" y="1954"/>
                </a:lnTo>
                <a:lnTo>
                  <a:pt x="7894" y="2000"/>
                </a:lnTo>
                <a:lnTo>
                  <a:pt x="7917" y="2043"/>
                </a:lnTo>
                <a:lnTo>
                  <a:pt x="7942" y="2085"/>
                </a:lnTo>
                <a:lnTo>
                  <a:pt x="7968" y="2125"/>
                </a:lnTo>
                <a:lnTo>
                  <a:pt x="7998" y="2163"/>
                </a:lnTo>
                <a:lnTo>
                  <a:pt x="8028" y="2199"/>
                </a:lnTo>
                <a:lnTo>
                  <a:pt x="8063" y="2233"/>
                </a:lnTo>
                <a:lnTo>
                  <a:pt x="8099" y="2264"/>
                </a:lnTo>
                <a:lnTo>
                  <a:pt x="8139" y="2292"/>
                </a:lnTo>
                <a:lnTo>
                  <a:pt x="8181" y="2320"/>
                </a:lnTo>
                <a:lnTo>
                  <a:pt x="8225" y="2343"/>
                </a:lnTo>
                <a:lnTo>
                  <a:pt x="8273" y="2364"/>
                </a:lnTo>
                <a:lnTo>
                  <a:pt x="8323" y="2382"/>
                </a:lnTo>
                <a:lnTo>
                  <a:pt x="8378" y="2397"/>
                </a:lnTo>
                <a:lnTo>
                  <a:pt x="8434" y="2409"/>
                </a:lnTo>
                <a:lnTo>
                  <a:pt x="8495" y="2418"/>
                </a:lnTo>
                <a:lnTo>
                  <a:pt x="8559" y="2423"/>
                </a:lnTo>
                <a:lnTo>
                  <a:pt x="8626" y="2425"/>
                </a:lnTo>
                <a:lnTo>
                  <a:pt x="10532" y="2425"/>
                </a:lnTo>
                <a:lnTo>
                  <a:pt x="10532" y="1731"/>
                </a:lnTo>
                <a:lnTo>
                  <a:pt x="8751" y="1731"/>
                </a:lnTo>
                <a:lnTo>
                  <a:pt x="8734" y="1731"/>
                </a:lnTo>
                <a:lnTo>
                  <a:pt x="8716" y="1729"/>
                </a:lnTo>
                <a:lnTo>
                  <a:pt x="8700" y="1726"/>
                </a:lnTo>
                <a:lnTo>
                  <a:pt x="8685" y="1722"/>
                </a:lnTo>
                <a:lnTo>
                  <a:pt x="8669" y="1718"/>
                </a:lnTo>
                <a:lnTo>
                  <a:pt x="8654" y="1712"/>
                </a:lnTo>
                <a:lnTo>
                  <a:pt x="8640" y="1706"/>
                </a:lnTo>
                <a:lnTo>
                  <a:pt x="8626" y="1698"/>
                </a:lnTo>
                <a:lnTo>
                  <a:pt x="8613" y="1690"/>
                </a:lnTo>
                <a:lnTo>
                  <a:pt x="8600" y="1680"/>
                </a:lnTo>
                <a:lnTo>
                  <a:pt x="8587" y="1672"/>
                </a:lnTo>
                <a:lnTo>
                  <a:pt x="8575" y="1660"/>
                </a:lnTo>
                <a:lnTo>
                  <a:pt x="8564" y="1650"/>
                </a:lnTo>
                <a:lnTo>
                  <a:pt x="8552" y="1637"/>
                </a:lnTo>
                <a:lnTo>
                  <a:pt x="8542" y="1626"/>
                </a:lnTo>
                <a:lnTo>
                  <a:pt x="8532" y="1613"/>
                </a:lnTo>
                <a:lnTo>
                  <a:pt x="8523" y="1598"/>
                </a:lnTo>
                <a:lnTo>
                  <a:pt x="8515" y="1584"/>
                </a:lnTo>
                <a:lnTo>
                  <a:pt x="8506" y="1570"/>
                </a:lnTo>
                <a:lnTo>
                  <a:pt x="8499" y="1555"/>
                </a:lnTo>
                <a:lnTo>
                  <a:pt x="8484" y="1523"/>
                </a:lnTo>
                <a:lnTo>
                  <a:pt x="8473" y="1490"/>
                </a:lnTo>
                <a:lnTo>
                  <a:pt x="8464" y="1457"/>
                </a:lnTo>
                <a:lnTo>
                  <a:pt x="8459" y="1421"/>
                </a:lnTo>
                <a:lnTo>
                  <a:pt x="8454" y="1387"/>
                </a:lnTo>
                <a:lnTo>
                  <a:pt x="8453" y="1351"/>
                </a:lnTo>
                <a:lnTo>
                  <a:pt x="8453" y="1328"/>
                </a:lnTo>
                <a:lnTo>
                  <a:pt x="8453" y="1293"/>
                </a:lnTo>
                <a:lnTo>
                  <a:pt x="8451" y="1254"/>
                </a:lnTo>
                <a:lnTo>
                  <a:pt x="8451" y="1212"/>
                </a:lnTo>
                <a:lnTo>
                  <a:pt x="8451" y="1169"/>
                </a:lnTo>
                <a:lnTo>
                  <a:pt x="8453" y="1129"/>
                </a:lnTo>
                <a:lnTo>
                  <a:pt x="8453" y="1096"/>
                </a:lnTo>
                <a:lnTo>
                  <a:pt x="8453" y="1070"/>
                </a:lnTo>
                <a:lnTo>
                  <a:pt x="8454" y="1035"/>
                </a:lnTo>
                <a:lnTo>
                  <a:pt x="8459" y="1001"/>
                </a:lnTo>
                <a:lnTo>
                  <a:pt x="8464" y="968"/>
                </a:lnTo>
                <a:lnTo>
                  <a:pt x="8473" y="935"/>
                </a:lnTo>
                <a:lnTo>
                  <a:pt x="8484" y="901"/>
                </a:lnTo>
                <a:lnTo>
                  <a:pt x="8497" y="870"/>
                </a:lnTo>
                <a:lnTo>
                  <a:pt x="8513" y="841"/>
                </a:lnTo>
                <a:lnTo>
                  <a:pt x="8531" y="812"/>
                </a:lnTo>
                <a:lnTo>
                  <a:pt x="8541" y="799"/>
                </a:lnTo>
                <a:lnTo>
                  <a:pt x="8551" y="786"/>
                </a:lnTo>
                <a:lnTo>
                  <a:pt x="8562" y="775"/>
                </a:lnTo>
                <a:lnTo>
                  <a:pt x="8574" y="763"/>
                </a:lnTo>
                <a:lnTo>
                  <a:pt x="8585" y="753"/>
                </a:lnTo>
                <a:lnTo>
                  <a:pt x="8598" y="743"/>
                </a:lnTo>
                <a:lnTo>
                  <a:pt x="8611" y="733"/>
                </a:lnTo>
                <a:lnTo>
                  <a:pt x="8624" y="726"/>
                </a:lnTo>
                <a:lnTo>
                  <a:pt x="8639" y="717"/>
                </a:lnTo>
                <a:lnTo>
                  <a:pt x="8653" y="711"/>
                </a:lnTo>
                <a:lnTo>
                  <a:pt x="8667" y="706"/>
                </a:lnTo>
                <a:lnTo>
                  <a:pt x="8683" y="701"/>
                </a:lnTo>
                <a:lnTo>
                  <a:pt x="8699" y="697"/>
                </a:lnTo>
                <a:lnTo>
                  <a:pt x="8716" y="694"/>
                </a:lnTo>
                <a:lnTo>
                  <a:pt x="8734" y="693"/>
                </a:lnTo>
                <a:lnTo>
                  <a:pt x="8751" y="691"/>
                </a:lnTo>
                <a:close/>
                <a:moveTo>
                  <a:pt x="7328" y="0"/>
                </a:moveTo>
                <a:lnTo>
                  <a:pt x="6290" y="0"/>
                </a:lnTo>
                <a:lnTo>
                  <a:pt x="5596" y="1038"/>
                </a:lnTo>
                <a:lnTo>
                  <a:pt x="4903" y="0"/>
                </a:lnTo>
                <a:lnTo>
                  <a:pt x="3865" y="0"/>
                </a:lnTo>
                <a:lnTo>
                  <a:pt x="3865" y="2425"/>
                </a:lnTo>
                <a:lnTo>
                  <a:pt x="4556" y="2425"/>
                </a:lnTo>
                <a:lnTo>
                  <a:pt x="4556" y="684"/>
                </a:lnTo>
                <a:lnTo>
                  <a:pt x="5249" y="1731"/>
                </a:lnTo>
                <a:lnTo>
                  <a:pt x="5944" y="1731"/>
                </a:lnTo>
                <a:lnTo>
                  <a:pt x="6634" y="684"/>
                </a:lnTo>
                <a:lnTo>
                  <a:pt x="6634" y="2425"/>
                </a:lnTo>
                <a:lnTo>
                  <a:pt x="7328" y="2425"/>
                </a:lnTo>
                <a:lnTo>
                  <a:pt x="73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Calibri" panose="020F0502020204030204" pitchFamily="34" charset="0"/>
            </a:endParaRPr>
          </a:p>
        </p:txBody>
      </p:sp>
      <p:sp>
        <p:nvSpPr>
          <p:cNvPr id="122" name="Скругленный прямоугольник 70">
            <a:extLst>
              <a:ext uri="{FF2B5EF4-FFF2-40B4-BE49-F238E27FC236}">
                <a16:creationId xmlns:a16="http://schemas.microsoft.com/office/drawing/2014/main" id="{7BADAB2B-B794-4903-8F80-B52897154D97}"/>
              </a:ext>
            </a:extLst>
          </p:cNvPr>
          <p:cNvSpPr/>
          <p:nvPr/>
        </p:nvSpPr>
        <p:spPr>
          <a:xfrm>
            <a:off x="409575" y="1332126"/>
            <a:ext cx="77218" cy="842682"/>
          </a:xfrm>
          <a:prstGeom prst="rect">
            <a:avLst/>
          </a:prstGeom>
          <a:solidFill>
            <a:srgbClr val="67D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кругленный прямоугольник 70">
            <a:extLst>
              <a:ext uri="{FF2B5EF4-FFF2-40B4-BE49-F238E27FC236}">
                <a16:creationId xmlns:a16="http://schemas.microsoft.com/office/drawing/2014/main" id="{66AC5DC9-4B2B-4B30-B618-028099E2DE62}"/>
              </a:ext>
            </a:extLst>
          </p:cNvPr>
          <p:cNvSpPr/>
          <p:nvPr/>
        </p:nvSpPr>
        <p:spPr>
          <a:xfrm>
            <a:off x="409575" y="2781201"/>
            <a:ext cx="77218" cy="1393855"/>
          </a:xfrm>
          <a:prstGeom prst="rect">
            <a:avLst/>
          </a:prstGeom>
          <a:solidFill>
            <a:srgbClr val="67D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9E4A29F-BA3C-4DE0-B776-EB0077D6A26F}"/>
              </a:ext>
            </a:extLst>
          </p:cNvPr>
          <p:cNvSpPr txBox="1"/>
          <p:nvPr/>
        </p:nvSpPr>
        <p:spPr>
          <a:xfrm>
            <a:off x="8508226" y="1805905"/>
            <a:ext cx="2486757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z="3200" dirty="0">
                <a:solidFill>
                  <a:srgbClr val="443D81"/>
                </a:solidFill>
                <a:latin typeface="+mn-lt"/>
                <a:cs typeface="Calibri" panose="020F0502020204030204" pitchFamily="34" charset="0"/>
              </a:rPr>
              <a:t>МЛРД ₽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F782785-8E78-4D75-A6CB-7D7038F51F81}"/>
              </a:ext>
            </a:extLst>
          </p:cNvPr>
          <p:cNvSpPr txBox="1"/>
          <p:nvPr/>
        </p:nvSpPr>
        <p:spPr>
          <a:xfrm>
            <a:off x="8549587" y="3334246"/>
            <a:ext cx="2046399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z="3200" dirty="0">
                <a:solidFill>
                  <a:srgbClr val="443D81"/>
                </a:solidFill>
                <a:latin typeface="+mn-lt"/>
                <a:cs typeface="Calibri" panose="020F0502020204030204" pitchFamily="34" charset="0"/>
              </a:rPr>
              <a:t>ЛЕТ</a:t>
            </a:r>
          </a:p>
        </p:txBody>
      </p: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4E36CD7F-684D-4698-9FD3-953E11B8B670}"/>
              </a:ext>
            </a:extLst>
          </p:cNvPr>
          <p:cNvGrpSpPr/>
          <p:nvPr/>
        </p:nvGrpSpPr>
        <p:grpSpPr>
          <a:xfrm>
            <a:off x="6985562" y="1743373"/>
            <a:ext cx="609600" cy="609600"/>
            <a:chOff x="8365248" y="1834549"/>
            <a:chExt cx="609600" cy="609600"/>
          </a:xfrm>
          <a:solidFill>
            <a:schemeClr val="accent1"/>
          </a:solidFill>
        </p:grpSpPr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6935308C-5C9B-42AB-801F-DBC3B5C3F0F9}"/>
                </a:ext>
              </a:extLst>
            </p:cNvPr>
            <p:cNvSpPr/>
            <p:nvPr/>
          </p:nvSpPr>
          <p:spPr>
            <a:xfrm>
              <a:off x="8365248" y="1834549"/>
              <a:ext cx="609600" cy="60960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id="{1AD58623-18EF-42FE-BB6B-0E6F0946DFDB}"/>
                </a:ext>
              </a:extLst>
            </p:cNvPr>
            <p:cNvSpPr/>
            <p:nvPr/>
          </p:nvSpPr>
          <p:spPr>
            <a:xfrm>
              <a:off x="8436573" y="1916649"/>
              <a:ext cx="489236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r>
                <a:rPr lang="ru-RU" sz="2000" dirty="0">
                  <a:solidFill>
                    <a:srgbClr val="443D81"/>
                  </a:solidFill>
                </a:rPr>
                <a:t>до</a:t>
              </a:r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5B1E9F76-9CC8-4333-B766-800E6FC4790B}"/>
              </a:ext>
            </a:extLst>
          </p:cNvPr>
          <p:cNvSpPr/>
          <p:nvPr/>
        </p:nvSpPr>
        <p:spPr>
          <a:xfrm>
            <a:off x="7591353" y="1560726"/>
            <a:ext cx="974692" cy="101566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6600" dirty="0">
                <a:solidFill>
                  <a:srgbClr val="443D81"/>
                </a:solidFill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A845D8-A5EC-4F89-B0E9-749EFAAE9FB7}"/>
              </a:ext>
            </a:extLst>
          </p:cNvPr>
          <p:cNvSpPr>
            <a:spLocks noChangeAspect="1"/>
          </p:cNvSpPr>
          <p:nvPr/>
        </p:nvSpPr>
        <p:spPr>
          <a:xfrm>
            <a:off x="5171163" y="1332126"/>
            <a:ext cx="1440000" cy="1440000"/>
          </a:xfrm>
          <a:prstGeom prst="rect">
            <a:avLst/>
          </a:prstGeom>
          <a:solidFill>
            <a:srgbClr val="01C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Group 361">
            <a:extLst>
              <a:ext uri="{FF2B5EF4-FFF2-40B4-BE49-F238E27FC236}">
                <a16:creationId xmlns:a16="http://schemas.microsoft.com/office/drawing/2014/main" id="{961C8AE5-6C34-406C-9509-3B0B1E70E59E}"/>
              </a:ext>
            </a:extLst>
          </p:cNvPr>
          <p:cNvGrpSpPr/>
          <p:nvPr/>
        </p:nvGrpSpPr>
        <p:grpSpPr>
          <a:xfrm>
            <a:off x="5547097" y="1696214"/>
            <a:ext cx="687119" cy="682234"/>
            <a:chOff x="8032750" y="4491038"/>
            <a:chExt cx="669925" cy="665162"/>
          </a:xfrm>
          <a:solidFill>
            <a:schemeClr val="bg2"/>
          </a:solidFill>
        </p:grpSpPr>
        <p:sp>
          <p:nvSpPr>
            <p:cNvPr id="61" name="Freeform 315">
              <a:extLst>
                <a:ext uri="{FF2B5EF4-FFF2-40B4-BE49-F238E27FC236}">
                  <a16:creationId xmlns:a16="http://schemas.microsoft.com/office/drawing/2014/main" id="{BA915840-79FA-454B-BFB7-0D17F585B0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2750" y="4491038"/>
              <a:ext cx="669925" cy="665162"/>
            </a:xfrm>
            <a:custGeom>
              <a:avLst/>
              <a:gdLst>
                <a:gd name="T0" fmla="*/ 1775 w 2061"/>
                <a:gd name="T1" fmla="*/ 1026 h 2050"/>
                <a:gd name="T2" fmla="*/ 1968 w 2061"/>
                <a:gd name="T3" fmla="*/ 64 h 2050"/>
                <a:gd name="T4" fmla="*/ 1662 w 2061"/>
                <a:gd name="T5" fmla="*/ 51 h 2050"/>
                <a:gd name="T6" fmla="*/ 1525 w 2061"/>
                <a:gd name="T7" fmla="*/ 112 h 2050"/>
                <a:gd name="T8" fmla="*/ 1388 w 2061"/>
                <a:gd name="T9" fmla="*/ 746 h 2050"/>
                <a:gd name="T10" fmla="*/ 102 w 2061"/>
                <a:gd name="T11" fmla="*/ 1026 h 2050"/>
                <a:gd name="T12" fmla="*/ 0 w 2061"/>
                <a:gd name="T13" fmla="*/ 1948 h 2050"/>
                <a:gd name="T14" fmla="*/ 1946 w 2061"/>
                <a:gd name="T15" fmla="*/ 2050 h 2050"/>
                <a:gd name="T16" fmla="*/ 2048 w 2061"/>
                <a:gd name="T17" fmla="*/ 1128 h 2050"/>
                <a:gd name="T18" fmla="*/ 1418 w 2061"/>
                <a:gd name="T19" fmla="*/ 1783 h 2050"/>
                <a:gd name="T20" fmla="*/ 1331 w 2061"/>
                <a:gd name="T21" fmla="*/ 1741 h 2050"/>
                <a:gd name="T22" fmla="*/ 1267 w 2061"/>
                <a:gd name="T23" fmla="*/ 1719 h 2050"/>
                <a:gd name="T24" fmla="*/ 1172 w 2061"/>
                <a:gd name="T25" fmla="*/ 1699 h 2050"/>
                <a:gd name="T26" fmla="*/ 1285 w 2061"/>
                <a:gd name="T27" fmla="*/ 1569 h 2050"/>
                <a:gd name="T28" fmla="*/ 1422 w 2061"/>
                <a:gd name="T29" fmla="*/ 1609 h 2050"/>
                <a:gd name="T30" fmla="*/ 1454 w 2061"/>
                <a:gd name="T31" fmla="*/ 763 h 2050"/>
                <a:gd name="T32" fmla="*/ 1679 w 2061"/>
                <a:gd name="T33" fmla="*/ 296 h 2050"/>
                <a:gd name="T34" fmla="*/ 1643 w 2061"/>
                <a:gd name="T35" fmla="*/ 1163 h 2050"/>
                <a:gd name="T36" fmla="*/ 1454 w 2061"/>
                <a:gd name="T37" fmla="*/ 763 h 2050"/>
                <a:gd name="T38" fmla="*/ 1407 w 2061"/>
                <a:gd name="T39" fmla="*/ 1542 h 2050"/>
                <a:gd name="T40" fmla="*/ 1301 w 2061"/>
                <a:gd name="T41" fmla="*/ 1373 h 2050"/>
                <a:gd name="T42" fmla="*/ 1520 w 2061"/>
                <a:gd name="T43" fmla="*/ 1435 h 2050"/>
                <a:gd name="T44" fmla="*/ 1552 w 2061"/>
                <a:gd name="T45" fmla="*/ 1364 h 2050"/>
                <a:gd name="T46" fmla="*/ 1355 w 2061"/>
                <a:gd name="T47" fmla="*/ 1141 h 2050"/>
                <a:gd name="T48" fmla="*/ 1552 w 2061"/>
                <a:gd name="T49" fmla="*/ 1364 h 2050"/>
                <a:gd name="T50" fmla="*/ 1925 w 2061"/>
                <a:gd name="T51" fmla="*/ 118 h 2050"/>
                <a:gd name="T52" fmla="*/ 1959 w 2061"/>
                <a:gd name="T53" fmla="*/ 347 h 2050"/>
                <a:gd name="T54" fmla="*/ 1713 w 2061"/>
                <a:gd name="T55" fmla="*/ 98 h 2050"/>
                <a:gd name="T56" fmla="*/ 1414 w 2061"/>
                <a:gd name="T57" fmla="*/ 651 h 2050"/>
                <a:gd name="T58" fmla="*/ 1633 w 2061"/>
                <a:gd name="T59" fmla="*/ 113 h 2050"/>
                <a:gd name="T60" fmla="*/ 1478 w 2061"/>
                <a:gd name="T61" fmla="*/ 673 h 2050"/>
                <a:gd name="T62" fmla="*/ 1414 w 2061"/>
                <a:gd name="T63" fmla="*/ 651 h 2050"/>
                <a:gd name="T64" fmla="*/ 1946 w 2061"/>
                <a:gd name="T65" fmla="*/ 1982 h 2050"/>
                <a:gd name="T66" fmla="*/ 68 w 2061"/>
                <a:gd name="T67" fmla="*/ 1948 h 2050"/>
                <a:gd name="T68" fmla="*/ 102 w 2061"/>
                <a:gd name="T69" fmla="*/ 1094 h 2050"/>
                <a:gd name="T70" fmla="*/ 1234 w 2061"/>
                <a:gd name="T71" fmla="*/ 1359 h 2050"/>
                <a:gd name="T72" fmla="*/ 1226 w 2061"/>
                <a:gd name="T73" fmla="*/ 1504 h 2050"/>
                <a:gd name="T74" fmla="*/ 137 w 2061"/>
                <a:gd name="T75" fmla="*/ 1538 h 2050"/>
                <a:gd name="T76" fmla="*/ 1188 w 2061"/>
                <a:gd name="T77" fmla="*/ 1572 h 2050"/>
                <a:gd name="T78" fmla="*/ 1106 w 2061"/>
                <a:gd name="T79" fmla="*/ 1718 h 2050"/>
                <a:gd name="T80" fmla="*/ 1222 w 2061"/>
                <a:gd name="T81" fmla="*/ 1954 h 2050"/>
                <a:gd name="T82" fmla="*/ 1459 w 2061"/>
                <a:gd name="T83" fmla="*/ 1838 h 2050"/>
                <a:gd name="T84" fmla="*/ 1499 w 2061"/>
                <a:gd name="T85" fmla="*/ 1572 h 2050"/>
                <a:gd name="T86" fmla="*/ 1912 w 2061"/>
                <a:gd name="T87" fmla="*/ 1538 h 2050"/>
                <a:gd name="T88" fmla="*/ 1559 w 2061"/>
                <a:gd name="T89" fmla="*/ 1504 h 2050"/>
                <a:gd name="T90" fmla="*/ 1946 w 2061"/>
                <a:gd name="T91" fmla="*/ 1094 h 2050"/>
                <a:gd name="T92" fmla="*/ 1980 w 2061"/>
                <a:gd name="T93" fmla="*/ 1948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61" h="2050">
                  <a:moveTo>
                    <a:pt x="1946" y="1026"/>
                  </a:moveTo>
                  <a:cubicBezTo>
                    <a:pt x="1775" y="1026"/>
                    <a:pt x="1775" y="1026"/>
                    <a:pt x="1775" y="1026"/>
                  </a:cubicBezTo>
                  <a:cubicBezTo>
                    <a:pt x="1875" y="785"/>
                    <a:pt x="1958" y="561"/>
                    <a:pt x="2040" y="320"/>
                  </a:cubicBezTo>
                  <a:cubicBezTo>
                    <a:pt x="2061" y="258"/>
                    <a:pt x="2040" y="123"/>
                    <a:pt x="1968" y="64"/>
                  </a:cubicBezTo>
                  <a:cubicBezTo>
                    <a:pt x="1916" y="22"/>
                    <a:pt x="1851" y="0"/>
                    <a:pt x="1785" y="2"/>
                  </a:cubicBezTo>
                  <a:cubicBezTo>
                    <a:pt x="1740" y="5"/>
                    <a:pt x="1697" y="23"/>
                    <a:pt x="1662" y="51"/>
                  </a:cubicBezTo>
                  <a:cubicBezTo>
                    <a:pt x="1635" y="40"/>
                    <a:pt x="1606" y="40"/>
                    <a:pt x="1580" y="51"/>
                  </a:cubicBezTo>
                  <a:cubicBezTo>
                    <a:pt x="1554" y="63"/>
                    <a:pt x="1534" y="85"/>
                    <a:pt x="1525" y="112"/>
                  </a:cubicBezTo>
                  <a:cubicBezTo>
                    <a:pt x="1349" y="629"/>
                    <a:pt x="1349" y="629"/>
                    <a:pt x="1349" y="629"/>
                  </a:cubicBezTo>
                  <a:cubicBezTo>
                    <a:pt x="1334" y="672"/>
                    <a:pt x="1350" y="720"/>
                    <a:pt x="1388" y="746"/>
                  </a:cubicBezTo>
                  <a:cubicBezTo>
                    <a:pt x="1364" y="831"/>
                    <a:pt x="1339" y="924"/>
                    <a:pt x="1313" y="1026"/>
                  </a:cubicBezTo>
                  <a:cubicBezTo>
                    <a:pt x="102" y="1026"/>
                    <a:pt x="102" y="1026"/>
                    <a:pt x="102" y="1026"/>
                  </a:cubicBezTo>
                  <a:cubicBezTo>
                    <a:pt x="46" y="1026"/>
                    <a:pt x="0" y="1072"/>
                    <a:pt x="0" y="1128"/>
                  </a:cubicBezTo>
                  <a:cubicBezTo>
                    <a:pt x="0" y="1948"/>
                    <a:pt x="0" y="1948"/>
                    <a:pt x="0" y="1948"/>
                  </a:cubicBezTo>
                  <a:cubicBezTo>
                    <a:pt x="0" y="2004"/>
                    <a:pt x="46" y="2050"/>
                    <a:pt x="102" y="2050"/>
                  </a:cubicBezTo>
                  <a:cubicBezTo>
                    <a:pt x="1946" y="2050"/>
                    <a:pt x="1946" y="2050"/>
                    <a:pt x="1946" y="2050"/>
                  </a:cubicBezTo>
                  <a:cubicBezTo>
                    <a:pt x="2002" y="2050"/>
                    <a:pt x="2048" y="2004"/>
                    <a:pt x="2048" y="1948"/>
                  </a:cubicBezTo>
                  <a:cubicBezTo>
                    <a:pt x="2048" y="1128"/>
                    <a:pt x="2048" y="1128"/>
                    <a:pt x="2048" y="1128"/>
                  </a:cubicBezTo>
                  <a:cubicBezTo>
                    <a:pt x="2048" y="1072"/>
                    <a:pt x="2002" y="1026"/>
                    <a:pt x="1946" y="1026"/>
                  </a:cubicBezTo>
                  <a:close/>
                  <a:moveTo>
                    <a:pt x="1418" y="1783"/>
                  </a:moveTo>
                  <a:cubicBezTo>
                    <a:pt x="1290" y="1861"/>
                    <a:pt x="1290" y="1861"/>
                    <a:pt x="1290" y="1861"/>
                  </a:cubicBezTo>
                  <a:cubicBezTo>
                    <a:pt x="1331" y="1741"/>
                    <a:pt x="1331" y="1741"/>
                    <a:pt x="1331" y="1741"/>
                  </a:cubicBezTo>
                  <a:cubicBezTo>
                    <a:pt x="1337" y="1723"/>
                    <a:pt x="1328" y="1703"/>
                    <a:pt x="1310" y="1697"/>
                  </a:cubicBezTo>
                  <a:cubicBezTo>
                    <a:pt x="1292" y="1691"/>
                    <a:pt x="1273" y="1701"/>
                    <a:pt x="1267" y="1719"/>
                  </a:cubicBezTo>
                  <a:cubicBezTo>
                    <a:pt x="1225" y="1839"/>
                    <a:pt x="1225" y="1839"/>
                    <a:pt x="1225" y="1839"/>
                  </a:cubicBezTo>
                  <a:cubicBezTo>
                    <a:pt x="1172" y="1699"/>
                    <a:pt x="1172" y="1699"/>
                    <a:pt x="1172" y="1699"/>
                  </a:cubicBezTo>
                  <a:cubicBezTo>
                    <a:pt x="1213" y="1658"/>
                    <a:pt x="1248" y="1610"/>
                    <a:pt x="1275" y="1559"/>
                  </a:cubicBezTo>
                  <a:cubicBezTo>
                    <a:pt x="1278" y="1562"/>
                    <a:pt x="1282" y="1566"/>
                    <a:pt x="1285" y="1569"/>
                  </a:cubicBezTo>
                  <a:cubicBezTo>
                    <a:pt x="1320" y="1596"/>
                    <a:pt x="1364" y="1611"/>
                    <a:pt x="1408" y="1611"/>
                  </a:cubicBezTo>
                  <a:cubicBezTo>
                    <a:pt x="1413" y="1610"/>
                    <a:pt x="1417" y="1610"/>
                    <a:pt x="1422" y="1609"/>
                  </a:cubicBezTo>
                  <a:cubicBezTo>
                    <a:pt x="1412" y="1666"/>
                    <a:pt x="1410" y="1725"/>
                    <a:pt x="1418" y="1783"/>
                  </a:cubicBezTo>
                  <a:close/>
                  <a:moveTo>
                    <a:pt x="1454" y="763"/>
                  </a:moveTo>
                  <a:cubicBezTo>
                    <a:pt x="1495" y="761"/>
                    <a:pt x="1530" y="734"/>
                    <a:pt x="1543" y="695"/>
                  </a:cubicBezTo>
                  <a:cubicBezTo>
                    <a:pt x="1679" y="296"/>
                    <a:pt x="1679" y="296"/>
                    <a:pt x="1679" y="296"/>
                  </a:cubicBezTo>
                  <a:cubicBezTo>
                    <a:pt x="1778" y="297"/>
                    <a:pt x="1872" y="342"/>
                    <a:pt x="1933" y="420"/>
                  </a:cubicBezTo>
                  <a:cubicBezTo>
                    <a:pt x="1842" y="680"/>
                    <a:pt x="1745" y="929"/>
                    <a:pt x="1643" y="1163"/>
                  </a:cubicBezTo>
                  <a:cubicBezTo>
                    <a:pt x="1547" y="1153"/>
                    <a:pt x="1454" y="1122"/>
                    <a:pt x="1372" y="1071"/>
                  </a:cubicBezTo>
                  <a:cubicBezTo>
                    <a:pt x="1401" y="958"/>
                    <a:pt x="1428" y="857"/>
                    <a:pt x="1454" y="763"/>
                  </a:cubicBezTo>
                  <a:close/>
                  <a:moveTo>
                    <a:pt x="1460" y="1513"/>
                  </a:moveTo>
                  <a:cubicBezTo>
                    <a:pt x="1446" y="1527"/>
                    <a:pt x="1427" y="1538"/>
                    <a:pt x="1407" y="1542"/>
                  </a:cubicBezTo>
                  <a:cubicBezTo>
                    <a:pt x="1378" y="1543"/>
                    <a:pt x="1350" y="1533"/>
                    <a:pt x="1327" y="1515"/>
                  </a:cubicBezTo>
                  <a:cubicBezTo>
                    <a:pt x="1307" y="1499"/>
                    <a:pt x="1290" y="1425"/>
                    <a:pt x="1301" y="1373"/>
                  </a:cubicBezTo>
                  <a:cubicBezTo>
                    <a:pt x="1302" y="1369"/>
                    <a:pt x="1303" y="1365"/>
                    <a:pt x="1304" y="1361"/>
                  </a:cubicBezTo>
                  <a:cubicBezTo>
                    <a:pt x="1364" y="1411"/>
                    <a:pt x="1441" y="1438"/>
                    <a:pt x="1520" y="1435"/>
                  </a:cubicBezTo>
                  <a:cubicBezTo>
                    <a:pt x="1506" y="1465"/>
                    <a:pt x="1486" y="1492"/>
                    <a:pt x="1460" y="1513"/>
                  </a:cubicBezTo>
                  <a:close/>
                  <a:moveTo>
                    <a:pt x="1552" y="1364"/>
                  </a:moveTo>
                  <a:cubicBezTo>
                    <a:pt x="1467" y="1377"/>
                    <a:pt x="1381" y="1348"/>
                    <a:pt x="1321" y="1285"/>
                  </a:cubicBezTo>
                  <a:cubicBezTo>
                    <a:pt x="1321" y="1285"/>
                    <a:pt x="1346" y="1178"/>
                    <a:pt x="1355" y="1141"/>
                  </a:cubicBezTo>
                  <a:cubicBezTo>
                    <a:pt x="1435" y="1187"/>
                    <a:pt x="1523" y="1216"/>
                    <a:pt x="1614" y="1229"/>
                  </a:cubicBezTo>
                  <a:cubicBezTo>
                    <a:pt x="1596" y="1269"/>
                    <a:pt x="1572" y="1321"/>
                    <a:pt x="1552" y="1364"/>
                  </a:cubicBezTo>
                  <a:close/>
                  <a:moveTo>
                    <a:pt x="1786" y="70"/>
                  </a:moveTo>
                  <a:cubicBezTo>
                    <a:pt x="1836" y="69"/>
                    <a:pt x="1886" y="86"/>
                    <a:pt x="1925" y="118"/>
                  </a:cubicBezTo>
                  <a:cubicBezTo>
                    <a:pt x="1972" y="155"/>
                    <a:pt x="1989" y="257"/>
                    <a:pt x="1975" y="299"/>
                  </a:cubicBezTo>
                  <a:cubicBezTo>
                    <a:pt x="1970" y="315"/>
                    <a:pt x="1964" y="331"/>
                    <a:pt x="1959" y="347"/>
                  </a:cubicBezTo>
                  <a:cubicBezTo>
                    <a:pt x="1891" y="277"/>
                    <a:pt x="1799" y="234"/>
                    <a:pt x="1702" y="228"/>
                  </a:cubicBezTo>
                  <a:cubicBezTo>
                    <a:pt x="1719" y="178"/>
                    <a:pt x="1737" y="145"/>
                    <a:pt x="1713" y="98"/>
                  </a:cubicBezTo>
                  <a:cubicBezTo>
                    <a:pt x="1734" y="82"/>
                    <a:pt x="1760" y="73"/>
                    <a:pt x="1786" y="70"/>
                  </a:cubicBezTo>
                  <a:close/>
                  <a:moveTo>
                    <a:pt x="1414" y="651"/>
                  </a:moveTo>
                  <a:cubicBezTo>
                    <a:pt x="1590" y="134"/>
                    <a:pt x="1590" y="134"/>
                    <a:pt x="1590" y="134"/>
                  </a:cubicBezTo>
                  <a:cubicBezTo>
                    <a:pt x="1596" y="116"/>
                    <a:pt x="1615" y="107"/>
                    <a:pt x="1633" y="113"/>
                  </a:cubicBezTo>
                  <a:cubicBezTo>
                    <a:pt x="1650" y="119"/>
                    <a:pt x="1660" y="138"/>
                    <a:pt x="1654" y="156"/>
                  </a:cubicBezTo>
                  <a:cubicBezTo>
                    <a:pt x="1478" y="673"/>
                    <a:pt x="1478" y="673"/>
                    <a:pt x="1478" y="673"/>
                  </a:cubicBezTo>
                  <a:cubicBezTo>
                    <a:pt x="1472" y="690"/>
                    <a:pt x="1453" y="699"/>
                    <a:pt x="1435" y="693"/>
                  </a:cubicBezTo>
                  <a:cubicBezTo>
                    <a:pt x="1418" y="688"/>
                    <a:pt x="1408" y="669"/>
                    <a:pt x="1414" y="651"/>
                  </a:cubicBezTo>
                  <a:close/>
                  <a:moveTo>
                    <a:pt x="1980" y="1948"/>
                  </a:moveTo>
                  <a:cubicBezTo>
                    <a:pt x="1980" y="1966"/>
                    <a:pt x="1964" y="1982"/>
                    <a:pt x="1946" y="1982"/>
                  </a:cubicBezTo>
                  <a:cubicBezTo>
                    <a:pt x="102" y="1982"/>
                    <a:pt x="102" y="1982"/>
                    <a:pt x="102" y="1982"/>
                  </a:cubicBezTo>
                  <a:cubicBezTo>
                    <a:pt x="84" y="1982"/>
                    <a:pt x="68" y="1966"/>
                    <a:pt x="68" y="194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10"/>
                    <a:pt x="84" y="1094"/>
                    <a:pt x="102" y="1094"/>
                  </a:cubicBezTo>
                  <a:cubicBezTo>
                    <a:pt x="1296" y="1094"/>
                    <a:pt x="1296" y="1094"/>
                    <a:pt x="1296" y="1094"/>
                  </a:cubicBezTo>
                  <a:cubicBezTo>
                    <a:pt x="1284" y="1142"/>
                    <a:pt x="1239" y="1338"/>
                    <a:pt x="1234" y="1359"/>
                  </a:cubicBezTo>
                  <a:cubicBezTo>
                    <a:pt x="1227" y="1399"/>
                    <a:pt x="1228" y="1440"/>
                    <a:pt x="1238" y="1479"/>
                  </a:cubicBezTo>
                  <a:cubicBezTo>
                    <a:pt x="1234" y="1488"/>
                    <a:pt x="1230" y="1496"/>
                    <a:pt x="1226" y="1504"/>
                  </a:cubicBezTo>
                  <a:cubicBezTo>
                    <a:pt x="171" y="1504"/>
                    <a:pt x="171" y="1504"/>
                    <a:pt x="171" y="1504"/>
                  </a:cubicBezTo>
                  <a:cubicBezTo>
                    <a:pt x="152" y="1504"/>
                    <a:pt x="137" y="1519"/>
                    <a:pt x="137" y="1538"/>
                  </a:cubicBezTo>
                  <a:cubicBezTo>
                    <a:pt x="137" y="1557"/>
                    <a:pt x="152" y="1572"/>
                    <a:pt x="171" y="1572"/>
                  </a:cubicBezTo>
                  <a:cubicBezTo>
                    <a:pt x="1188" y="1572"/>
                    <a:pt x="1188" y="1572"/>
                    <a:pt x="1188" y="1572"/>
                  </a:cubicBezTo>
                  <a:cubicBezTo>
                    <a:pt x="1168" y="1602"/>
                    <a:pt x="1145" y="1630"/>
                    <a:pt x="1119" y="1655"/>
                  </a:cubicBezTo>
                  <a:cubicBezTo>
                    <a:pt x="1102" y="1671"/>
                    <a:pt x="1097" y="1696"/>
                    <a:pt x="1106" y="1718"/>
                  </a:cubicBezTo>
                  <a:cubicBezTo>
                    <a:pt x="1181" y="1913"/>
                    <a:pt x="1181" y="1913"/>
                    <a:pt x="1181" y="1913"/>
                  </a:cubicBezTo>
                  <a:cubicBezTo>
                    <a:pt x="1188" y="1932"/>
                    <a:pt x="1203" y="1947"/>
                    <a:pt x="1222" y="1954"/>
                  </a:cubicBezTo>
                  <a:cubicBezTo>
                    <a:pt x="1241" y="1960"/>
                    <a:pt x="1263" y="1958"/>
                    <a:pt x="1280" y="1948"/>
                  </a:cubicBezTo>
                  <a:cubicBezTo>
                    <a:pt x="1459" y="1838"/>
                    <a:pt x="1459" y="1838"/>
                    <a:pt x="1459" y="1838"/>
                  </a:cubicBezTo>
                  <a:cubicBezTo>
                    <a:pt x="1479" y="1826"/>
                    <a:pt x="1490" y="1803"/>
                    <a:pt x="1487" y="1780"/>
                  </a:cubicBezTo>
                  <a:cubicBezTo>
                    <a:pt x="1477" y="1711"/>
                    <a:pt x="1481" y="1640"/>
                    <a:pt x="1499" y="1572"/>
                  </a:cubicBezTo>
                  <a:cubicBezTo>
                    <a:pt x="1878" y="1572"/>
                    <a:pt x="1878" y="1572"/>
                    <a:pt x="1878" y="1572"/>
                  </a:cubicBezTo>
                  <a:cubicBezTo>
                    <a:pt x="1897" y="1572"/>
                    <a:pt x="1912" y="1557"/>
                    <a:pt x="1912" y="1538"/>
                  </a:cubicBezTo>
                  <a:cubicBezTo>
                    <a:pt x="1912" y="1519"/>
                    <a:pt x="1897" y="1504"/>
                    <a:pt x="1878" y="1504"/>
                  </a:cubicBezTo>
                  <a:cubicBezTo>
                    <a:pt x="1559" y="1504"/>
                    <a:pt x="1559" y="1504"/>
                    <a:pt x="1559" y="1504"/>
                  </a:cubicBezTo>
                  <a:cubicBezTo>
                    <a:pt x="1590" y="1459"/>
                    <a:pt x="1726" y="1141"/>
                    <a:pt x="1746" y="1094"/>
                  </a:cubicBezTo>
                  <a:cubicBezTo>
                    <a:pt x="1946" y="1094"/>
                    <a:pt x="1946" y="1094"/>
                    <a:pt x="1946" y="1094"/>
                  </a:cubicBezTo>
                  <a:cubicBezTo>
                    <a:pt x="1964" y="1094"/>
                    <a:pt x="1980" y="1110"/>
                    <a:pt x="1980" y="1128"/>
                  </a:cubicBezTo>
                  <a:lnTo>
                    <a:pt x="1980" y="19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16">
              <a:extLst>
                <a:ext uri="{FF2B5EF4-FFF2-40B4-BE49-F238E27FC236}">
                  <a16:creationId xmlns:a16="http://schemas.microsoft.com/office/drawing/2014/main" id="{4C347C15-9C1A-46DA-B830-F125FBEA73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0" y="4868863"/>
              <a:ext cx="222250" cy="88900"/>
            </a:xfrm>
            <a:custGeom>
              <a:avLst/>
              <a:gdLst>
                <a:gd name="T0" fmla="*/ 68 w 682"/>
                <a:gd name="T1" fmla="*/ 273 h 273"/>
                <a:gd name="T2" fmla="*/ 614 w 682"/>
                <a:gd name="T3" fmla="*/ 273 h 273"/>
                <a:gd name="T4" fmla="*/ 682 w 682"/>
                <a:gd name="T5" fmla="*/ 204 h 273"/>
                <a:gd name="T6" fmla="*/ 682 w 682"/>
                <a:gd name="T7" fmla="*/ 68 h 273"/>
                <a:gd name="T8" fmla="*/ 614 w 682"/>
                <a:gd name="T9" fmla="*/ 0 h 273"/>
                <a:gd name="T10" fmla="*/ 68 w 682"/>
                <a:gd name="T11" fmla="*/ 0 h 273"/>
                <a:gd name="T12" fmla="*/ 0 w 682"/>
                <a:gd name="T13" fmla="*/ 68 h 273"/>
                <a:gd name="T14" fmla="*/ 0 w 682"/>
                <a:gd name="T15" fmla="*/ 204 h 273"/>
                <a:gd name="T16" fmla="*/ 68 w 682"/>
                <a:gd name="T17" fmla="*/ 273 h 273"/>
                <a:gd name="T18" fmla="*/ 68 w 682"/>
                <a:gd name="T19" fmla="*/ 68 h 273"/>
                <a:gd name="T20" fmla="*/ 614 w 682"/>
                <a:gd name="T21" fmla="*/ 68 h 273"/>
                <a:gd name="T22" fmla="*/ 614 w 682"/>
                <a:gd name="T23" fmla="*/ 204 h 273"/>
                <a:gd name="T24" fmla="*/ 68 w 682"/>
                <a:gd name="T25" fmla="*/ 204 h 273"/>
                <a:gd name="T26" fmla="*/ 68 w 682"/>
                <a:gd name="T27" fmla="*/ 6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2" h="273">
                  <a:moveTo>
                    <a:pt x="68" y="273"/>
                  </a:moveTo>
                  <a:cubicBezTo>
                    <a:pt x="614" y="273"/>
                    <a:pt x="614" y="273"/>
                    <a:pt x="614" y="273"/>
                  </a:cubicBezTo>
                  <a:cubicBezTo>
                    <a:pt x="652" y="273"/>
                    <a:pt x="682" y="242"/>
                    <a:pt x="682" y="204"/>
                  </a:cubicBezTo>
                  <a:cubicBezTo>
                    <a:pt x="682" y="68"/>
                    <a:pt x="682" y="68"/>
                    <a:pt x="682" y="68"/>
                  </a:cubicBezTo>
                  <a:cubicBezTo>
                    <a:pt x="682" y="30"/>
                    <a:pt x="652" y="0"/>
                    <a:pt x="61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42"/>
                    <a:pt x="30" y="273"/>
                    <a:pt x="68" y="273"/>
                  </a:cubicBezTo>
                  <a:close/>
                  <a:moveTo>
                    <a:pt x="68" y="68"/>
                  </a:moveTo>
                  <a:cubicBezTo>
                    <a:pt x="614" y="68"/>
                    <a:pt x="614" y="68"/>
                    <a:pt x="614" y="68"/>
                  </a:cubicBezTo>
                  <a:cubicBezTo>
                    <a:pt x="614" y="204"/>
                    <a:pt x="614" y="204"/>
                    <a:pt x="614" y="204"/>
                  </a:cubicBezTo>
                  <a:cubicBezTo>
                    <a:pt x="68" y="204"/>
                    <a:pt x="68" y="204"/>
                    <a:pt x="68" y="204"/>
                  </a:cubicBezTo>
                  <a:lnTo>
                    <a:pt x="6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17">
              <a:extLst>
                <a:ext uri="{FF2B5EF4-FFF2-40B4-BE49-F238E27FC236}">
                  <a16:creationId xmlns:a16="http://schemas.microsoft.com/office/drawing/2014/main" id="{7D3450EE-3CCF-48AB-BE76-7ACA5A96D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5" y="4933950"/>
              <a:ext cx="88900" cy="23812"/>
            </a:xfrm>
            <a:custGeom>
              <a:avLst/>
              <a:gdLst>
                <a:gd name="T0" fmla="*/ 35 w 274"/>
                <a:gd name="T1" fmla="*/ 69 h 69"/>
                <a:gd name="T2" fmla="*/ 239 w 274"/>
                <a:gd name="T3" fmla="*/ 69 h 69"/>
                <a:gd name="T4" fmla="*/ 274 w 274"/>
                <a:gd name="T5" fmla="*/ 34 h 69"/>
                <a:gd name="T6" fmla="*/ 239 w 274"/>
                <a:gd name="T7" fmla="*/ 0 h 69"/>
                <a:gd name="T8" fmla="*/ 35 w 274"/>
                <a:gd name="T9" fmla="*/ 0 h 69"/>
                <a:gd name="T10" fmla="*/ 0 w 274"/>
                <a:gd name="T11" fmla="*/ 34 h 69"/>
                <a:gd name="T12" fmla="*/ 35 w 274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69">
                  <a:moveTo>
                    <a:pt x="35" y="69"/>
                  </a:moveTo>
                  <a:cubicBezTo>
                    <a:pt x="239" y="69"/>
                    <a:pt x="239" y="69"/>
                    <a:pt x="239" y="69"/>
                  </a:cubicBezTo>
                  <a:cubicBezTo>
                    <a:pt x="258" y="69"/>
                    <a:pt x="274" y="53"/>
                    <a:pt x="274" y="34"/>
                  </a:cubicBezTo>
                  <a:cubicBezTo>
                    <a:pt x="274" y="16"/>
                    <a:pt x="258" y="0"/>
                    <a:pt x="23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18">
              <a:extLst>
                <a:ext uri="{FF2B5EF4-FFF2-40B4-BE49-F238E27FC236}">
                  <a16:creationId xmlns:a16="http://schemas.microsoft.com/office/drawing/2014/main" id="{674125D6-9CEE-45D3-AB6B-F979A2826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5613" y="5010150"/>
              <a:ext cx="312738" cy="104775"/>
            </a:xfrm>
            <a:custGeom>
              <a:avLst/>
              <a:gdLst>
                <a:gd name="T0" fmla="*/ 935 w 960"/>
                <a:gd name="T1" fmla="*/ 215 h 325"/>
                <a:gd name="T2" fmla="*/ 716 w 960"/>
                <a:gd name="T3" fmla="*/ 215 h 325"/>
                <a:gd name="T4" fmla="*/ 654 w 960"/>
                <a:gd name="T5" fmla="*/ 159 h 325"/>
                <a:gd name="T6" fmla="*/ 563 w 960"/>
                <a:gd name="T7" fmla="*/ 74 h 325"/>
                <a:gd name="T8" fmla="*/ 462 w 960"/>
                <a:gd name="T9" fmla="*/ 168 h 325"/>
                <a:gd name="T10" fmla="*/ 278 w 960"/>
                <a:gd name="T11" fmla="*/ 237 h 325"/>
                <a:gd name="T12" fmla="*/ 260 w 960"/>
                <a:gd name="T13" fmla="*/ 232 h 325"/>
                <a:gd name="T14" fmla="*/ 336 w 960"/>
                <a:gd name="T15" fmla="*/ 127 h 325"/>
                <a:gd name="T16" fmla="*/ 296 w 960"/>
                <a:gd name="T17" fmla="*/ 31 h 325"/>
                <a:gd name="T18" fmla="*/ 145 w 960"/>
                <a:gd name="T19" fmla="*/ 24 h 325"/>
                <a:gd name="T20" fmla="*/ 115 w 960"/>
                <a:gd name="T21" fmla="*/ 219 h 325"/>
                <a:gd name="T22" fmla="*/ 28 w 960"/>
                <a:gd name="T23" fmla="*/ 248 h 325"/>
                <a:gd name="T24" fmla="*/ 2 w 960"/>
                <a:gd name="T25" fmla="*/ 286 h 325"/>
                <a:gd name="T26" fmla="*/ 37 w 960"/>
                <a:gd name="T27" fmla="*/ 315 h 325"/>
                <a:gd name="T28" fmla="*/ 179 w 960"/>
                <a:gd name="T29" fmla="*/ 268 h 325"/>
                <a:gd name="T30" fmla="*/ 264 w 960"/>
                <a:gd name="T31" fmla="*/ 304 h 325"/>
                <a:gd name="T32" fmla="*/ 447 w 960"/>
                <a:gd name="T33" fmla="*/ 297 h 325"/>
                <a:gd name="T34" fmla="*/ 562 w 960"/>
                <a:gd name="T35" fmla="*/ 143 h 325"/>
                <a:gd name="T36" fmla="*/ 738 w 960"/>
                <a:gd name="T37" fmla="*/ 279 h 325"/>
                <a:gd name="T38" fmla="*/ 913 w 960"/>
                <a:gd name="T39" fmla="*/ 279 h 325"/>
                <a:gd name="T40" fmla="*/ 947 w 960"/>
                <a:gd name="T41" fmla="*/ 273 h 325"/>
                <a:gd name="T42" fmla="*/ 958 w 960"/>
                <a:gd name="T43" fmla="*/ 240 h 325"/>
                <a:gd name="T44" fmla="*/ 935 w 960"/>
                <a:gd name="T45" fmla="*/ 215 h 325"/>
                <a:gd name="T46" fmla="*/ 187 w 960"/>
                <a:gd name="T47" fmla="*/ 191 h 325"/>
                <a:gd name="T48" fmla="*/ 155 w 960"/>
                <a:gd name="T49" fmla="*/ 164 h 325"/>
                <a:gd name="T50" fmla="*/ 216 w 960"/>
                <a:gd name="T51" fmla="*/ 77 h 325"/>
                <a:gd name="T52" fmla="*/ 257 w 960"/>
                <a:gd name="T53" fmla="*/ 87 h 325"/>
                <a:gd name="T54" fmla="*/ 268 w 960"/>
                <a:gd name="T55" fmla="*/ 118 h 325"/>
                <a:gd name="T56" fmla="*/ 187 w 960"/>
                <a:gd name="T57" fmla="*/ 19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0" h="325">
                  <a:moveTo>
                    <a:pt x="935" y="215"/>
                  </a:moveTo>
                  <a:cubicBezTo>
                    <a:pt x="864" y="192"/>
                    <a:pt x="787" y="192"/>
                    <a:pt x="716" y="215"/>
                  </a:cubicBezTo>
                  <a:cubicBezTo>
                    <a:pt x="694" y="223"/>
                    <a:pt x="684" y="217"/>
                    <a:pt x="654" y="159"/>
                  </a:cubicBezTo>
                  <a:cubicBezTo>
                    <a:pt x="635" y="121"/>
                    <a:pt x="612" y="74"/>
                    <a:pt x="563" y="74"/>
                  </a:cubicBezTo>
                  <a:cubicBezTo>
                    <a:pt x="506" y="74"/>
                    <a:pt x="482" y="126"/>
                    <a:pt x="462" y="168"/>
                  </a:cubicBezTo>
                  <a:cubicBezTo>
                    <a:pt x="432" y="233"/>
                    <a:pt x="419" y="266"/>
                    <a:pt x="278" y="237"/>
                  </a:cubicBezTo>
                  <a:cubicBezTo>
                    <a:pt x="272" y="236"/>
                    <a:pt x="266" y="234"/>
                    <a:pt x="260" y="232"/>
                  </a:cubicBezTo>
                  <a:cubicBezTo>
                    <a:pt x="301" y="211"/>
                    <a:pt x="329" y="172"/>
                    <a:pt x="336" y="127"/>
                  </a:cubicBezTo>
                  <a:cubicBezTo>
                    <a:pt x="343" y="90"/>
                    <a:pt x="327" y="53"/>
                    <a:pt x="296" y="31"/>
                  </a:cubicBezTo>
                  <a:cubicBezTo>
                    <a:pt x="250" y="3"/>
                    <a:pt x="193" y="0"/>
                    <a:pt x="145" y="24"/>
                  </a:cubicBezTo>
                  <a:cubicBezTo>
                    <a:pt x="69" y="64"/>
                    <a:pt x="41" y="153"/>
                    <a:pt x="115" y="219"/>
                  </a:cubicBezTo>
                  <a:cubicBezTo>
                    <a:pt x="86" y="231"/>
                    <a:pt x="57" y="240"/>
                    <a:pt x="28" y="248"/>
                  </a:cubicBezTo>
                  <a:cubicBezTo>
                    <a:pt x="11" y="252"/>
                    <a:pt x="0" y="269"/>
                    <a:pt x="2" y="286"/>
                  </a:cubicBezTo>
                  <a:cubicBezTo>
                    <a:pt x="4" y="303"/>
                    <a:pt x="19" y="316"/>
                    <a:pt x="37" y="315"/>
                  </a:cubicBezTo>
                  <a:cubicBezTo>
                    <a:pt x="85" y="303"/>
                    <a:pt x="133" y="287"/>
                    <a:pt x="179" y="268"/>
                  </a:cubicBezTo>
                  <a:cubicBezTo>
                    <a:pt x="205" y="284"/>
                    <a:pt x="234" y="297"/>
                    <a:pt x="264" y="304"/>
                  </a:cubicBezTo>
                  <a:cubicBezTo>
                    <a:pt x="321" y="315"/>
                    <a:pt x="393" y="325"/>
                    <a:pt x="447" y="297"/>
                  </a:cubicBezTo>
                  <a:cubicBezTo>
                    <a:pt x="519" y="259"/>
                    <a:pt x="532" y="143"/>
                    <a:pt x="562" y="143"/>
                  </a:cubicBezTo>
                  <a:cubicBezTo>
                    <a:pt x="589" y="143"/>
                    <a:pt x="615" y="323"/>
                    <a:pt x="738" y="279"/>
                  </a:cubicBezTo>
                  <a:cubicBezTo>
                    <a:pt x="795" y="262"/>
                    <a:pt x="856" y="262"/>
                    <a:pt x="913" y="279"/>
                  </a:cubicBezTo>
                  <a:cubicBezTo>
                    <a:pt x="924" y="283"/>
                    <a:pt x="937" y="281"/>
                    <a:pt x="947" y="273"/>
                  </a:cubicBezTo>
                  <a:cubicBezTo>
                    <a:pt x="956" y="265"/>
                    <a:pt x="960" y="252"/>
                    <a:pt x="958" y="240"/>
                  </a:cubicBezTo>
                  <a:cubicBezTo>
                    <a:pt x="955" y="228"/>
                    <a:pt x="947" y="218"/>
                    <a:pt x="935" y="215"/>
                  </a:cubicBezTo>
                  <a:close/>
                  <a:moveTo>
                    <a:pt x="187" y="191"/>
                  </a:moveTo>
                  <a:cubicBezTo>
                    <a:pt x="176" y="183"/>
                    <a:pt x="165" y="173"/>
                    <a:pt x="155" y="164"/>
                  </a:cubicBezTo>
                  <a:cubicBezTo>
                    <a:pt x="114" y="126"/>
                    <a:pt x="162" y="77"/>
                    <a:pt x="216" y="77"/>
                  </a:cubicBezTo>
                  <a:cubicBezTo>
                    <a:pt x="230" y="76"/>
                    <a:pt x="245" y="80"/>
                    <a:pt x="257" y="87"/>
                  </a:cubicBezTo>
                  <a:cubicBezTo>
                    <a:pt x="267" y="94"/>
                    <a:pt x="271" y="106"/>
                    <a:pt x="268" y="118"/>
                  </a:cubicBezTo>
                  <a:cubicBezTo>
                    <a:pt x="263" y="154"/>
                    <a:pt x="233" y="173"/>
                    <a:pt x="187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19">
              <a:extLst>
                <a:ext uri="{FF2B5EF4-FFF2-40B4-BE49-F238E27FC236}">
                  <a16:creationId xmlns:a16="http://schemas.microsoft.com/office/drawing/2014/main" id="{B89EC2B1-E4B6-4B41-99E3-361F76A225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7513" y="4497388"/>
              <a:ext cx="368300" cy="319087"/>
            </a:xfrm>
            <a:custGeom>
              <a:avLst/>
              <a:gdLst>
                <a:gd name="T0" fmla="*/ 1127 w 1129"/>
                <a:gd name="T1" fmla="*/ 206 h 980"/>
                <a:gd name="T2" fmla="*/ 1057 w 1129"/>
                <a:gd name="T3" fmla="*/ 94 h 980"/>
                <a:gd name="T4" fmla="*/ 926 w 1129"/>
                <a:gd name="T5" fmla="*/ 116 h 980"/>
                <a:gd name="T6" fmla="*/ 832 w 1129"/>
                <a:gd name="T7" fmla="*/ 204 h 980"/>
                <a:gd name="T8" fmla="*/ 257 w 1129"/>
                <a:gd name="T9" fmla="*/ 119 h 980"/>
                <a:gd name="T10" fmla="*/ 91 w 1129"/>
                <a:gd name="T11" fmla="*/ 675 h 980"/>
                <a:gd name="T12" fmla="*/ 617 w 1129"/>
                <a:gd name="T13" fmla="*/ 920 h 980"/>
                <a:gd name="T14" fmla="*/ 935 w 1129"/>
                <a:gd name="T15" fmla="*/ 434 h 980"/>
                <a:gd name="T16" fmla="*/ 1090 w 1129"/>
                <a:gd name="T17" fmla="*/ 290 h 980"/>
                <a:gd name="T18" fmla="*/ 1127 w 1129"/>
                <a:gd name="T19" fmla="*/ 206 h 980"/>
                <a:gd name="T20" fmla="*/ 496 w 1129"/>
                <a:gd name="T21" fmla="*/ 868 h 980"/>
                <a:gd name="T22" fmla="*/ 130 w 1129"/>
                <a:gd name="T23" fmla="*/ 581 h 980"/>
                <a:gd name="T24" fmla="*/ 326 w 1129"/>
                <a:gd name="T25" fmla="*/ 158 h 980"/>
                <a:gd name="T26" fmla="*/ 782 w 1129"/>
                <a:gd name="T27" fmla="*/ 250 h 980"/>
                <a:gd name="T28" fmla="*/ 499 w 1129"/>
                <a:gd name="T29" fmla="*/ 514 h 980"/>
                <a:gd name="T30" fmla="*/ 410 w 1129"/>
                <a:gd name="T31" fmla="*/ 426 h 980"/>
                <a:gd name="T32" fmla="*/ 241 w 1129"/>
                <a:gd name="T33" fmla="*/ 426 h 980"/>
                <a:gd name="T34" fmla="*/ 206 w 1129"/>
                <a:gd name="T35" fmla="*/ 510 h 980"/>
                <a:gd name="T36" fmla="*/ 241 w 1129"/>
                <a:gd name="T37" fmla="*/ 595 h 980"/>
                <a:gd name="T38" fmla="*/ 412 w 1129"/>
                <a:gd name="T39" fmla="*/ 765 h 980"/>
                <a:gd name="T40" fmla="*/ 578 w 1129"/>
                <a:gd name="T41" fmla="*/ 768 h 980"/>
                <a:gd name="T42" fmla="*/ 871 w 1129"/>
                <a:gd name="T43" fmla="*/ 494 h 980"/>
                <a:gd name="T44" fmla="*/ 496 w 1129"/>
                <a:gd name="T45" fmla="*/ 868 h 980"/>
                <a:gd name="T46" fmla="*/ 1043 w 1129"/>
                <a:gd name="T47" fmla="*/ 240 h 980"/>
                <a:gd name="T48" fmla="*/ 531 w 1129"/>
                <a:gd name="T49" fmla="*/ 718 h 980"/>
                <a:gd name="T50" fmla="*/ 460 w 1129"/>
                <a:gd name="T51" fmla="*/ 717 h 980"/>
                <a:gd name="T52" fmla="*/ 289 w 1129"/>
                <a:gd name="T53" fmla="*/ 546 h 980"/>
                <a:gd name="T54" fmla="*/ 276 w 1129"/>
                <a:gd name="T55" fmla="*/ 497 h 980"/>
                <a:gd name="T56" fmla="*/ 312 w 1129"/>
                <a:gd name="T57" fmla="*/ 460 h 980"/>
                <a:gd name="T58" fmla="*/ 362 w 1129"/>
                <a:gd name="T59" fmla="*/ 474 h 980"/>
                <a:gd name="T60" fmla="*/ 474 w 1129"/>
                <a:gd name="T61" fmla="*/ 586 h 980"/>
                <a:gd name="T62" fmla="*/ 521 w 1129"/>
                <a:gd name="T63" fmla="*/ 587 h 980"/>
                <a:gd name="T64" fmla="*/ 973 w 1129"/>
                <a:gd name="T65" fmla="*/ 166 h 980"/>
                <a:gd name="T66" fmla="*/ 1045 w 1129"/>
                <a:gd name="T67" fmla="*/ 168 h 980"/>
                <a:gd name="T68" fmla="*/ 1043 w 1129"/>
                <a:gd name="T69" fmla="*/ 24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9" h="980">
                  <a:moveTo>
                    <a:pt x="1127" y="206"/>
                  </a:moveTo>
                  <a:cubicBezTo>
                    <a:pt x="1129" y="158"/>
                    <a:pt x="1101" y="114"/>
                    <a:pt x="1057" y="94"/>
                  </a:cubicBezTo>
                  <a:cubicBezTo>
                    <a:pt x="1013" y="74"/>
                    <a:pt x="961" y="83"/>
                    <a:pt x="926" y="116"/>
                  </a:cubicBezTo>
                  <a:cubicBezTo>
                    <a:pt x="832" y="204"/>
                    <a:pt x="832" y="204"/>
                    <a:pt x="832" y="204"/>
                  </a:cubicBezTo>
                  <a:cubicBezTo>
                    <a:pt x="688" y="37"/>
                    <a:pt x="443" y="0"/>
                    <a:pt x="257" y="119"/>
                  </a:cubicBezTo>
                  <a:cubicBezTo>
                    <a:pt x="71" y="237"/>
                    <a:pt x="0" y="474"/>
                    <a:pt x="91" y="675"/>
                  </a:cubicBezTo>
                  <a:cubicBezTo>
                    <a:pt x="181" y="876"/>
                    <a:pt x="405" y="980"/>
                    <a:pt x="617" y="920"/>
                  </a:cubicBezTo>
                  <a:cubicBezTo>
                    <a:pt x="829" y="859"/>
                    <a:pt x="965" y="653"/>
                    <a:pt x="935" y="434"/>
                  </a:cubicBezTo>
                  <a:cubicBezTo>
                    <a:pt x="1090" y="290"/>
                    <a:pt x="1090" y="290"/>
                    <a:pt x="1090" y="290"/>
                  </a:cubicBezTo>
                  <a:cubicBezTo>
                    <a:pt x="1113" y="268"/>
                    <a:pt x="1127" y="238"/>
                    <a:pt x="1127" y="206"/>
                  </a:cubicBezTo>
                  <a:close/>
                  <a:moveTo>
                    <a:pt x="496" y="868"/>
                  </a:moveTo>
                  <a:cubicBezTo>
                    <a:pt x="322" y="869"/>
                    <a:pt x="171" y="750"/>
                    <a:pt x="130" y="581"/>
                  </a:cubicBezTo>
                  <a:cubicBezTo>
                    <a:pt x="90" y="411"/>
                    <a:pt x="171" y="237"/>
                    <a:pt x="326" y="158"/>
                  </a:cubicBezTo>
                  <a:cubicBezTo>
                    <a:pt x="481" y="79"/>
                    <a:pt x="670" y="118"/>
                    <a:pt x="782" y="250"/>
                  </a:cubicBezTo>
                  <a:cubicBezTo>
                    <a:pt x="499" y="514"/>
                    <a:pt x="499" y="514"/>
                    <a:pt x="499" y="514"/>
                  </a:cubicBezTo>
                  <a:cubicBezTo>
                    <a:pt x="410" y="426"/>
                    <a:pt x="410" y="426"/>
                    <a:pt x="410" y="426"/>
                  </a:cubicBezTo>
                  <a:cubicBezTo>
                    <a:pt x="363" y="380"/>
                    <a:pt x="288" y="380"/>
                    <a:pt x="241" y="426"/>
                  </a:cubicBezTo>
                  <a:cubicBezTo>
                    <a:pt x="218" y="448"/>
                    <a:pt x="206" y="478"/>
                    <a:pt x="206" y="510"/>
                  </a:cubicBezTo>
                  <a:cubicBezTo>
                    <a:pt x="206" y="542"/>
                    <a:pt x="218" y="572"/>
                    <a:pt x="241" y="595"/>
                  </a:cubicBezTo>
                  <a:cubicBezTo>
                    <a:pt x="412" y="765"/>
                    <a:pt x="412" y="765"/>
                    <a:pt x="412" y="765"/>
                  </a:cubicBezTo>
                  <a:cubicBezTo>
                    <a:pt x="457" y="811"/>
                    <a:pt x="531" y="812"/>
                    <a:pt x="578" y="768"/>
                  </a:cubicBezTo>
                  <a:cubicBezTo>
                    <a:pt x="871" y="494"/>
                    <a:pt x="871" y="494"/>
                    <a:pt x="871" y="494"/>
                  </a:cubicBezTo>
                  <a:cubicBezTo>
                    <a:pt x="871" y="701"/>
                    <a:pt x="703" y="868"/>
                    <a:pt x="496" y="868"/>
                  </a:cubicBezTo>
                  <a:close/>
                  <a:moveTo>
                    <a:pt x="1043" y="240"/>
                  </a:moveTo>
                  <a:cubicBezTo>
                    <a:pt x="531" y="718"/>
                    <a:pt x="531" y="718"/>
                    <a:pt x="531" y="718"/>
                  </a:cubicBezTo>
                  <a:cubicBezTo>
                    <a:pt x="511" y="736"/>
                    <a:pt x="480" y="736"/>
                    <a:pt x="460" y="717"/>
                  </a:cubicBezTo>
                  <a:cubicBezTo>
                    <a:pt x="289" y="546"/>
                    <a:pt x="289" y="546"/>
                    <a:pt x="289" y="546"/>
                  </a:cubicBezTo>
                  <a:cubicBezTo>
                    <a:pt x="276" y="533"/>
                    <a:pt x="271" y="514"/>
                    <a:pt x="276" y="497"/>
                  </a:cubicBezTo>
                  <a:cubicBezTo>
                    <a:pt x="281" y="479"/>
                    <a:pt x="295" y="465"/>
                    <a:pt x="312" y="460"/>
                  </a:cubicBezTo>
                  <a:cubicBezTo>
                    <a:pt x="330" y="456"/>
                    <a:pt x="349" y="461"/>
                    <a:pt x="362" y="474"/>
                  </a:cubicBezTo>
                  <a:cubicBezTo>
                    <a:pt x="474" y="586"/>
                    <a:pt x="474" y="586"/>
                    <a:pt x="474" y="586"/>
                  </a:cubicBezTo>
                  <a:cubicBezTo>
                    <a:pt x="487" y="599"/>
                    <a:pt x="508" y="599"/>
                    <a:pt x="521" y="587"/>
                  </a:cubicBezTo>
                  <a:cubicBezTo>
                    <a:pt x="973" y="166"/>
                    <a:pt x="973" y="166"/>
                    <a:pt x="973" y="166"/>
                  </a:cubicBezTo>
                  <a:cubicBezTo>
                    <a:pt x="993" y="147"/>
                    <a:pt x="1026" y="148"/>
                    <a:pt x="1045" y="168"/>
                  </a:cubicBezTo>
                  <a:cubicBezTo>
                    <a:pt x="1064" y="188"/>
                    <a:pt x="1064" y="220"/>
                    <a:pt x="1043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6F7E763A-D82C-4CA4-94D1-5DCBD1DAC8F6}"/>
              </a:ext>
            </a:extLst>
          </p:cNvPr>
          <p:cNvSpPr>
            <a:spLocks noChangeAspect="1"/>
          </p:cNvSpPr>
          <p:nvPr/>
        </p:nvSpPr>
        <p:spPr>
          <a:xfrm>
            <a:off x="5171163" y="2860467"/>
            <a:ext cx="1440000" cy="1440000"/>
          </a:xfrm>
          <a:prstGeom prst="rect">
            <a:avLst/>
          </a:prstGeom>
          <a:solidFill>
            <a:srgbClr val="01C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E3F9FFFE-E428-4975-8655-29D16230096E}"/>
              </a:ext>
            </a:extLst>
          </p:cNvPr>
          <p:cNvSpPr>
            <a:spLocks noChangeAspect="1"/>
          </p:cNvSpPr>
          <p:nvPr/>
        </p:nvSpPr>
        <p:spPr>
          <a:xfrm>
            <a:off x="5171163" y="4388809"/>
            <a:ext cx="1440000" cy="1440000"/>
          </a:xfrm>
          <a:prstGeom prst="rect">
            <a:avLst/>
          </a:prstGeom>
          <a:solidFill>
            <a:srgbClr val="01C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7B921A0A-7662-4051-8016-1B45256B72C3}"/>
              </a:ext>
            </a:extLst>
          </p:cNvPr>
          <p:cNvGrpSpPr/>
          <p:nvPr/>
        </p:nvGrpSpPr>
        <p:grpSpPr>
          <a:xfrm>
            <a:off x="5507835" y="3201871"/>
            <a:ext cx="726381" cy="725803"/>
            <a:chOff x="14708340" y="3142120"/>
            <a:chExt cx="481765" cy="481381"/>
          </a:xfrm>
          <a:solidFill>
            <a:schemeClr val="bg2"/>
          </a:solidFill>
        </p:grpSpPr>
        <p:sp>
          <p:nvSpPr>
            <p:cNvPr id="78" name="Oval 84">
              <a:extLst>
                <a:ext uri="{FF2B5EF4-FFF2-40B4-BE49-F238E27FC236}">
                  <a16:creationId xmlns:a16="http://schemas.microsoft.com/office/drawing/2014/main" id="{80614B27-9392-4A5D-8857-CC29FE5C4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4674" y="3182331"/>
              <a:ext cx="16467" cy="15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85">
              <a:extLst>
                <a:ext uri="{FF2B5EF4-FFF2-40B4-BE49-F238E27FC236}">
                  <a16:creationId xmlns:a16="http://schemas.microsoft.com/office/drawing/2014/main" id="{DA244D25-2657-4373-8A8F-D23BF09FA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7226" y="3182331"/>
              <a:ext cx="15701" cy="15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6">
              <a:extLst>
                <a:ext uri="{FF2B5EF4-FFF2-40B4-BE49-F238E27FC236}">
                  <a16:creationId xmlns:a16="http://schemas.microsoft.com/office/drawing/2014/main" id="{1D998987-9714-414F-90BA-5C6EC4467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1912" y="3246285"/>
              <a:ext cx="65486" cy="64337"/>
            </a:xfrm>
            <a:custGeom>
              <a:avLst/>
              <a:gdLst>
                <a:gd name="T0" fmla="*/ 13 w 278"/>
                <a:gd name="T1" fmla="*/ 147 h 274"/>
                <a:gd name="T2" fmla="*/ 13 w 278"/>
                <a:gd name="T3" fmla="*/ 196 h 274"/>
                <a:gd name="T4" fmla="*/ 81 w 278"/>
                <a:gd name="T5" fmla="*/ 264 h 274"/>
                <a:gd name="T6" fmla="*/ 105 w 278"/>
                <a:gd name="T7" fmla="*/ 274 h 274"/>
                <a:gd name="T8" fmla="*/ 109 w 278"/>
                <a:gd name="T9" fmla="*/ 274 h 274"/>
                <a:gd name="T10" fmla="*/ 134 w 278"/>
                <a:gd name="T11" fmla="*/ 259 h 274"/>
                <a:gd name="T12" fmla="*/ 270 w 278"/>
                <a:gd name="T13" fmla="*/ 54 h 274"/>
                <a:gd name="T14" fmla="*/ 273 w 278"/>
                <a:gd name="T15" fmla="*/ 20 h 274"/>
                <a:gd name="T16" fmla="*/ 244 w 278"/>
                <a:gd name="T17" fmla="*/ 1 h 274"/>
                <a:gd name="T18" fmla="*/ 214 w 278"/>
                <a:gd name="T19" fmla="*/ 16 h 274"/>
                <a:gd name="T20" fmla="*/ 100 w 278"/>
                <a:gd name="T21" fmla="*/ 186 h 274"/>
                <a:gd name="T22" fmla="*/ 61 w 278"/>
                <a:gd name="T23" fmla="*/ 147 h 274"/>
                <a:gd name="T24" fmla="*/ 13 w 278"/>
                <a:gd name="T25" fmla="*/ 14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274">
                  <a:moveTo>
                    <a:pt x="13" y="147"/>
                  </a:moveTo>
                  <a:cubicBezTo>
                    <a:pt x="0" y="161"/>
                    <a:pt x="0" y="182"/>
                    <a:pt x="13" y="196"/>
                  </a:cubicBezTo>
                  <a:cubicBezTo>
                    <a:pt x="81" y="264"/>
                    <a:pt x="81" y="264"/>
                    <a:pt x="81" y="264"/>
                  </a:cubicBezTo>
                  <a:cubicBezTo>
                    <a:pt x="88" y="270"/>
                    <a:pt x="96" y="274"/>
                    <a:pt x="105" y="274"/>
                  </a:cubicBezTo>
                  <a:cubicBezTo>
                    <a:pt x="107" y="274"/>
                    <a:pt x="108" y="274"/>
                    <a:pt x="109" y="274"/>
                  </a:cubicBezTo>
                  <a:cubicBezTo>
                    <a:pt x="119" y="273"/>
                    <a:pt x="128" y="267"/>
                    <a:pt x="134" y="259"/>
                  </a:cubicBezTo>
                  <a:cubicBezTo>
                    <a:pt x="270" y="54"/>
                    <a:pt x="270" y="54"/>
                    <a:pt x="270" y="54"/>
                  </a:cubicBezTo>
                  <a:cubicBezTo>
                    <a:pt x="277" y="44"/>
                    <a:pt x="278" y="31"/>
                    <a:pt x="273" y="20"/>
                  </a:cubicBezTo>
                  <a:cubicBezTo>
                    <a:pt x="267" y="9"/>
                    <a:pt x="256" y="2"/>
                    <a:pt x="244" y="1"/>
                  </a:cubicBezTo>
                  <a:cubicBezTo>
                    <a:pt x="232" y="0"/>
                    <a:pt x="220" y="6"/>
                    <a:pt x="214" y="1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48" y="134"/>
                    <a:pt x="26" y="134"/>
                    <a:pt x="13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7">
              <a:extLst>
                <a:ext uri="{FF2B5EF4-FFF2-40B4-BE49-F238E27FC236}">
                  <a16:creationId xmlns:a16="http://schemas.microsoft.com/office/drawing/2014/main" id="{4FA9EC0B-CA06-4330-95BE-472CA9F68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1912" y="3309473"/>
              <a:ext cx="66252" cy="65486"/>
            </a:xfrm>
            <a:custGeom>
              <a:avLst/>
              <a:gdLst>
                <a:gd name="T0" fmla="*/ 214 w 281"/>
                <a:gd name="T1" fmla="*/ 20 h 278"/>
                <a:gd name="T2" fmla="*/ 100 w 281"/>
                <a:gd name="T3" fmla="*/ 190 h 278"/>
                <a:gd name="T4" fmla="*/ 61 w 281"/>
                <a:gd name="T5" fmla="*/ 151 h 278"/>
                <a:gd name="T6" fmla="*/ 13 w 281"/>
                <a:gd name="T7" fmla="*/ 152 h 278"/>
                <a:gd name="T8" fmla="*/ 13 w 281"/>
                <a:gd name="T9" fmla="*/ 200 h 278"/>
                <a:gd name="T10" fmla="*/ 81 w 281"/>
                <a:gd name="T11" fmla="*/ 268 h 278"/>
                <a:gd name="T12" fmla="*/ 105 w 281"/>
                <a:gd name="T13" fmla="*/ 278 h 278"/>
                <a:gd name="T14" fmla="*/ 109 w 281"/>
                <a:gd name="T15" fmla="*/ 278 h 278"/>
                <a:gd name="T16" fmla="*/ 134 w 281"/>
                <a:gd name="T17" fmla="*/ 263 h 278"/>
                <a:gd name="T18" fmla="*/ 270 w 281"/>
                <a:gd name="T19" fmla="*/ 58 h 278"/>
                <a:gd name="T20" fmla="*/ 261 w 281"/>
                <a:gd name="T21" fmla="*/ 11 h 278"/>
                <a:gd name="T22" fmla="*/ 214 w 281"/>
                <a:gd name="T23" fmla="*/ 2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278">
                  <a:moveTo>
                    <a:pt x="214" y="20"/>
                  </a:moveTo>
                  <a:cubicBezTo>
                    <a:pt x="100" y="190"/>
                    <a:pt x="100" y="190"/>
                    <a:pt x="100" y="19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48" y="138"/>
                    <a:pt x="27" y="139"/>
                    <a:pt x="13" y="152"/>
                  </a:cubicBezTo>
                  <a:cubicBezTo>
                    <a:pt x="0" y="165"/>
                    <a:pt x="0" y="186"/>
                    <a:pt x="13" y="20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88" y="274"/>
                    <a:pt x="96" y="278"/>
                    <a:pt x="105" y="278"/>
                  </a:cubicBezTo>
                  <a:cubicBezTo>
                    <a:pt x="107" y="278"/>
                    <a:pt x="108" y="278"/>
                    <a:pt x="109" y="278"/>
                  </a:cubicBezTo>
                  <a:cubicBezTo>
                    <a:pt x="119" y="277"/>
                    <a:pt x="128" y="271"/>
                    <a:pt x="134" y="263"/>
                  </a:cubicBezTo>
                  <a:cubicBezTo>
                    <a:pt x="270" y="58"/>
                    <a:pt x="270" y="58"/>
                    <a:pt x="270" y="58"/>
                  </a:cubicBezTo>
                  <a:cubicBezTo>
                    <a:pt x="281" y="42"/>
                    <a:pt x="277" y="21"/>
                    <a:pt x="261" y="11"/>
                  </a:cubicBezTo>
                  <a:cubicBezTo>
                    <a:pt x="245" y="0"/>
                    <a:pt x="224" y="4"/>
                    <a:pt x="214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8">
              <a:extLst>
                <a:ext uri="{FF2B5EF4-FFF2-40B4-BE49-F238E27FC236}">
                  <a16:creationId xmlns:a16="http://schemas.microsoft.com/office/drawing/2014/main" id="{B301706B-5DED-4D76-80FB-9BCB66803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1912" y="3373428"/>
              <a:ext cx="66252" cy="65486"/>
            </a:xfrm>
            <a:custGeom>
              <a:avLst/>
              <a:gdLst>
                <a:gd name="T0" fmla="*/ 214 w 281"/>
                <a:gd name="T1" fmla="*/ 20 h 278"/>
                <a:gd name="T2" fmla="*/ 100 w 281"/>
                <a:gd name="T3" fmla="*/ 190 h 278"/>
                <a:gd name="T4" fmla="*/ 61 w 281"/>
                <a:gd name="T5" fmla="*/ 151 h 278"/>
                <a:gd name="T6" fmla="*/ 13 w 281"/>
                <a:gd name="T7" fmla="*/ 152 h 278"/>
                <a:gd name="T8" fmla="*/ 13 w 281"/>
                <a:gd name="T9" fmla="*/ 200 h 278"/>
                <a:gd name="T10" fmla="*/ 81 w 281"/>
                <a:gd name="T11" fmla="*/ 268 h 278"/>
                <a:gd name="T12" fmla="*/ 105 w 281"/>
                <a:gd name="T13" fmla="*/ 278 h 278"/>
                <a:gd name="T14" fmla="*/ 109 w 281"/>
                <a:gd name="T15" fmla="*/ 278 h 278"/>
                <a:gd name="T16" fmla="*/ 134 w 281"/>
                <a:gd name="T17" fmla="*/ 263 h 278"/>
                <a:gd name="T18" fmla="*/ 270 w 281"/>
                <a:gd name="T19" fmla="*/ 58 h 278"/>
                <a:gd name="T20" fmla="*/ 261 w 281"/>
                <a:gd name="T21" fmla="*/ 11 h 278"/>
                <a:gd name="T22" fmla="*/ 214 w 281"/>
                <a:gd name="T23" fmla="*/ 2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278">
                  <a:moveTo>
                    <a:pt x="214" y="20"/>
                  </a:moveTo>
                  <a:cubicBezTo>
                    <a:pt x="100" y="190"/>
                    <a:pt x="100" y="190"/>
                    <a:pt x="100" y="19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48" y="138"/>
                    <a:pt x="27" y="139"/>
                    <a:pt x="13" y="152"/>
                  </a:cubicBezTo>
                  <a:cubicBezTo>
                    <a:pt x="0" y="165"/>
                    <a:pt x="0" y="186"/>
                    <a:pt x="13" y="20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88" y="274"/>
                    <a:pt x="96" y="278"/>
                    <a:pt x="105" y="278"/>
                  </a:cubicBezTo>
                  <a:cubicBezTo>
                    <a:pt x="107" y="278"/>
                    <a:pt x="108" y="278"/>
                    <a:pt x="109" y="278"/>
                  </a:cubicBezTo>
                  <a:cubicBezTo>
                    <a:pt x="119" y="277"/>
                    <a:pt x="128" y="271"/>
                    <a:pt x="134" y="263"/>
                  </a:cubicBezTo>
                  <a:cubicBezTo>
                    <a:pt x="270" y="58"/>
                    <a:pt x="270" y="58"/>
                    <a:pt x="270" y="58"/>
                  </a:cubicBezTo>
                  <a:cubicBezTo>
                    <a:pt x="281" y="42"/>
                    <a:pt x="277" y="21"/>
                    <a:pt x="261" y="11"/>
                  </a:cubicBezTo>
                  <a:cubicBezTo>
                    <a:pt x="245" y="0"/>
                    <a:pt x="224" y="4"/>
                    <a:pt x="214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9">
              <a:extLst>
                <a:ext uri="{FF2B5EF4-FFF2-40B4-BE49-F238E27FC236}">
                  <a16:creationId xmlns:a16="http://schemas.microsoft.com/office/drawing/2014/main" id="{34A63E00-3182-4FD0-B2D5-DABC6EA4A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1912" y="3437765"/>
              <a:ext cx="66252" cy="65486"/>
            </a:xfrm>
            <a:custGeom>
              <a:avLst/>
              <a:gdLst>
                <a:gd name="T0" fmla="*/ 214 w 281"/>
                <a:gd name="T1" fmla="*/ 20 h 278"/>
                <a:gd name="T2" fmla="*/ 100 w 281"/>
                <a:gd name="T3" fmla="*/ 190 h 278"/>
                <a:gd name="T4" fmla="*/ 61 w 281"/>
                <a:gd name="T5" fmla="*/ 151 h 278"/>
                <a:gd name="T6" fmla="*/ 13 w 281"/>
                <a:gd name="T7" fmla="*/ 152 h 278"/>
                <a:gd name="T8" fmla="*/ 13 w 281"/>
                <a:gd name="T9" fmla="*/ 200 h 278"/>
                <a:gd name="T10" fmla="*/ 81 w 281"/>
                <a:gd name="T11" fmla="*/ 268 h 278"/>
                <a:gd name="T12" fmla="*/ 105 w 281"/>
                <a:gd name="T13" fmla="*/ 278 h 278"/>
                <a:gd name="T14" fmla="*/ 109 w 281"/>
                <a:gd name="T15" fmla="*/ 278 h 278"/>
                <a:gd name="T16" fmla="*/ 134 w 281"/>
                <a:gd name="T17" fmla="*/ 263 h 278"/>
                <a:gd name="T18" fmla="*/ 270 w 281"/>
                <a:gd name="T19" fmla="*/ 58 h 278"/>
                <a:gd name="T20" fmla="*/ 261 w 281"/>
                <a:gd name="T21" fmla="*/ 11 h 278"/>
                <a:gd name="T22" fmla="*/ 214 w 281"/>
                <a:gd name="T23" fmla="*/ 2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278">
                  <a:moveTo>
                    <a:pt x="214" y="20"/>
                  </a:moveTo>
                  <a:cubicBezTo>
                    <a:pt x="100" y="190"/>
                    <a:pt x="100" y="190"/>
                    <a:pt x="100" y="19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48" y="139"/>
                    <a:pt x="27" y="139"/>
                    <a:pt x="13" y="152"/>
                  </a:cubicBezTo>
                  <a:cubicBezTo>
                    <a:pt x="0" y="165"/>
                    <a:pt x="0" y="186"/>
                    <a:pt x="13" y="20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88" y="274"/>
                    <a:pt x="96" y="278"/>
                    <a:pt x="105" y="278"/>
                  </a:cubicBezTo>
                  <a:cubicBezTo>
                    <a:pt x="107" y="278"/>
                    <a:pt x="108" y="278"/>
                    <a:pt x="109" y="278"/>
                  </a:cubicBezTo>
                  <a:cubicBezTo>
                    <a:pt x="119" y="277"/>
                    <a:pt x="128" y="271"/>
                    <a:pt x="134" y="263"/>
                  </a:cubicBezTo>
                  <a:cubicBezTo>
                    <a:pt x="270" y="58"/>
                    <a:pt x="270" y="58"/>
                    <a:pt x="270" y="58"/>
                  </a:cubicBezTo>
                  <a:cubicBezTo>
                    <a:pt x="281" y="42"/>
                    <a:pt x="277" y="21"/>
                    <a:pt x="261" y="11"/>
                  </a:cubicBezTo>
                  <a:cubicBezTo>
                    <a:pt x="245" y="0"/>
                    <a:pt x="224" y="5"/>
                    <a:pt x="214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0">
              <a:extLst>
                <a:ext uri="{FF2B5EF4-FFF2-40B4-BE49-F238E27FC236}">
                  <a16:creationId xmlns:a16="http://schemas.microsoft.com/office/drawing/2014/main" id="{D0B04646-9FF6-4ADD-A2C0-6D50E0624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1141" y="3246285"/>
              <a:ext cx="96123" cy="16084"/>
            </a:xfrm>
            <a:custGeom>
              <a:avLst/>
              <a:gdLst>
                <a:gd name="T0" fmla="*/ 34 w 409"/>
                <a:gd name="T1" fmla="*/ 68 h 68"/>
                <a:gd name="T2" fmla="*/ 375 w 409"/>
                <a:gd name="T3" fmla="*/ 68 h 68"/>
                <a:gd name="T4" fmla="*/ 409 w 409"/>
                <a:gd name="T5" fmla="*/ 34 h 68"/>
                <a:gd name="T6" fmla="*/ 375 w 409"/>
                <a:gd name="T7" fmla="*/ 0 h 68"/>
                <a:gd name="T8" fmla="*/ 34 w 409"/>
                <a:gd name="T9" fmla="*/ 0 h 68"/>
                <a:gd name="T10" fmla="*/ 0 w 409"/>
                <a:gd name="T11" fmla="*/ 34 h 68"/>
                <a:gd name="T12" fmla="*/ 34 w 40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68">
                  <a:moveTo>
                    <a:pt x="34" y="68"/>
                  </a:moveTo>
                  <a:cubicBezTo>
                    <a:pt x="375" y="68"/>
                    <a:pt x="375" y="68"/>
                    <a:pt x="375" y="68"/>
                  </a:cubicBezTo>
                  <a:cubicBezTo>
                    <a:pt x="394" y="68"/>
                    <a:pt x="409" y="53"/>
                    <a:pt x="409" y="34"/>
                  </a:cubicBezTo>
                  <a:cubicBezTo>
                    <a:pt x="409" y="15"/>
                    <a:pt x="394" y="0"/>
                    <a:pt x="37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91">
              <a:extLst>
                <a:ext uri="{FF2B5EF4-FFF2-40B4-BE49-F238E27FC236}">
                  <a16:creationId xmlns:a16="http://schemas.microsoft.com/office/drawing/2014/main" id="{3C90CF3E-1EB5-4388-B352-861B4759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1141" y="3278454"/>
              <a:ext cx="55912" cy="16084"/>
            </a:xfrm>
            <a:custGeom>
              <a:avLst/>
              <a:gdLst>
                <a:gd name="T0" fmla="*/ 34 w 238"/>
                <a:gd name="T1" fmla="*/ 69 h 69"/>
                <a:gd name="T2" fmla="*/ 204 w 238"/>
                <a:gd name="T3" fmla="*/ 69 h 69"/>
                <a:gd name="T4" fmla="*/ 238 w 238"/>
                <a:gd name="T5" fmla="*/ 34 h 69"/>
                <a:gd name="T6" fmla="*/ 204 w 238"/>
                <a:gd name="T7" fmla="*/ 0 h 69"/>
                <a:gd name="T8" fmla="*/ 34 w 238"/>
                <a:gd name="T9" fmla="*/ 0 h 69"/>
                <a:gd name="T10" fmla="*/ 0 w 238"/>
                <a:gd name="T11" fmla="*/ 34 h 69"/>
                <a:gd name="T12" fmla="*/ 34 w 238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69">
                  <a:moveTo>
                    <a:pt x="34" y="69"/>
                  </a:moveTo>
                  <a:cubicBezTo>
                    <a:pt x="204" y="69"/>
                    <a:pt x="204" y="69"/>
                    <a:pt x="204" y="69"/>
                  </a:cubicBezTo>
                  <a:cubicBezTo>
                    <a:pt x="223" y="69"/>
                    <a:pt x="238" y="53"/>
                    <a:pt x="238" y="34"/>
                  </a:cubicBezTo>
                  <a:cubicBezTo>
                    <a:pt x="238" y="16"/>
                    <a:pt x="223" y="0"/>
                    <a:pt x="20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2">
              <a:extLst>
                <a:ext uri="{FF2B5EF4-FFF2-40B4-BE49-F238E27FC236}">
                  <a16:creationId xmlns:a16="http://schemas.microsoft.com/office/drawing/2014/main" id="{4828E3DA-C8F6-48FB-A119-A29972FFD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1141" y="3318664"/>
              <a:ext cx="96123" cy="16084"/>
            </a:xfrm>
            <a:custGeom>
              <a:avLst/>
              <a:gdLst>
                <a:gd name="T0" fmla="*/ 34 w 409"/>
                <a:gd name="T1" fmla="*/ 68 h 68"/>
                <a:gd name="T2" fmla="*/ 375 w 409"/>
                <a:gd name="T3" fmla="*/ 68 h 68"/>
                <a:gd name="T4" fmla="*/ 409 w 409"/>
                <a:gd name="T5" fmla="*/ 34 h 68"/>
                <a:gd name="T6" fmla="*/ 375 w 409"/>
                <a:gd name="T7" fmla="*/ 0 h 68"/>
                <a:gd name="T8" fmla="*/ 34 w 409"/>
                <a:gd name="T9" fmla="*/ 0 h 68"/>
                <a:gd name="T10" fmla="*/ 0 w 409"/>
                <a:gd name="T11" fmla="*/ 34 h 68"/>
                <a:gd name="T12" fmla="*/ 34 w 40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68">
                  <a:moveTo>
                    <a:pt x="34" y="68"/>
                  </a:moveTo>
                  <a:cubicBezTo>
                    <a:pt x="375" y="68"/>
                    <a:pt x="375" y="68"/>
                    <a:pt x="375" y="68"/>
                  </a:cubicBezTo>
                  <a:cubicBezTo>
                    <a:pt x="394" y="68"/>
                    <a:pt x="409" y="53"/>
                    <a:pt x="409" y="34"/>
                  </a:cubicBezTo>
                  <a:cubicBezTo>
                    <a:pt x="409" y="15"/>
                    <a:pt x="394" y="0"/>
                    <a:pt x="37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3">
              <a:extLst>
                <a:ext uri="{FF2B5EF4-FFF2-40B4-BE49-F238E27FC236}">
                  <a16:creationId xmlns:a16="http://schemas.microsoft.com/office/drawing/2014/main" id="{E0FA1797-7552-40A8-BB74-3B03E3AC8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1141" y="3350450"/>
              <a:ext cx="55912" cy="16467"/>
            </a:xfrm>
            <a:custGeom>
              <a:avLst/>
              <a:gdLst>
                <a:gd name="T0" fmla="*/ 34 w 238"/>
                <a:gd name="T1" fmla="*/ 69 h 69"/>
                <a:gd name="T2" fmla="*/ 204 w 238"/>
                <a:gd name="T3" fmla="*/ 69 h 69"/>
                <a:gd name="T4" fmla="*/ 238 w 238"/>
                <a:gd name="T5" fmla="*/ 35 h 69"/>
                <a:gd name="T6" fmla="*/ 204 w 238"/>
                <a:gd name="T7" fmla="*/ 0 h 69"/>
                <a:gd name="T8" fmla="*/ 34 w 238"/>
                <a:gd name="T9" fmla="*/ 0 h 69"/>
                <a:gd name="T10" fmla="*/ 0 w 238"/>
                <a:gd name="T11" fmla="*/ 35 h 69"/>
                <a:gd name="T12" fmla="*/ 34 w 238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69">
                  <a:moveTo>
                    <a:pt x="34" y="69"/>
                  </a:moveTo>
                  <a:cubicBezTo>
                    <a:pt x="204" y="69"/>
                    <a:pt x="204" y="69"/>
                    <a:pt x="204" y="69"/>
                  </a:cubicBezTo>
                  <a:cubicBezTo>
                    <a:pt x="223" y="69"/>
                    <a:pt x="238" y="53"/>
                    <a:pt x="238" y="35"/>
                  </a:cubicBezTo>
                  <a:cubicBezTo>
                    <a:pt x="238" y="16"/>
                    <a:pt x="223" y="0"/>
                    <a:pt x="20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3"/>
                    <a:pt x="15" y="69"/>
                    <a:pt x="3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4">
              <a:extLst>
                <a:ext uri="{FF2B5EF4-FFF2-40B4-BE49-F238E27FC236}">
                  <a16:creationId xmlns:a16="http://schemas.microsoft.com/office/drawing/2014/main" id="{E0BD6AFF-94A4-44CB-9CE2-0F7F39FA7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1141" y="3382619"/>
              <a:ext cx="39828" cy="16084"/>
            </a:xfrm>
            <a:custGeom>
              <a:avLst/>
              <a:gdLst>
                <a:gd name="T0" fmla="*/ 34 w 170"/>
                <a:gd name="T1" fmla="*/ 68 h 68"/>
                <a:gd name="T2" fmla="*/ 136 w 170"/>
                <a:gd name="T3" fmla="*/ 68 h 68"/>
                <a:gd name="T4" fmla="*/ 170 w 170"/>
                <a:gd name="T5" fmla="*/ 34 h 68"/>
                <a:gd name="T6" fmla="*/ 136 w 170"/>
                <a:gd name="T7" fmla="*/ 0 h 68"/>
                <a:gd name="T8" fmla="*/ 34 w 170"/>
                <a:gd name="T9" fmla="*/ 0 h 68"/>
                <a:gd name="T10" fmla="*/ 0 w 170"/>
                <a:gd name="T11" fmla="*/ 34 h 68"/>
                <a:gd name="T12" fmla="*/ 34 w 170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8">
                  <a:moveTo>
                    <a:pt x="34" y="68"/>
                  </a:moveTo>
                  <a:cubicBezTo>
                    <a:pt x="136" y="68"/>
                    <a:pt x="136" y="68"/>
                    <a:pt x="136" y="68"/>
                  </a:cubicBezTo>
                  <a:cubicBezTo>
                    <a:pt x="155" y="68"/>
                    <a:pt x="170" y="53"/>
                    <a:pt x="170" y="34"/>
                  </a:cubicBezTo>
                  <a:cubicBezTo>
                    <a:pt x="170" y="15"/>
                    <a:pt x="155" y="0"/>
                    <a:pt x="13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5">
              <a:extLst>
                <a:ext uri="{FF2B5EF4-FFF2-40B4-BE49-F238E27FC236}">
                  <a16:creationId xmlns:a16="http://schemas.microsoft.com/office/drawing/2014/main" id="{4A8B6090-5117-49FB-B47C-818D5C572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1141" y="3414788"/>
              <a:ext cx="31786" cy="16084"/>
            </a:xfrm>
            <a:custGeom>
              <a:avLst/>
              <a:gdLst>
                <a:gd name="T0" fmla="*/ 34 w 136"/>
                <a:gd name="T1" fmla="*/ 68 h 68"/>
                <a:gd name="T2" fmla="*/ 102 w 136"/>
                <a:gd name="T3" fmla="*/ 68 h 68"/>
                <a:gd name="T4" fmla="*/ 136 w 136"/>
                <a:gd name="T5" fmla="*/ 34 h 68"/>
                <a:gd name="T6" fmla="*/ 102 w 136"/>
                <a:gd name="T7" fmla="*/ 0 h 68"/>
                <a:gd name="T8" fmla="*/ 34 w 136"/>
                <a:gd name="T9" fmla="*/ 0 h 68"/>
                <a:gd name="T10" fmla="*/ 0 w 136"/>
                <a:gd name="T11" fmla="*/ 34 h 68"/>
                <a:gd name="T12" fmla="*/ 34 w 136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68">
                  <a:moveTo>
                    <a:pt x="34" y="68"/>
                  </a:moveTo>
                  <a:cubicBezTo>
                    <a:pt x="102" y="68"/>
                    <a:pt x="102" y="68"/>
                    <a:pt x="102" y="68"/>
                  </a:cubicBezTo>
                  <a:cubicBezTo>
                    <a:pt x="121" y="68"/>
                    <a:pt x="136" y="53"/>
                    <a:pt x="136" y="34"/>
                  </a:cubicBezTo>
                  <a:cubicBezTo>
                    <a:pt x="136" y="15"/>
                    <a:pt x="121" y="0"/>
                    <a:pt x="10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6">
              <a:extLst>
                <a:ext uri="{FF2B5EF4-FFF2-40B4-BE49-F238E27FC236}">
                  <a16:creationId xmlns:a16="http://schemas.microsoft.com/office/drawing/2014/main" id="{473C5D8D-32BC-44A7-B22F-20F7F7E14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1141" y="3454998"/>
              <a:ext cx="39828" cy="16084"/>
            </a:xfrm>
            <a:custGeom>
              <a:avLst/>
              <a:gdLst>
                <a:gd name="T0" fmla="*/ 34 w 170"/>
                <a:gd name="T1" fmla="*/ 68 h 68"/>
                <a:gd name="T2" fmla="*/ 136 w 170"/>
                <a:gd name="T3" fmla="*/ 68 h 68"/>
                <a:gd name="T4" fmla="*/ 170 w 170"/>
                <a:gd name="T5" fmla="*/ 34 h 68"/>
                <a:gd name="T6" fmla="*/ 136 w 170"/>
                <a:gd name="T7" fmla="*/ 0 h 68"/>
                <a:gd name="T8" fmla="*/ 34 w 170"/>
                <a:gd name="T9" fmla="*/ 0 h 68"/>
                <a:gd name="T10" fmla="*/ 0 w 170"/>
                <a:gd name="T11" fmla="*/ 34 h 68"/>
                <a:gd name="T12" fmla="*/ 34 w 170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8">
                  <a:moveTo>
                    <a:pt x="34" y="68"/>
                  </a:moveTo>
                  <a:cubicBezTo>
                    <a:pt x="136" y="68"/>
                    <a:pt x="136" y="68"/>
                    <a:pt x="136" y="68"/>
                  </a:cubicBezTo>
                  <a:cubicBezTo>
                    <a:pt x="155" y="68"/>
                    <a:pt x="170" y="53"/>
                    <a:pt x="170" y="34"/>
                  </a:cubicBezTo>
                  <a:cubicBezTo>
                    <a:pt x="170" y="15"/>
                    <a:pt x="155" y="0"/>
                    <a:pt x="13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7">
              <a:extLst>
                <a:ext uri="{FF2B5EF4-FFF2-40B4-BE49-F238E27FC236}">
                  <a16:creationId xmlns:a16="http://schemas.microsoft.com/office/drawing/2014/main" id="{2F3C4E5C-2F36-44B4-A1BF-767B0E143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1141" y="3487167"/>
              <a:ext cx="23744" cy="16084"/>
            </a:xfrm>
            <a:custGeom>
              <a:avLst/>
              <a:gdLst>
                <a:gd name="T0" fmla="*/ 34 w 102"/>
                <a:gd name="T1" fmla="*/ 68 h 68"/>
                <a:gd name="T2" fmla="*/ 68 w 102"/>
                <a:gd name="T3" fmla="*/ 68 h 68"/>
                <a:gd name="T4" fmla="*/ 102 w 102"/>
                <a:gd name="T5" fmla="*/ 34 h 68"/>
                <a:gd name="T6" fmla="*/ 68 w 102"/>
                <a:gd name="T7" fmla="*/ 0 h 68"/>
                <a:gd name="T8" fmla="*/ 34 w 102"/>
                <a:gd name="T9" fmla="*/ 0 h 68"/>
                <a:gd name="T10" fmla="*/ 0 w 102"/>
                <a:gd name="T11" fmla="*/ 34 h 68"/>
                <a:gd name="T12" fmla="*/ 34 w 102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68">
                  <a:moveTo>
                    <a:pt x="34" y="68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87" y="68"/>
                    <a:pt x="102" y="53"/>
                    <a:pt x="102" y="34"/>
                  </a:cubicBezTo>
                  <a:cubicBezTo>
                    <a:pt x="102" y="15"/>
                    <a:pt x="87" y="0"/>
                    <a:pt x="6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8">
              <a:extLst>
                <a:ext uri="{FF2B5EF4-FFF2-40B4-BE49-F238E27FC236}">
                  <a16:creationId xmlns:a16="http://schemas.microsoft.com/office/drawing/2014/main" id="{6AB1E960-6FE6-4226-9382-A042782540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08340" y="3142120"/>
              <a:ext cx="481765" cy="481381"/>
            </a:xfrm>
            <a:custGeom>
              <a:avLst/>
              <a:gdLst>
                <a:gd name="T0" fmla="*/ 1911 w 2048"/>
                <a:gd name="T1" fmla="*/ 1024 h 2048"/>
                <a:gd name="T2" fmla="*/ 1877 w 2048"/>
                <a:gd name="T3" fmla="*/ 956 h 2048"/>
                <a:gd name="T4" fmla="*/ 1843 w 2048"/>
                <a:gd name="T5" fmla="*/ 1024 h 2048"/>
                <a:gd name="T6" fmla="*/ 1365 w 2048"/>
                <a:gd name="T7" fmla="*/ 273 h 2048"/>
                <a:gd name="T8" fmla="*/ 1015 w 2048"/>
                <a:gd name="T9" fmla="*/ 137 h 2048"/>
                <a:gd name="T10" fmla="*/ 887 w 2048"/>
                <a:gd name="T11" fmla="*/ 102 h 2048"/>
                <a:gd name="T12" fmla="*/ 580 w 2048"/>
                <a:gd name="T13" fmla="*/ 0 h 2048"/>
                <a:gd name="T14" fmla="*/ 410 w 2048"/>
                <a:gd name="T15" fmla="*/ 102 h 2048"/>
                <a:gd name="T16" fmla="*/ 137 w 2048"/>
                <a:gd name="T17" fmla="*/ 137 h 2048"/>
                <a:gd name="T18" fmla="*/ 0 w 2048"/>
                <a:gd name="T19" fmla="*/ 1707 h 2048"/>
                <a:gd name="T20" fmla="*/ 887 w 2048"/>
                <a:gd name="T21" fmla="*/ 1843 h 2048"/>
                <a:gd name="T22" fmla="*/ 990 w 2048"/>
                <a:gd name="T23" fmla="*/ 2048 h 2048"/>
                <a:gd name="T24" fmla="*/ 2048 w 2048"/>
                <a:gd name="T25" fmla="*/ 1946 h 2048"/>
                <a:gd name="T26" fmla="*/ 1946 w 2048"/>
                <a:gd name="T27" fmla="*/ 1024 h 2048"/>
                <a:gd name="T28" fmla="*/ 1911 w 2048"/>
                <a:gd name="T29" fmla="*/ 1126 h 2048"/>
                <a:gd name="T30" fmla="*/ 1946 w 2048"/>
                <a:gd name="T31" fmla="*/ 1092 h 2048"/>
                <a:gd name="T32" fmla="*/ 1980 w 2048"/>
                <a:gd name="T33" fmla="*/ 1229 h 2048"/>
                <a:gd name="T34" fmla="*/ 956 w 2048"/>
                <a:gd name="T35" fmla="*/ 1126 h 2048"/>
                <a:gd name="T36" fmla="*/ 1024 w 2048"/>
                <a:gd name="T37" fmla="*/ 1092 h 2048"/>
                <a:gd name="T38" fmla="*/ 1058 w 2048"/>
                <a:gd name="T39" fmla="*/ 1161 h 2048"/>
                <a:gd name="T40" fmla="*/ 1092 w 2048"/>
                <a:gd name="T41" fmla="*/ 1092 h 2048"/>
                <a:gd name="T42" fmla="*/ 1843 w 2048"/>
                <a:gd name="T43" fmla="*/ 1126 h 2048"/>
                <a:gd name="T44" fmla="*/ 1297 w 2048"/>
                <a:gd name="T45" fmla="*/ 273 h 2048"/>
                <a:gd name="T46" fmla="*/ 1229 w 2048"/>
                <a:gd name="T47" fmla="*/ 1024 h 2048"/>
                <a:gd name="T48" fmla="*/ 1161 w 2048"/>
                <a:gd name="T49" fmla="*/ 273 h 2048"/>
                <a:gd name="T50" fmla="*/ 1024 w 2048"/>
                <a:gd name="T51" fmla="*/ 205 h 2048"/>
                <a:gd name="T52" fmla="*/ 1297 w 2048"/>
                <a:gd name="T53" fmla="*/ 273 h 2048"/>
                <a:gd name="T54" fmla="*/ 478 w 2048"/>
                <a:gd name="T55" fmla="*/ 171 h 2048"/>
                <a:gd name="T56" fmla="*/ 580 w 2048"/>
                <a:gd name="T57" fmla="*/ 68 h 2048"/>
                <a:gd name="T58" fmla="*/ 819 w 2048"/>
                <a:gd name="T59" fmla="*/ 102 h 2048"/>
                <a:gd name="T60" fmla="*/ 956 w 2048"/>
                <a:gd name="T61" fmla="*/ 171 h 2048"/>
                <a:gd name="T62" fmla="*/ 410 w 2048"/>
                <a:gd name="T63" fmla="*/ 307 h 2048"/>
                <a:gd name="T64" fmla="*/ 956 w 2048"/>
                <a:gd name="T65" fmla="*/ 375 h 2048"/>
                <a:gd name="T66" fmla="*/ 1161 w 2048"/>
                <a:gd name="T67" fmla="*/ 341 h 2048"/>
                <a:gd name="T68" fmla="*/ 1092 w 2048"/>
                <a:gd name="T69" fmla="*/ 1024 h 2048"/>
                <a:gd name="T70" fmla="*/ 1058 w 2048"/>
                <a:gd name="T71" fmla="*/ 956 h 2048"/>
                <a:gd name="T72" fmla="*/ 1024 w 2048"/>
                <a:gd name="T73" fmla="*/ 1024 h 2048"/>
                <a:gd name="T74" fmla="*/ 887 w 2048"/>
                <a:gd name="T75" fmla="*/ 1126 h 2048"/>
                <a:gd name="T76" fmla="*/ 205 w 2048"/>
                <a:gd name="T77" fmla="*/ 1638 h 2048"/>
                <a:gd name="T78" fmla="*/ 351 w 2048"/>
                <a:gd name="T79" fmla="*/ 341 h 2048"/>
                <a:gd name="T80" fmla="*/ 956 w 2048"/>
                <a:gd name="T81" fmla="*/ 375 h 2048"/>
                <a:gd name="T82" fmla="*/ 68 w 2048"/>
                <a:gd name="T83" fmla="*/ 1707 h 2048"/>
                <a:gd name="T84" fmla="*/ 137 w 2048"/>
                <a:gd name="T85" fmla="*/ 205 h 2048"/>
                <a:gd name="T86" fmla="*/ 341 w 2048"/>
                <a:gd name="T87" fmla="*/ 273 h 2048"/>
                <a:gd name="T88" fmla="*/ 137 w 2048"/>
                <a:gd name="T89" fmla="*/ 341 h 2048"/>
                <a:gd name="T90" fmla="*/ 205 w 2048"/>
                <a:gd name="T91" fmla="*/ 1707 h 2048"/>
                <a:gd name="T92" fmla="*/ 887 w 2048"/>
                <a:gd name="T93" fmla="*/ 1775 h 2048"/>
                <a:gd name="T94" fmla="*/ 1946 w 2048"/>
                <a:gd name="T95" fmla="*/ 1980 h 2048"/>
                <a:gd name="T96" fmla="*/ 956 w 2048"/>
                <a:gd name="T97" fmla="*/ 1946 h 2048"/>
                <a:gd name="T98" fmla="*/ 1980 w 2048"/>
                <a:gd name="T99" fmla="*/ 1297 h 2048"/>
                <a:gd name="T100" fmla="*/ 1946 w 2048"/>
                <a:gd name="T101" fmla="*/ 198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8" h="2048">
                  <a:moveTo>
                    <a:pt x="1946" y="1024"/>
                  </a:moveTo>
                  <a:cubicBezTo>
                    <a:pt x="1911" y="1024"/>
                    <a:pt x="1911" y="1024"/>
                    <a:pt x="1911" y="1024"/>
                  </a:cubicBezTo>
                  <a:cubicBezTo>
                    <a:pt x="1911" y="990"/>
                    <a:pt x="1911" y="990"/>
                    <a:pt x="1911" y="990"/>
                  </a:cubicBezTo>
                  <a:cubicBezTo>
                    <a:pt x="1911" y="971"/>
                    <a:pt x="1896" y="956"/>
                    <a:pt x="1877" y="956"/>
                  </a:cubicBezTo>
                  <a:cubicBezTo>
                    <a:pt x="1858" y="956"/>
                    <a:pt x="1843" y="971"/>
                    <a:pt x="1843" y="990"/>
                  </a:cubicBezTo>
                  <a:cubicBezTo>
                    <a:pt x="1843" y="1024"/>
                    <a:pt x="1843" y="1024"/>
                    <a:pt x="1843" y="1024"/>
                  </a:cubicBezTo>
                  <a:cubicBezTo>
                    <a:pt x="1365" y="1024"/>
                    <a:pt x="1365" y="1024"/>
                    <a:pt x="1365" y="1024"/>
                  </a:cubicBezTo>
                  <a:cubicBezTo>
                    <a:pt x="1365" y="273"/>
                    <a:pt x="1365" y="273"/>
                    <a:pt x="1365" y="273"/>
                  </a:cubicBezTo>
                  <a:cubicBezTo>
                    <a:pt x="1365" y="198"/>
                    <a:pt x="1304" y="137"/>
                    <a:pt x="1229" y="137"/>
                  </a:cubicBezTo>
                  <a:cubicBezTo>
                    <a:pt x="1015" y="137"/>
                    <a:pt x="1015" y="137"/>
                    <a:pt x="1015" y="137"/>
                  </a:cubicBezTo>
                  <a:cubicBezTo>
                    <a:pt x="1002" y="115"/>
                    <a:pt x="980" y="102"/>
                    <a:pt x="956" y="102"/>
                  </a:cubicBezTo>
                  <a:cubicBezTo>
                    <a:pt x="887" y="102"/>
                    <a:pt x="887" y="102"/>
                    <a:pt x="887" y="102"/>
                  </a:cubicBezTo>
                  <a:cubicBezTo>
                    <a:pt x="887" y="46"/>
                    <a:pt x="842" y="0"/>
                    <a:pt x="785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24" y="0"/>
                    <a:pt x="478" y="46"/>
                    <a:pt x="478" y="102"/>
                  </a:cubicBezTo>
                  <a:cubicBezTo>
                    <a:pt x="410" y="102"/>
                    <a:pt x="410" y="102"/>
                    <a:pt x="410" y="102"/>
                  </a:cubicBezTo>
                  <a:cubicBezTo>
                    <a:pt x="385" y="102"/>
                    <a:pt x="363" y="115"/>
                    <a:pt x="351" y="137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61" y="137"/>
                    <a:pt x="0" y="198"/>
                    <a:pt x="0" y="273"/>
                  </a:cubicBezTo>
                  <a:cubicBezTo>
                    <a:pt x="0" y="1707"/>
                    <a:pt x="0" y="1707"/>
                    <a:pt x="0" y="1707"/>
                  </a:cubicBezTo>
                  <a:cubicBezTo>
                    <a:pt x="0" y="1782"/>
                    <a:pt x="61" y="1843"/>
                    <a:pt x="137" y="1843"/>
                  </a:cubicBezTo>
                  <a:cubicBezTo>
                    <a:pt x="887" y="1843"/>
                    <a:pt x="887" y="1843"/>
                    <a:pt x="887" y="1843"/>
                  </a:cubicBezTo>
                  <a:cubicBezTo>
                    <a:pt x="887" y="1946"/>
                    <a:pt x="887" y="1946"/>
                    <a:pt x="887" y="1946"/>
                  </a:cubicBezTo>
                  <a:cubicBezTo>
                    <a:pt x="887" y="2002"/>
                    <a:pt x="933" y="2048"/>
                    <a:pt x="990" y="2048"/>
                  </a:cubicBezTo>
                  <a:cubicBezTo>
                    <a:pt x="1946" y="2048"/>
                    <a:pt x="1946" y="2048"/>
                    <a:pt x="1946" y="2048"/>
                  </a:cubicBezTo>
                  <a:cubicBezTo>
                    <a:pt x="2002" y="2048"/>
                    <a:pt x="2048" y="2002"/>
                    <a:pt x="2048" y="1946"/>
                  </a:cubicBezTo>
                  <a:cubicBezTo>
                    <a:pt x="2048" y="1126"/>
                    <a:pt x="2048" y="1126"/>
                    <a:pt x="2048" y="1126"/>
                  </a:cubicBezTo>
                  <a:cubicBezTo>
                    <a:pt x="2048" y="1070"/>
                    <a:pt x="2002" y="1024"/>
                    <a:pt x="1946" y="1024"/>
                  </a:cubicBezTo>
                  <a:close/>
                  <a:moveTo>
                    <a:pt x="1877" y="1161"/>
                  </a:moveTo>
                  <a:cubicBezTo>
                    <a:pt x="1896" y="1161"/>
                    <a:pt x="1911" y="1145"/>
                    <a:pt x="1911" y="1126"/>
                  </a:cubicBezTo>
                  <a:cubicBezTo>
                    <a:pt x="1911" y="1092"/>
                    <a:pt x="1911" y="1092"/>
                    <a:pt x="1911" y="1092"/>
                  </a:cubicBezTo>
                  <a:cubicBezTo>
                    <a:pt x="1946" y="1092"/>
                    <a:pt x="1946" y="1092"/>
                    <a:pt x="1946" y="1092"/>
                  </a:cubicBezTo>
                  <a:cubicBezTo>
                    <a:pt x="1964" y="1092"/>
                    <a:pt x="1980" y="1108"/>
                    <a:pt x="1980" y="1126"/>
                  </a:cubicBezTo>
                  <a:cubicBezTo>
                    <a:pt x="1980" y="1229"/>
                    <a:pt x="1980" y="1229"/>
                    <a:pt x="1980" y="1229"/>
                  </a:cubicBezTo>
                  <a:cubicBezTo>
                    <a:pt x="956" y="1229"/>
                    <a:pt x="956" y="1229"/>
                    <a:pt x="956" y="1229"/>
                  </a:cubicBezTo>
                  <a:cubicBezTo>
                    <a:pt x="956" y="1126"/>
                    <a:pt x="956" y="1126"/>
                    <a:pt x="956" y="1126"/>
                  </a:cubicBezTo>
                  <a:cubicBezTo>
                    <a:pt x="956" y="1108"/>
                    <a:pt x="971" y="1092"/>
                    <a:pt x="990" y="1092"/>
                  </a:cubicBezTo>
                  <a:cubicBezTo>
                    <a:pt x="1024" y="1092"/>
                    <a:pt x="1024" y="1092"/>
                    <a:pt x="1024" y="1092"/>
                  </a:cubicBezTo>
                  <a:cubicBezTo>
                    <a:pt x="1024" y="1126"/>
                    <a:pt x="1024" y="1126"/>
                    <a:pt x="1024" y="1126"/>
                  </a:cubicBezTo>
                  <a:cubicBezTo>
                    <a:pt x="1024" y="1145"/>
                    <a:pt x="1039" y="1161"/>
                    <a:pt x="1058" y="1161"/>
                  </a:cubicBezTo>
                  <a:cubicBezTo>
                    <a:pt x="1077" y="1161"/>
                    <a:pt x="1092" y="1145"/>
                    <a:pt x="1092" y="1126"/>
                  </a:cubicBezTo>
                  <a:cubicBezTo>
                    <a:pt x="1092" y="1092"/>
                    <a:pt x="1092" y="1092"/>
                    <a:pt x="1092" y="1092"/>
                  </a:cubicBezTo>
                  <a:cubicBezTo>
                    <a:pt x="1843" y="1092"/>
                    <a:pt x="1843" y="1092"/>
                    <a:pt x="1843" y="1092"/>
                  </a:cubicBezTo>
                  <a:cubicBezTo>
                    <a:pt x="1843" y="1126"/>
                    <a:pt x="1843" y="1126"/>
                    <a:pt x="1843" y="1126"/>
                  </a:cubicBezTo>
                  <a:cubicBezTo>
                    <a:pt x="1843" y="1145"/>
                    <a:pt x="1858" y="1161"/>
                    <a:pt x="1877" y="1161"/>
                  </a:cubicBezTo>
                  <a:close/>
                  <a:moveTo>
                    <a:pt x="1297" y="273"/>
                  </a:moveTo>
                  <a:cubicBezTo>
                    <a:pt x="1297" y="1024"/>
                    <a:pt x="1297" y="1024"/>
                    <a:pt x="1297" y="1024"/>
                  </a:cubicBezTo>
                  <a:cubicBezTo>
                    <a:pt x="1229" y="1024"/>
                    <a:pt x="1229" y="1024"/>
                    <a:pt x="1229" y="1024"/>
                  </a:cubicBezTo>
                  <a:cubicBezTo>
                    <a:pt x="1229" y="341"/>
                    <a:pt x="1229" y="341"/>
                    <a:pt x="1229" y="341"/>
                  </a:cubicBezTo>
                  <a:cubicBezTo>
                    <a:pt x="1229" y="304"/>
                    <a:pt x="1198" y="273"/>
                    <a:pt x="1161" y="273"/>
                  </a:cubicBezTo>
                  <a:cubicBezTo>
                    <a:pt x="1024" y="273"/>
                    <a:pt x="1024" y="273"/>
                    <a:pt x="1024" y="273"/>
                  </a:cubicBezTo>
                  <a:cubicBezTo>
                    <a:pt x="1024" y="205"/>
                    <a:pt x="1024" y="205"/>
                    <a:pt x="1024" y="205"/>
                  </a:cubicBezTo>
                  <a:cubicBezTo>
                    <a:pt x="1229" y="205"/>
                    <a:pt x="1229" y="205"/>
                    <a:pt x="1229" y="205"/>
                  </a:cubicBezTo>
                  <a:cubicBezTo>
                    <a:pt x="1267" y="205"/>
                    <a:pt x="1297" y="235"/>
                    <a:pt x="1297" y="273"/>
                  </a:cubicBezTo>
                  <a:close/>
                  <a:moveTo>
                    <a:pt x="410" y="171"/>
                  </a:moveTo>
                  <a:cubicBezTo>
                    <a:pt x="478" y="171"/>
                    <a:pt x="478" y="171"/>
                    <a:pt x="478" y="171"/>
                  </a:cubicBezTo>
                  <a:cubicBezTo>
                    <a:pt x="516" y="171"/>
                    <a:pt x="546" y="140"/>
                    <a:pt x="546" y="102"/>
                  </a:cubicBezTo>
                  <a:cubicBezTo>
                    <a:pt x="546" y="84"/>
                    <a:pt x="561" y="68"/>
                    <a:pt x="580" y="68"/>
                  </a:cubicBezTo>
                  <a:cubicBezTo>
                    <a:pt x="785" y="68"/>
                    <a:pt x="785" y="68"/>
                    <a:pt x="785" y="68"/>
                  </a:cubicBezTo>
                  <a:cubicBezTo>
                    <a:pt x="804" y="68"/>
                    <a:pt x="819" y="84"/>
                    <a:pt x="819" y="102"/>
                  </a:cubicBezTo>
                  <a:cubicBezTo>
                    <a:pt x="819" y="140"/>
                    <a:pt x="850" y="171"/>
                    <a:pt x="887" y="171"/>
                  </a:cubicBezTo>
                  <a:cubicBezTo>
                    <a:pt x="956" y="171"/>
                    <a:pt x="956" y="171"/>
                    <a:pt x="956" y="171"/>
                  </a:cubicBezTo>
                  <a:cubicBezTo>
                    <a:pt x="956" y="307"/>
                    <a:pt x="956" y="307"/>
                    <a:pt x="956" y="307"/>
                  </a:cubicBezTo>
                  <a:cubicBezTo>
                    <a:pt x="410" y="307"/>
                    <a:pt x="410" y="307"/>
                    <a:pt x="410" y="307"/>
                  </a:cubicBezTo>
                  <a:lnTo>
                    <a:pt x="410" y="171"/>
                  </a:lnTo>
                  <a:close/>
                  <a:moveTo>
                    <a:pt x="956" y="375"/>
                  </a:moveTo>
                  <a:cubicBezTo>
                    <a:pt x="980" y="375"/>
                    <a:pt x="1002" y="362"/>
                    <a:pt x="1015" y="341"/>
                  </a:cubicBezTo>
                  <a:cubicBezTo>
                    <a:pt x="1161" y="341"/>
                    <a:pt x="1161" y="341"/>
                    <a:pt x="1161" y="341"/>
                  </a:cubicBezTo>
                  <a:cubicBezTo>
                    <a:pt x="1161" y="1024"/>
                    <a:pt x="1161" y="1024"/>
                    <a:pt x="1161" y="1024"/>
                  </a:cubicBezTo>
                  <a:cubicBezTo>
                    <a:pt x="1092" y="1024"/>
                    <a:pt x="1092" y="1024"/>
                    <a:pt x="1092" y="1024"/>
                  </a:cubicBezTo>
                  <a:cubicBezTo>
                    <a:pt x="1092" y="990"/>
                    <a:pt x="1092" y="990"/>
                    <a:pt x="1092" y="990"/>
                  </a:cubicBezTo>
                  <a:cubicBezTo>
                    <a:pt x="1092" y="971"/>
                    <a:pt x="1077" y="956"/>
                    <a:pt x="1058" y="956"/>
                  </a:cubicBezTo>
                  <a:cubicBezTo>
                    <a:pt x="1039" y="956"/>
                    <a:pt x="1024" y="971"/>
                    <a:pt x="1024" y="990"/>
                  </a:cubicBezTo>
                  <a:cubicBezTo>
                    <a:pt x="1024" y="1024"/>
                    <a:pt x="1024" y="1024"/>
                    <a:pt x="1024" y="1024"/>
                  </a:cubicBezTo>
                  <a:cubicBezTo>
                    <a:pt x="990" y="1024"/>
                    <a:pt x="990" y="1024"/>
                    <a:pt x="990" y="1024"/>
                  </a:cubicBezTo>
                  <a:cubicBezTo>
                    <a:pt x="933" y="1024"/>
                    <a:pt x="887" y="1070"/>
                    <a:pt x="887" y="1126"/>
                  </a:cubicBezTo>
                  <a:cubicBezTo>
                    <a:pt x="887" y="1638"/>
                    <a:pt x="887" y="1638"/>
                    <a:pt x="887" y="1638"/>
                  </a:cubicBezTo>
                  <a:cubicBezTo>
                    <a:pt x="205" y="1638"/>
                    <a:pt x="205" y="1638"/>
                    <a:pt x="205" y="1638"/>
                  </a:cubicBezTo>
                  <a:cubicBezTo>
                    <a:pt x="205" y="341"/>
                    <a:pt x="205" y="341"/>
                    <a:pt x="205" y="341"/>
                  </a:cubicBezTo>
                  <a:cubicBezTo>
                    <a:pt x="351" y="341"/>
                    <a:pt x="351" y="341"/>
                    <a:pt x="351" y="341"/>
                  </a:cubicBezTo>
                  <a:cubicBezTo>
                    <a:pt x="363" y="362"/>
                    <a:pt x="385" y="375"/>
                    <a:pt x="410" y="375"/>
                  </a:cubicBezTo>
                  <a:lnTo>
                    <a:pt x="956" y="375"/>
                  </a:lnTo>
                  <a:close/>
                  <a:moveTo>
                    <a:pt x="137" y="1775"/>
                  </a:moveTo>
                  <a:cubicBezTo>
                    <a:pt x="99" y="1775"/>
                    <a:pt x="68" y="1744"/>
                    <a:pt x="68" y="1707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68" y="235"/>
                    <a:pt x="99" y="205"/>
                    <a:pt x="137" y="205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41" y="273"/>
                    <a:pt x="341" y="273"/>
                    <a:pt x="341" y="273"/>
                  </a:cubicBezTo>
                  <a:cubicBezTo>
                    <a:pt x="205" y="273"/>
                    <a:pt x="205" y="273"/>
                    <a:pt x="205" y="273"/>
                  </a:cubicBezTo>
                  <a:cubicBezTo>
                    <a:pt x="167" y="273"/>
                    <a:pt x="137" y="304"/>
                    <a:pt x="137" y="341"/>
                  </a:cubicBezTo>
                  <a:cubicBezTo>
                    <a:pt x="137" y="1638"/>
                    <a:pt x="137" y="1638"/>
                    <a:pt x="137" y="1638"/>
                  </a:cubicBezTo>
                  <a:cubicBezTo>
                    <a:pt x="137" y="1676"/>
                    <a:pt x="167" y="1707"/>
                    <a:pt x="205" y="1707"/>
                  </a:cubicBezTo>
                  <a:cubicBezTo>
                    <a:pt x="887" y="1707"/>
                    <a:pt x="887" y="1707"/>
                    <a:pt x="887" y="1707"/>
                  </a:cubicBezTo>
                  <a:cubicBezTo>
                    <a:pt x="887" y="1775"/>
                    <a:pt x="887" y="1775"/>
                    <a:pt x="887" y="1775"/>
                  </a:cubicBezTo>
                  <a:lnTo>
                    <a:pt x="137" y="1775"/>
                  </a:lnTo>
                  <a:close/>
                  <a:moveTo>
                    <a:pt x="1946" y="1980"/>
                  </a:moveTo>
                  <a:cubicBezTo>
                    <a:pt x="990" y="1980"/>
                    <a:pt x="990" y="1980"/>
                    <a:pt x="990" y="1980"/>
                  </a:cubicBezTo>
                  <a:cubicBezTo>
                    <a:pt x="971" y="1980"/>
                    <a:pt x="956" y="1964"/>
                    <a:pt x="956" y="1946"/>
                  </a:cubicBezTo>
                  <a:cubicBezTo>
                    <a:pt x="956" y="1297"/>
                    <a:pt x="956" y="1297"/>
                    <a:pt x="956" y="1297"/>
                  </a:cubicBezTo>
                  <a:cubicBezTo>
                    <a:pt x="1980" y="1297"/>
                    <a:pt x="1980" y="1297"/>
                    <a:pt x="1980" y="1297"/>
                  </a:cubicBezTo>
                  <a:cubicBezTo>
                    <a:pt x="1980" y="1946"/>
                    <a:pt x="1980" y="1946"/>
                    <a:pt x="1980" y="1946"/>
                  </a:cubicBezTo>
                  <a:cubicBezTo>
                    <a:pt x="1980" y="1964"/>
                    <a:pt x="1964" y="1980"/>
                    <a:pt x="1946" y="19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9">
              <a:extLst>
                <a:ext uri="{FF2B5EF4-FFF2-40B4-BE49-F238E27FC236}">
                  <a16:creationId xmlns:a16="http://schemas.microsoft.com/office/drawing/2014/main" id="{DC3056B2-AD08-4A99-A0CD-5522C508C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49222" y="3471083"/>
              <a:ext cx="56295" cy="47870"/>
            </a:xfrm>
            <a:custGeom>
              <a:avLst/>
              <a:gdLst>
                <a:gd name="T0" fmla="*/ 171 w 239"/>
                <a:gd name="T1" fmla="*/ 0 h 205"/>
                <a:gd name="T2" fmla="*/ 68 w 239"/>
                <a:gd name="T3" fmla="*/ 0 h 205"/>
                <a:gd name="T4" fmla="*/ 0 w 239"/>
                <a:gd name="T5" fmla="*/ 69 h 205"/>
                <a:gd name="T6" fmla="*/ 0 w 239"/>
                <a:gd name="T7" fmla="*/ 137 h 205"/>
                <a:gd name="T8" fmla="*/ 68 w 239"/>
                <a:gd name="T9" fmla="*/ 205 h 205"/>
                <a:gd name="T10" fmla="*/ 171 w 239"/>
                <a:gd name="T11" fmla="*/ 205 h 205"/>
                <a:gd name="T12" fmla="*/ 239 w 239"/>
                <a:gd name="T13" fmla="*/ 137 h 205"/>
                <a:gd name="T14" fmla="*/ 239 w 239"/>
                <a:gd name="T15" fmla="*/ 69 h 205"/>
                <a:gd name="T16" fmla="*/ 171 w 239"/>
                <a:gd name="T17" fmla="*/ 0 h 205"/>
                <a:gd name="T18" fmla="*/ 68 w 239"/>
                <a:gd name="T19" fmla="*/ 137 h 205"/>
                <a:gd name="T20" fmla="*/ 68 w 239"/>
                <a:gd name="T21" fmla="*/ 69 h 205"/>
                <a:gd name="T22" fmla="*/ 171 w 239"/>
                <a:gd name="T23" fmla="*/ 69 h 205"/>
                <a:gd name="T24" fmla="*/ 171 w 239"/>
                <a:gd name="T25" fmla="*/ 137 h 205"/>
                <a:gd name="T26" fmla="*/ 68 w 239"/>
                <a:gd name="T27" fmla="*/ 13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171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5"/>
                    <a:pt x="31" y="205"/>
                    <a:pt x="68" y="205"/>
                  </a:cubicBezTo>
                  <a:cubicBezTo>
                    <a:pt x="171" y="205"/>
                    <a:pt x="171" y="205"/>
                    <a:pt x="171" y="205"/>
                  </a:cubicBezTo>
                  <a:cubicBezTo>
                    <a:pt x="208" y="205"/>
                    <a:pt x="239" y="175"/>
                    <a:pt x="239" y="137"/>
                  </a:cubicBezTo>
                  <a:cubicBezTo>
                    <a:pt x="239" y="69"/>
                    <a:pt x="239" y="69"/>
                    <a:pt x="239" y="69"/>
                  </a:cubicBezTo>
                  <a:cubicBezTo>
                    <a:pt x="239" y="31"/>
                    <a:pt x="208" y="0"/>
                    <a:pt x="171" y="0"/>
                  </a:cubicBezTo>
                  <a:close/>
                  <a:moveTo>
                    <a:pt x="68" y="137"/>
                  </a:moveTo>
                  <a:cubicBezTo>
                    <a:pt x="68" y="69"/>
                    <a:pt x="68" y="69"/>
                    <a:pt x="68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137"/>
                    <a:pt x="171" y="137"/>
                    <a:pt x="171" y="137"/>
                  </a:cubicBezTo>
                  <a:lnTo>
                    <a:pt x="68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0">
              <a:extLst>
                <a:ext uri="{FF2B5EF4-FFF2-40B4-BE49-F238E27FC236}">
                  <a16:creationId xmlns:a16="http://schemas.microsoft.com/office/drawing/2014/main" id="{F08F8FC3-075F-4D2C-83AA-7BB0946765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21602" y="3471083"/>
              <a:ext cx="56295" cy="47870"/>
            </a:xfrm>
            <a:custGeom>
              <a:avLst/>
              <a:gdLst>
                <a:gd name="T0" fmla="*/ 171 w 239"/>
                <a:gd name="T1" fmla="*/ 0 h 205"/>
                <a:gd name="T2" fmla="*/ 68 w 239"/>
                <a:gd name="T3" fmla="*/ 0 h 205"/>
                <a:gd name="T4" fmla="*/ 0 w 239"/>
                <a:gd name="T5" fmla="*/ 69 h 205"/>
                <a:gd name="T6" fmla="*/ 0 w 239"/>
                <a:gd name="T7" fmla="*/ 137 h 205"/>
                <a:gd name="T8" fmla="*/ 68 w 239"/>
                <a:gd name="T9" fmla="*/ 205 h 205"/>
                <a:gd name="T10" fmla="*/ 171 w 239"/>
                <a:gd name="T11" fmla="*/ 205 h 205"/>
                <a:gd name="T12" fmla="*/ 239 w 239"/>
                <a:gd name="T13" fmla="*/ 137 h 205"/>
                <a:gd name="T14" fmla="*/ 239 w 239"/>
                <a:gd name="T15" fmla="*/ 69 h 205"/>
                <a:gd name="T16" fmla="*/ 171 w 239"/>
                <a:gd name="T17" fmla="*/ 0 h 205"/>
                <a:gd name="T18" fmla="*/ 68 w 239"/>
                <a:gd name="T19" fmla="*/ 137 h 205"/>
                <a:gd name="T20" fmla="*/ 68 w 239"/>
                <a:gd name="T21" fmla="*/ 69 h 205"/>
                <a:gd name="T22" fmla="*/ 171 w 239"/>
                <a:gd name="T23" fmla="*/ 69 h 205"/>
                <a:gd name="T24" fmla="*/ 171 w 239"/>
                <a:gd name="T25" fmla="*/ 137 h 205"/>
                <a:gd name="T26" fmla="*/ 68 w 239"/>
                <a:gd name="T27" fmla="*/ 13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171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5"/>
                    <a:pt x="31" y="205"/>
                    <a:pt x="68" y="205"/>
                  </a:cubicBezTo>
                  <a:cubicBezTo>
                    <a:pt x="171" y="205"/>
                    <a:pt x="171" y="205"/>
                    <a:pt x="171" y="205"/>
                  </a:cubicBezTo>
                  <a:cubicBezTo>
                    <a:pt x="209" y="205"/>
                    <a:pt x="239" y="175"/>
                    <a:pt x="239" y="137"/>
                  </a:cubicBezTo>
                  <a:cubicBezTo>
                    <a:pt x="239" y="69"/>
                    <a:pt x="239" y="69"/>
                    <a:pt x="239" y="69"/>
                  </a:cubicBezTo>
                  <a:cubicBezTo>
                    <a:pt x="239" y="31"/>
                    <a:pt x="209" y="0"/>
                    <a:pt x="171" y="0"/>
                  </a:cubicBezTo>
                  <a:close/>
                  <a:moveTo>
                    <a:pt x="68" y="137"/>
                  </a:moveTo>
                  <a:cubicBezTo>
                    <a:pt x="68" y="69"/>
                    <a:pt x="68" y="69"/>
                    <a:pt x="68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137"/>
                    <a:pt x="171" y="137"/>
                    <a:pt x="171" y="137"/>
                  </a:cubicBezTo>
                  <a:lnTo>
                    <a:pt x="68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01">
              <a:extLst>
                <a:ext uri="{FF2B5EF4-FFF2-40B4-BE49-F238E27FC236}">
                  <a16:creationId xmlns:a16="http://schemas.microsoft.com/office/drawing/2014/main" id="{E7AFD8B2-E9B9-4C18-8111-1ADC50E6C4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93599" y="3471083"/>
              <a:ext cx="56295" cy="47870"/>
            </a:xfrm>
            <a:custGeom>
              <a:avLst/>
              <a:gdLst>
                <a:gd name="T0" fmla="*/ 171 w 239"/>
                <a:gd name="T1" fmla="*/ 0 h 205"/>
                <a:gd name="T2" fmla="*/ 69 w 239"/>
                <a:gd name="T3" fmla="*/ 0 h 205"/>
                <a:gd name="T4" fmla="*/ 0 w 239"/>
                <a:gd name="T5" fmla="*/ 69 h 205"/>
                <a:gd name="T6" fmla="*/ 0 w 239"/>
                <a:gd name="T7" fmla="*/ 137 h 205"/>
                <a:gd name="T8" fmla="*/ 69 w 239"/>
                <a:gd name="T9" fmla="*/ 205 h 205"/>
                <a:gd name="T10" fmla="*/ 171 w 239"/>
                <a:gd name="T11" fmla="*/ 205 h 205"/>
                <a:gd name="T12" fmla="*/ 239 w 239"/>
                <a:gd name="T13" fmla="*/ 137 h 205"/>
                <a:gd name="T14" fmla="*/ 239 w 239"/>
                <a:gd name="T15" fmla="*/ 69 h 205"/>
                <a:gd name="T16" fmla="*/ 171 w 239"/>
                <a:gd name="T17" fmla="*/ 0 h 205"/>
                <a:gd name="T18" fmla="*/ 69 w 239"/>
                <a:gd name="T19" fmla="*/ 137 h 205"/>
                <a:gd name="T20" fmla="*/ 69 w 239"/>
                <a:gd name="T21" fmla="*/ 69 h 205"/>
                <a:gd name="T22" fmla="*/ 171 w 239"/>
                <a:gd name="T23" fmla="*/ 69 h 205"/>
                <a:gd name="T24" fmla="*/ 171 w 239"/>
                <a:gd name="T25" fmla="*/ 137 h 205"/>
                <a:gd name="T26" fmla="*/ 69 w 239"/>
                <a:gd name="T27" fmla="*/ 13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171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5"/>
                    <a:pt x="31" y="205"/>
                    <a:pt x="69" y="205"/>
                  </a:cubicBezTo>
                  <a:cubicBezTo>
                    <a:pt x="171" y="205"/>
                    <a:pt x="171" y="205"/>
                    <a:pt x="171" y="205"/>
                  </a:cubicBezTo>
                  <a:cubicBezTo>
                    <a:pt x="209" y="205"/>
                    <a:pt x="239" y="175"/>
                    <a:pt x="239" y="137"/>
                  </a:cubicBezTo>
                  <a:cubicBezTo>
                    <a:pt x="239" y="69"/>
                    <a:pt x="239" y="69"/>
                    <a:pt x="239" y="69"/>
                  </a:cubicBezTo>
                  <a:cubicBezTo>
                    <a:pt x="239" y="31"/>
                    <a:pt x="209" y="0"/>
                    <a:pt x="171" y="0"/>
                  </a:cubicBezTo>
                  <a:close/>
                  <a:moveTo>
                    <a:pt x="69" y="137"/>
                  </a:moveTo>
                  <a:cubicBezTo>
                    <a:pt x="69" y="69"/>
                    <a:pt x="69" y="69"/>
                    <a:pt x="69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137"/>
                    <a:pt x="171" y="137"/>
                    <a:pt x="171" y="137"/>
                  </a:cubicBezTo>
                  <a:lnTo>
                    <a:pt x="69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02">
              <a:extLst>
                <a:ext uri="{FF2B5EF4-FFF2-40B4-BE49-F238E27FC236}">
                  <a16:creationId xmlns:a16="http://schemas.microsoft.com/office/drawing/2014/main" id="{0F104143-9383-427A-B468-567C2A80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49222" y="3535420"/>
              <a:ext cx="56295" cy="47870"/>
            </a:xfrm>
            <a:custGeom>
              <a:avLst/>
              <a:gdLst>
                <a:gd name="T0" fmla="*/ 171 w 239"/>
                <a:gd name="T1" fmla="*/ 0 h 204"/>
                <a:gd name="T2" fmla="*/ 68 w 239"/>
                <a:gd name="T3" fmla="*/ 0 h 204"/>
                <a:gd name="T4" fmla="*/ 0 w 239"/>
                <a:gd name="T5" fmla="*/ 68 h 204"/>
                <a:gd name="T6" fmla="*/ 0 w 239"/>
                <a:gd name="T7" fmla="*/ 136 h 204"/>
                <a:gd name="T8" fmla="*/ 68 w 239"/>
                <a:gd name="T9" fmla="*/ 204 h 204"/>
                <a:gd name="T10" fmla="*/ 171 w 239"/>
                <a:gd name="T11" fmla="*/ 204 h 204"/>
                <a:gd name="T12" fmla="*/ 239 w 239"/>
                <a:gd name="T13" fmla="*/ 136 h 204"/>
                <a:gd name="T14" fmla="*/ 239 w 239"/>
                <a:gd name="T15" fmla="*/ 68 h 204"/>
                <a:gd name="T16" fmla="*/ 171 w 239"/>
                <a:gd name="T17" fmla="*/ 0 h 204"/>
                <a:gd name="T18" fmla="*/ 68 w 239"/>
                <a:gd name="T19" fmla="*/ 136 h 204"/>
                <a:gd name="T20" fmla="*/ 68 w 239"/>
                <a:gd name="T21" fmla="*/ 68 h 204"/>
                <a:gd name="T22" fmla="*/ 171 w 239"/>
                <a:gd name="T23" fmla="*/ 68 h 204"/>
                <a:gd name="T24" fmla="*/ 171 w 239"/>
                <a:gd name="T25" fmla="*/ 136 h 204"/>
                <a:gd name="T26" fmla="*/ 68 w 239"/>
                <a:gd name="T27" fmla="*/ 1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4">
                  <a:moveTo>
                    <a:pt x="171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74"/>
                    <a:pt x="31" y="204"/>
                    <a:pt x="68" y="204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208" y="204"/>
                    <a:pt x="239" y="174"/>
                    <a:pt x="239" y="136"/>
                  </a:cubicBezTo>
                  <a:cubicBezTo>
                    <a:pt x="239" y="68"/>
                    <a:pt x="239" y="68"/>
                    <a:pt x="239" y="68"/>
                  </a:cubicBezTo>
                  <a:cubicBezTo>
                    <a:pt x="239" y="30"/>
                    <a:pt x="208" y="0"/>
                    <a:pt x="171" y="0"/>
                  </a:cubicBezTo>
                  <a:close/>
                  <a:moveTo>
                    <a:pt x="68" y="13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171" y="68"/>
                    <a:pt x="171" y="68"/>
                    <a:pt x="171" y="68"/>
                  </a:cubicBezTo>
                  <a:cubicBezTo>
                    <a:pt x="171" y="136"/>
                    <a:pt x="171" y="136"/>
                    <a:pt x="171" y="136"/>
                  </a:cubicBezTo>
                  <a:lnTo>
                    <a:pt x="6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03">
              <a:extLst>
                <a:ext uri="{FF2B5EF4-FFF2-40B4-BE49-F238E27FC236}">
                  <a16:creationId xmlns:a16="http://schemas.microsoft.com/office/drawing/2014/main" id="{4FA62BE4-8473-4149-8769-6CD47E4DC3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21602" y="3535420"/>
              <a:ext cx="56295" cy="47870"/>
            </a:xfrm>
            <a:custGeom>
              <a:avLst/>
              <a:gdLst>
                <a:gd name="T0" fmla="*/ 171 w 239"/>
                <a:gd name="T1" fmla="*/ 0 h 204"/>
                <a:gd name="T2" fmla="*/ 68 w 239"/>
                <a:gd name="T3" fmla="*/ 0 h 204"/>
                <a:gd name="T4" fmla="*/ 0 w 239"/>
                <a:gd name="T5" fmla="*/ 68 h 204"/>
                <a:gd name="T6" fmla="*/ 0 w 239"/>
                <a:gd name="T7" fmla="*/ 136 h 204"/>
                <a:gd name="T8" fmla="*/ 68 w 239"/>
                <a:gd name="T9" fmla="*/ 204 h 204"/>
                <a:gd name="T10" fmla="*/ 171 w 239"/>
                <a:gd name="T11" fmla="*/ 204 h 204"/>
                <a:gd name="T12" fmla="*/ 239 w 239"/>
                <a:gd name="T13" fmla="*/ 136 h 204"/>
                <a:gd name="T14" fmla="*/ 239 w 239"/>
                <a:gd name="T15" fmla="*/ 68 h 204"/>
                <a:gd name="T16" fmla="*/ 171 w 239"/>
                <a:gd name="T17" fmla="*/ 0 h 204"/>
                <a:gd name="T18" fmla="*/ 68 w 239"/>
                <a:gd name="T19" fmla="*/ 136 h 204"/>
                <a:gd name="T20" fmla="*/ 68 w 239"/>
                <a:gd name="T21" fmla="*/ 68 h 204"/>
                <a:gd name="T22" fmla="*/ 171 w 239"/>
                <a:gd name="T23" fmla="*/ 68 h 204"/>
                <a:gd name="T24" fmla="*/ 171 w 239"/>
                <a:gd name="T25" fmla="*/ 136 h 204"/>
                <a:gd name="T26" fmla="*/ 68 w 239"/>
                <a:gd name="T27" fmla="*/ 1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4">
                  <a:moveTo>
                    <a:pt x="171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74"/>
                    <a:pt x="31" y="204"/>
                    <a:pt x="68" y="204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209" y="204"/>
                    <a:pt x="239" y="174"/>
                    <a:pt x="239" y="136"/>
                  </a:cubicBezTo>
                  <a:cubicBezTo>
                    <a:pt x="239" y="68"/>
                    <a:pt x="239" y="68"/>
                    <a:pt x="239" y="68"/>
                  </a:cubicBezTo>
                  <a:cubicBezTo>
                    <a:pt x="239" y="30"/>
                    <a:pt x="209" y="0"/>
                    <a:pt x="171" y="0"/>
                  </a:cubicBezTo>
                  <a:close/>
                  <a:moveTo>
                    <a:pt x="68" y="13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171" y="68"/>
                    <a:pt x="171" y="68"/>
                    <a:pt x="171" y="68"/>
                  </a:cubicBezTo>
                  <a:cubicBezTo>
                    <a:pt x="171" y="136"/>
                    <a:pt x="171" y="136"/>
                    <a:pt x="171" y="136"/>
                  </a:cubicBezTo>
                  <a:lnTo>
                    <a:pt x="6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4">
              <a:extLst>
                <a:ext uri="{FF2B5EF4-FFF2-40B4-BE49-F238E27FC236}">
                  <a16:creationId xmlns:a16="http://schemas.microsoft.com/office/drawing/2014/main" id="{7E37D3D9-52E7-4426-9FD3-9F472E2175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93599" y="3535420"/>
              <a:ext cx="56295" cy="47870"/>
            </a:xfrm>
            <a:custGeom>
              <a:avLst/>
              <a:gdLst>
                <a:gd name="T0" fmla="*/ 171 w 239"/>
                <a:gd name="T1" fmla="*/ 0 h 204"/>
                <a:gd name="T2" fmla="*/ 69 w 239"/>
                <a:gd name="T3" fmla="*/ 0 h 204"/>
                <a:gd name="T4" fmla="*/ 0 w 239"/>
                <a:gd name="T5" fmla="*/ 68 h 204"/>
                <a:gd name="T6" fmla="*/ 0 w 239"/>
                <a:gd name="T7" fmla="*/ 136 h 204"/>
                <a:gd name="T8" fmla="*/ 69 w 239"/>
                <a:gd name="T9" fmla="*/ 204 h 204"/>
                <a:gd name="T10" fmla="*/ 171 w 239"/>
                <a:gd name="T11" fmla="*/ 204 h 204"/>
                <a:gd name="T12" fmla="*/ 239 w 239"/>
                <a:gd name="T13" fmla="*/ 136 h 204"/>
                <a:gd name="T14" fmla="*/ 239 w 239"/>
                <a:gd name="T15" fmla="*/ 68 h 204"/>
                <a:gd name="T16" fmla="*/ 171 w 239"/>
                <a:gd name="T17" fmla="*/ 0 h 204"/>
                <a:gd name="T18" fmla="*/ 69 w 239"/>
                <a:gd name="T19" fmla="*/ 136 h 204"/>
                <a:gd name="T20" fmla="*/ 69 w 239"/>
                <a:gd name="T21" fmla="*/ 68 h 204"/>
                <a:gd name="T22" fmla="*/ 171 w 239"/>
                <a:gd name="T23" fmla="*/ 68 h 204"/>
                <a:gd name="T24" fmla="*/ 171 w 239"/>
                <a:gd name="T25" fmla="*/ 136 h 204"/>
                <a:gd name="T26" fmla="*/ 69 w 239"/>
                <a:gd name="T27" fmla="*/ 1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4">
                  <a:moveTo>
                    <a:pt x="171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74"/>
                    <a:pt x="31" y="204"/>
                    <a:pt x="69" y="204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209" y="204"/>
                    <a:pt x="239" y="174"/>
                    <a:pt x="239" y="136"/>
                  </a:cubicBezTo>
                  <a:cubicBezTo>
                    <a:pt x="239" y="68"/>
                    <a:pt x="239" y="68"/>
                    <a:pt x="239" y="68"/>
                  </a:cubicBezTo>
                  <a:cubicBezTo>
                    <a:pt x="239" y="30"/>
                    <a:pt x="209" y="0"/>
                    <a:pt x="171" y="0"/>
                  </a:cubicBezTo>
                  <a:close/>
                  <a:moveTo>
                    <a:pt x="69" y="13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171" y="68"/>
                    <a:pt x="171" y="68"/>
                    <a:pt x="171" y="68"/>
                  </a:cubicBezTo>
                  <a:cubicBezTo>
                    <a:pt x="171" y="136"/>
                    <a:pt x="171" y="136"/>
                    <a:pt x="171" y="136"/>
                  </a:cubicBezTo>
                  <a:lnTo>
                    <a:pt x="69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109307B-1EC8-4843-AD2F-257DB5E957D0}"/>
              </a:ext>
            </a:extLst>
          </p:cNvPr>
          <p:cNvGrpSpPr/>
          <p:nvPr/>
        </p:nvGrpSpPr>
        <p:grpSpPr>
          <a:xfrm>
            <a:off x="5578936" y="4727069"/>
            <a:ext cx="608428" cy="701416"/>
            <a:chOff x="6088515" y="4739959"/>
            <a:chExt cx="638596" cy="736195"/>
          </a:xfrm>
          <a:solidFill>
            <a:schemeClr val="bg2"/>
          </a:solidFill>
        </p:grpSpPr>
        <p:grpSp>
          <p:nvGrpSpPr>
            <p:cNvPr id="67" name="Group 322">
              <a:extLst>
                <a:ext uri="{FF2B5EF4-FFF2-40B4-BE49-F238E27FC236}">
                  <a16:creationId xmlns:a16="http://schemas.microsoft.com/office/drawing/2014/main" id="{A55333CD-B349-4DC7-B429-305E3F55F3A0}"/>
                </a:ext>
              </a:extLst>
            </p:cNvPr>
            <p:cNvGrpSpPr/>
            <p:nvPr/>
          </p:nvGrpSpPr>
          <p:grpSpPr>
            <a:xfrm>
              <a:off x="6088515" y="4739959"/>
              <a:ext cx="638596" cy="736195"/>
              <a:chOff x="4021138" y="4605338"/>
              <a:chExt cx="1204912" cy="1389062"/>
            </a:xfrm>
            <a:grpFill/>
          </p:grpSpPr>
          <p:sp>
            <p:nvSpPr>
              <p:cNvPr id="69" name="Freeform 279">
                <a:extLst>
                  <a:ext uri="{FF2B5EF4-FFF2-40B4-BE49-F238E27FC236}">
                    <a16:creationId xmlns:a16="http://schemas.microsoft.com/office/drawing/2014/main" id="{2017A744-460E-427C-B36C-D21A4FD57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7938" y="5484813"/>
                <a:ext cx="46037" cy="93663"/>
              </a:xfrm>
              <a:custGeom>
                <a:avLst/>
                <a:gdLst>
                  <a:gd name="T0" fmla="*/ 34 w 68"/>
                  <a:gd name="T1" fmla="*/ 0 h 137"/>
                  <a:gd name="T2" fmla="*/ 0 w 68"/>
                  <a:gd name="T3" fmla="*/ 34 h 137"/>
                  <a:gd name="T4" fmla="*/ 0 w 68"/>
                  <a:gd name="T5" fmla="*/ 102 h 137"/>
                  <a:gd name="T6" fmla="*/ 34 w 68"/>
                  <a:gd name="T7" fmla="*/ 137 h 137"/>
                  <a:gd name="T8" fmla="*/ 68 w 68"/>
                  <a:gd name="T9" fmla="*/ 102 h 137"/>
                  <a:gd name="T10" fmla="*/ 68 w 68"/>
                  <a:gd name="T11" fmla="*/ 34 h 137"/>
                  <a:gd name="T12" fmla="*/ 34 w 68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37">
                    <a:moveTo>
                      <a:pt x="34" y="0"/>
                    </a:moveTo>
                    <a:cubicBezTo>
                      <a:pt x="15" y="0"/>
                      <a:pt x="0" y="15"/>
                      <a:pt x="0" y="34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21"/>
                      <a:pt x="15" y="137"/>
                      <a:pt x="34" y="137"/>
                    </a:cubicBezTo>
                    <a:cubicBezTo>
                      <a:pt x="53" y="137"/>
                      <a:pt x="68" y="121"/>
                      <a:pt x="68" y="10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15"/>
                      <a:pt x="53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80">
                <a:extLst>
                  <a:ext uri="{FF2B5EF4-FFF2-40B4-BE49-F238E27FC236}">
                    <a16:creationId xmlns:a16="http://schemas.microsoft.com/office/drawing/2014/main" id="{4B5C773B-06D9-4FDB-80D8-E41316ADCD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67175" y="4605338"/>
                <a:ext cx="1158875" cy="1343025"/>
              </a:xfrm>
              <a:custGeom>
                <a:avLst/>
                <a:gdLst>
                  <a:gd name="T0" fmla="*/ 1536 w 1706"/>
                  <a:gd name="T1" fmla="*/ 0 h 1980"/>
                  <a:gd name="T2" fmla="*/ 170 w 1706"/>
                  <a:gd name="T3" fmla="*/ 0 h 1980"/>
                  <a:gd name="T4" fmla="*/ 0 w 1706"/>
                  <a:gd name="T5" fmla="*/ 171 h 1980"/>
                  <a:gd name="T6" fmla="*/ 0 w 1706"/>
                  <a:gd name="T7" fmla="*/ 785 h 1980"/>
                  <a:gd name="T8" fmla="*/ 34 w 1706"/>
                  <a:gd name="T9" fmla="*/ 819 h 1980"/>
                  <a:gd name="T10" fmla="*/ 68 w 1706"/>
                  <a:gd name="T11" fmla="*/ 785 h 1980"/>
                  <a:gd name="T12" fmla="*/ 68 w 1706"/>
                  <a:gd name="T13" fmla="*/ 171 h 1980"/>
                  <a:gd name="T14" fmla="*/ 170 w 1706"/>
                  <a:gd name="T15" fmla="*/ 68 h 1980"/>
                  <a:gd name="T16" fmla="*/ 1536 w 1706"/>
                  <a:gd name="T17" fmla="*/ 68 h 1980"/>
                  <a:gd name="T18" fmla="*/ 1638 w 1706"/>
                  <a:gd name="T19" fmla="*/ 171 h 1980"/>
                  <a:gd name="T20" fmla="*/ 1638 w 1706"/>
                  <a:gd name="T21" fmla="*/ 1502 h 1980"/>
                  <a:gd name="T22" fmla="*/ 1399 w 1706"/>
                  <a:gd name="T23" fmla="*/ 1502 h 1980"/>
                  <a:gd name="T24" fmla="*/ 1229 w 1706"/>
                  <a:gd name="T25" fmla="*/ 1673 h 1980"/>
                  <a:gd name="T26" fmla="*/ 1229 w 1706"/>
                  <a:gd name="T27" fmla="*/ 1911 h 1980"/>
                  <a:gd name="T28" fmla="*/ 1024 w 1706"/>
                  <a:gd name="T29" fmla="*/ 1911 h 1980"/>
                  <a:gd name="T30" fmla="*/ 990 w 1706"/>
                  <a:gd name="T31" fmla="*/ 1946 h 1980"/>
                  <a:gd name="T32" fmla="*/ 1024 w 1706"/>
                  <a:gd name="T33" fmla="*/ 1980 h 1980"/>
                  <a:gd name="T34" fmla="*/ 1263 w 1706"/>
                  <a:gd name="T35" fmla="*/ 1980 h 1980"/>
                  <a:gd name="T36" fmla="*/ 1287 w 1706"/>
                  <a:gd name="T37" fmla="*/ 1970 h 1980"/>
                  <a:gd name="T38" fmla="*/ 1696 w 1706"/>
                  <a:gd name="T39" fmla="*/ 1560 h 1980"/>
                  <a:gd name="T40" fmla="*/ 1706 w 1706"/>
                  <a:gd name="T41" fmla="*/ 1536 h 1980"/>
                  <a:gd name="T42" fmla="*/ 1706 w 1706"/>
                  <a:gd name="T43" fmla="*/ 171 h 1980"/>
                  <a:gd name="T44" fmla="*/ 1536 w 1706"/>
                  <a:gd name="T45" fmla="*/ 0 h 1980"/>
                  <a:gd name="T46" fmla="*/ 1399 w 1706"/>
                  <a:gd name="T47" fmla="*/ 1570 h 1980"/>
                  <a:gd name="T48" fmla="*/ 1590 w 1706"/>
                  <a:gd name="T49" fmla="*/ 1570 h 1980"/>
                  <a:gd name="T50" fmla="*/ 1297 w 1706"/>
                  <a:gd name="T51" fmla="*/ 1863 h 1980"/>
                  <a:gd name="T52" fmla="*/ 1297 w 1706"/>
                  <a:gd name="T53" fmla="*/ 1673 h 1980"/>
                  <a:gd name="T54" fmla="*/ 1399 w 1706"/>
                  <a:gd name="T55" fmla="*/ 1570 h 1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706" h="1980">
                    <a:moveTo>
                      <a:pt x="1536" y="0"/>
                    </a:moveTo>
                    <a:cubicBezTo>
                      <a:pt x="170" y="0"/>
                      <a:pt x="170" y="0"/>
                      <a:pt x="170" y="0"/>
                    </a:cubicBezTo>
                    <a:cubicBezTo>
                      <a:pt x="76" y="0"/>
                      <a:pt x="0" y="76"/>
                      <a:pt x="0" y="171"/>
                    </a:cubicBezTo>
                    <a:cubicBezTo>
                      <a:pt x="0" y="785"/>
                      <a:pt x="0" y="785"/>
                      <a:pt x="0" y="785"/>
                    </a:cubicBezTo>
                    <a:cubicBezTo>
                      <a:pt x="0" y="804"/>
                      <a:pt x="15" y="819"/>
                      <a:pt x="34" y="819"/>
                    </a:cubicBezTo>
                    <a:cubicBezTo>
                      <a:pt x="53" y="819"/>
                      <a:pt x="68" y="804"/>
                      <a:pt x="68" y="785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14"/>
                      <a:pt x="114" y="68"/>
                      <a:pt x="170" y="68"/>
                    </a:cubicBezTo>
                    <a:cubicBezTo>
                      <a:pt x="1536" y="68"/>
                      <a:pt x="1536" y="68"/>
                      <a:pt x="1536" y="68"/>
                    </a:cubicBezTo>
                    <a:cubicBezTo>
                      <a:pt x="1592" y="68"/>
                      <a:pt x="1638" y="114"/>
                      <a:pt x="1638" y="171"/>
                    </a:cubicBezTo>
                    <a:cubicBezTo>
                      <a:pt x="1638" y="1502"/>
                      <a:pt x="1638" y="1502"/>
                      <a:pt x="1638" y="1502"/>
                    </a:cubicBezTo>
                    <a:cubicBezTo>
                      <a:pt x="1399" y="1502"/>
                      <a:pt x="1399" y="1502"/>
                      <a:pt x="1399" y="1502"/>
                    </a:cubicBezTo>
                    <a:cubicBezTo>
                      <a:pt x="1305" y="1502"/>
                      <a:pt x="1229" y="1578"/>
                      <a:pt x="1229" y="1673"/>
                    </a:cubicBezTo>
                    <a:cubicBezTo>
                      <a:pt x="1229" y="1911"/>
                      <a:pt x="1229" y="1911"/>
                      <a:pt x="1229" y="1911"/>
                    </a:cubicBezTo>
                    <a:cubicBezTo>
                      <a:pt x="1024" y="1911"/>
                      <a:pt x="1024" y="1911"/>
                      <a:pt x="1024" y="1911"/>
                    </a:cubicBezTo>
                    <a:cubicBezTo>
                      <a:pt x="1005" y="1911"/>
                      <a:pt x="990" y="1927"/>
                      <a:pt x="990" y="1946"/>
                    </a:cubicBezTo>
                    <a:cubicBezTo>
                      <a:pt x="990" y="1964"/>
                      <a:pt x="1005" y="1980"/>
                      <a:pt x="1024" y="1980"/>
                    </a:cubicBezTo>
                    <a:cubicBezTo>
                      <a:pt x="1263" y="1980"/>
                      <a:pt x="1263" y="1980"/>
                      <a:pt x="1263" y="1980"/>
                    </a:cubicBezTo>
                    <a:cubicBezTo>
                      <a:pt x="1272" y="1980"/>
                      <a:pt x="1280" y="1976"/>
                      <a:pt x="1287" y="1970"/>
                    </a:cubicBezTo>
                    <a:cubicBezTo>
                      <a:pt x="1696" y="1560"/>
                      <a:pt x="1696" y="1560"/>
                      <a:pt x="1696" y="1560"/>
                    </a:cubicBezTo>
                    <a:cubicBezTo>
                      <a:pt x="1703" y="1554"/>
                      <a:pt x="1706" y="1545"/>
                      <a:pt x="1706" y="1536"/>
                    </a:cubicBezTo>
                    <a:cubicBezTo>
                      <a:pt x="1706" y="171"/>
                      <a:pt x="1706" y="171"/>
                      <a:pt x="1706" y="171"/>
                    </a:cubicBezTo>
                    <a:cubicBezTo>
                      <a:pt x="1706" y="76"/>
                      <a:pt x="1630" y="0"/>
                      <a:pt x="1536" y="0"/>
                    </a:cubicBezTo>
                    <a:close/>
                    <a:moveTo>
                      <a:pt x="1399" y="1570"/>
                    </a:moveTo>
                    <a:cubicBezTo>
                      <a:pt x="1590" y="1570"/>
                      <a:pt x="1590" y="1570"/>
                      <a:pt x="1590" y="1570"/>
                    </a:cubicBezTo>
                    <a:cubicBezTo>
                      <a:pt x="1297" y="1863"/>
                      <a:pt x="1297" y="1863"/>
                      <a:pt x="1297" y="1863"/>
                    </a:cubicBezTo>
                    <a:cubicBezTo>
                      <a:pt x="1297" y="1673"/>
                      <a:pt x="1297" y="1673"/>
                      <a:pt x="1297" y="1673"/>
                    </a:cubicBezTo>
                    <a:cubicBezTo>
                      <a:pt x="1297" y="1616"/>
                      <a:pt x="1343" y="1570"/>
                      <a:pt x="1399" y="15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81">
                <a:extLst>
                  <a:ext uri="{FF2B5EF4-FFF2-40B4-BE49-F238E27FC236}">
                    <a16:creationId xmlns:a16="http://schemas.microsoft.com/office/drawing/2014/main" id="{983ABB9A-A30B-4DF3-8DE7-512DF2F6B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288" y="4743450"/>
                <a:ext cx="93662" cy="46038"/>
              </a:xfrm>
              <a:custGeom>
                <a:avLst/>
                <a:gdLst>
                  <a:gd name="T0" fmla="*/ 34 w 136"/>
                  <a:gd name="T1" fmla="*/ 68 h 68"/>
                  <a:gd name="T2" fmla="*/ 102 w 136"/>
                  <a:gd name="T3" fmla="*/ 68 h 68"/>
                  <a:gd name="T4" fmla="*/ 136 w 136"/>
                  <a:gd name="T5" fmla="*/ 34 h 68"/>
                  <a:gd name="T6" fmla="*/ 102 w 136"/>
                  <a:gd name="T7" fmla="*/ 0 h 68"/>
                  <a:gd name="T8" fmla="*/ 34 w 136"/>
                  <a:gd name="T9" fmla="*/ 0 h 68"/>
                  <a:gd name="T10" fmla="*/ 0 w 136"/>
                  <a:gd name="T11" fmla="*/ 34 h 68"/>
                  <a:gd name="T12" fmla="*/ 34 w 136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68">
                    <a:moveTo>
                      <a:pt x="34" y="68"/>
                    </a:moveTo>
                    <a:cubicBezTo>
                      <a:pt x="102" y="68"/>
                      <a:pt x="102" y="68"/>
                      <a:pt x="102" y="68"/>
                    </a:cubicBezTo>
                    <a:cubicBezTo>
                      <a:pt x="121" y="68"/>
                      <a:pt x="136" y="53"/>
                      <a:pt x="136" y="34"/>
                    </a:cubicBezTo>
                    <a:cubicBezTo>
                      <a:pt x="136" y="15"/>
                      <a:pt x="121" y="0"/>
                      <a:pt x="10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83">
                <a:extLst>
                  <a:ext uri="{FF2B5EF4-FFF2-40B4-BE49-F238E27FC236}">
                    <a16:creationId xmlns:a16="http://schemas.microsoft.com/office/drawing/2014/main" id="{5D57587F-3272-4E45-AF6B-D14B7F5A3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288" y="4883150"/>
                <a:ext cx="93662" cy="46038"/>
              </a:xfrm>
              <a:custGeom>
                <a:avLst/>
                <a:gdLst>
                  <a:gd name="T0" fmla="*/ 34 w 136"/>
                  <a:gd name="T1" fmla="*/ 68 h 68"/>
                  <a:gd name="T2" fmla="*/ 102 w 136"/>
                  <a:gd name="T3" fmla="*/ 68 h 68"/>
                  <a:gd name="T4" fmla="*/ 136 w 136"/>
                  <a:gd name="T5" fmla="*/ 34 h 68"/>
                  <a:gd name="T6" fmla="*/ 102 w 136"/>
                  <a:gd name="T7" fmla="*/ 0 h 68"/>
                  <a:gd name="T8" fmla="*/ 34 w 136"/>
                  <a:gd name="T9" fmla="*/ 0 h 68"/>
                  <a:gd name="T10" fmla="*/ 0 w 136"/>
                  <a:gd name="T11" fmla="*/ 34 h 68"/>
                  <a:gd name="T12" fmla="*/ 34 w 136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68">
                    <a:moveTo>
                      <a:pt x="34" y="68"/>
                    </a:moveTo>
                    <a:cubicBezTo>
                      <a:pt x="102" y="68"/>
                      <a:pt x="102" y="68"/>
                      <a:pt x="102" y="68"/>
                    </a:cubicBezTo>
                    <a:cubicBezTo>
                      <a:pt x="121" y="68"/>
                      <a:pt x="136" y="53"/>
                      <a:pt x="136" y="34"/>
                    </a:cubicBezTo>
                    <a:cubicBezTo>
                      <a:pt x="136" y="15"/>
                      <a:pt x="121" y="0"/>
                      <a:pt x="10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85">
                <a:extLst>
                  <a:ext uri="{FF2B5EF4-FFF2-40B4-BE49-F238E27FC236}">
                    <a16:creationId xmlns:a16="http://schemas.microsoft.com/office/drawing/2014/main" id="{CD8BF3E8-9485-4CCF-A467-C6FC87DAB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288" y="5021263"/>
                <a:ext cx="93662" cy="46038"/>
              </a:xfrm>
              <a:custGeom>
                <a:avLst/>
                <a:gdLst>
                  <a:gd name="T0" fmla="*/ 34 w 136"/>
                  <a:gd name="T1" fmla="*/ 69 h 69"/>
                  <a:gd name="T2" fmla="*/ 102 w 136"/>
                  <a:gd name="T3" fmla="*/ 69 h 69"/>
                  <a:gd name="T4" fmla="*/ 136 w 136"/>
                  <a:gd name="T5" fmla="*/ 35 h 69"/>
                  <a:gd name="T6" fmla="*/ 102 w 136"/>
                  <a:gd name="T7" fmla="*/ 0 h 69"/>
                  <a:gd name="T8" fmla="*/ 34 w 136"/>
                  <a:gd name="T9" fmla="*/ 0 h 69"/>
                  <a:gd name="T10" fmla="*/ 0 w 136"/>
                  <a:gd name="T11" fmla="*/ 35 h 69"/>
                  <a:gd name="T12" fmla="*/ 34 w 136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69">
                    <a:moveTo>
                      <a:pt x="34" y="69"/>
                    </a:moveTo>
                    <a:cubicBezTo>
                      <a:pt x="102" y="69"/>
                      <a:pt x="102" y="69"/>
                      <a:pt x="102" y="69"/>
                    </a:cubicBezTo>
                    <a:cubicBezTo>
                      <a:pt x="121" y="69"/>
                      <a:pt x="136" y="53"/>
                      <a:pt x="136" y="35"/>
                    </a:cubicBezTo>
                    <a:cubicBezTo>
                      <a:pt x="136" y="16"/>
                      <a:pt x="121" y="0"/>
                      <a:pt x="10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53"/>
                      <a:pt x="15" y="69"/>
                      <a:pt x="34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87">
                <a:extLst>
                  <a:ext uri="{FF2B5EF4-FFF2-40B4-BE49-F238E27FC236}">
                    <a16:creationId xmlns:a16="http://schemas.microsoft.com/office/drawing/2014/main" id="{96F22651-FB48-4CA4-9D5F-F542D8F68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7938" y="5067300"/>
                <a:ext cx="46037" cy="371475"/>
              </a:xfrm>
              <a:custGeom>
                <a:avLst/>
                <a:gdLst>
                  <a:gd name="T0" fmla="*/ 68 w 68"/>
                  <a:gd name="T1" fmla="*/ 34 h 546"/>
                  <a:gd name="T2" fmla="*/ 34 w 68"/>
                  <a:gd name="T3" fmla="*/ 0 h 546"/>
                  <a:gd name="T4" fmla="*/ 0 w 68"/>
                  <a:gd name="T5" fmla="*/ 34 h 546"/>
                  <a:gd name="T6" fmla="*/ 0 w 68"/>
                  <a:gd name="T7" fmla="*/ 512 h 546"/>
                  <a:gd name="T8" fmla="*/ 34 w 68"/>
                  <a:gd name="T9" fmla="*/ 546 h 546"/>
                  <a:gd name="T10" fmla="*/ 68 w 68"/>
                  <a:gd name="T11" fmla="*/ 512 h 546"/>
                  <a:gd name="T12" fmla="*/ 68 w 68"/>
                  <a:gd name="T13" fmla="*/ 34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546">
                    <a:moveTo>
                      <a:pt x="68" y="34"/>
                    </a:moveTo>
                    <a:cubicBezTo>
                      <a:pt x="68" y="15"/>
                      <a:pt x="53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12"/>
                      <a:pt x="0" y="512"/>
                      <a:pt x="0" y="512"/>
                    </a:cubicBezTo>
                    <a:cubicBezTo>
                      <a:pt x="0" y="531"/>
                      <a:pt x="15" y="546"/>
                      <a:pt x="34" y="546"/>
                    </a:cubicBezTo>
                    <a:cubicBezTo>
                      <a:pt x="53" y="546"/>
                      <a:pt x="68" y="531"/>
                      <a:pt x="68" y="512"/>
                    </a:cubicBezTo>
                    <a:lnTo>
                      <a:pt x="68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88">
                <a:extLst>
                  <a:ext uri="{FF2B5EF4-FFF2-40B4-BE49-F238E27FC236}">
                    <a16:creationId xmlns:a16="http://schemas.microsoft.com/office/drawing/2014/main" id="{C75DAF04-8E22-4BBE-BECC-B7ACDF9FCA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1138" y="5114925"/>
                <a:ext cx="647700" cy="879475"/>
              </a:xfrm>
              <a:custGeom>
                <a:avLst/>
                <a:gdLst>
                  <a:gd name="T0" fmla="*/ 68 w 955"/>
                  <a:gd name="T1" fmla="*/ 410 h 1297"/>
                  <a:gd name="T2" fmla="*/ 68 w 955"/>
                  <a:gd name="T3" fmla="*/ 518 h 1297"/>
                  <a:gd name="T4" fmla="*/ 0 w 955"/>
                  <a:gd name="T5" fmla="*/ 614 h 1297"/>
                  <a:gd name="T6" fmla="*/ 0 w 955"/>
                  <a:gd name="T7" fmla="*/ 1092 h 1297"/>
                  <a:gd name="T8" fmla="*/ 204 w 955"/>
                  <a:gd name="T9" fmla="*/ 1297 h 1297"/>
                  <a:gd name="T10" fmla="*/ 750 w 955"/>
                  <a:gd name="T11" fmla="*/ 1297 h 1297"/>
                  <a:gd name="T12" fmla="*/ 955 w 955"/>
                  <a:gd name="T13" fmla="*/ 1092 h 1297"/>
                  <a:gd name="T14" fmla="*/ 955 w 955"/>
                  <a:gd name="T15" fmla="*/ 614 h 1297"/>
                  <a:gd name="T16" fmla="*/ 887 w 955"/>
                  <a:gd name="T17" fmla="*/ 518 h 1297"/>
                  <a:gd name="T18" fmla="*/ 887 w 955"/>
                  <a:gd name="T19" fmla="*/ 410 h 1297"/>
                  <a:gd name="T20" fmla="*/ 477 w 955"/>
                  <a:gd name="T21" fmla="*/ 0 h 1297"/>
                  <a:gd name="T22" fmla="*/ 68 w 955"/>
                  <a:gd name="T23" fmla="*/ 410 h 1297"/>
                  <a:gd name="T24" fmla="*/ 887 w 955"/>
                  <a:gd name="T25" fmla="*/ 1092 h 1297"/>
                  <a:gd name="T26" fmla="*/ 750 w 955"/>
                  <a:gd name="T27" fmla="*/ 1229 h 1297"/>
                  <a:gd name="T28" fmla="*/ 204 w 955"/>
                  <a:gd name="T29" fmla="*/ 1229 h 1297"/>
                  <a:gd name="T30" fmla="*/ 68 w 955"/>
                  <a:gd name="T31" fmla="*/ 1092 h 1297"/>
                  <a:gd name="T32" fmla="*/ 68 w 955"/>
                  <a:gd name="T33" fmla="*/ 614 h 1297"/>
                  <a:gd name="T34" fmla="*/ 102 w 955"/>
                  <a:gd name="T35" fmla="*/ 580 h 1297"/>
                  <a:gd name="T36" fmla="*/ 853 w 955"/>
                  <a:gd name="T37" fmla="*/ 580 h 1297"/>
                  <a:gd name="T38" fmla="*/ 887 w 955"/>
                  <a:gd name="T39" fmla="*/ 614 h 1297"/>
                  <a:gd name="T40" fmla="*/ 887 w 955"/>
                  <a:gd name="T41" fmla="*/ 1092 h 1297"/>
                  <a:gd name="T42" fmla="*/ 682 w 955"/>
                  <a:gd name="T43" fmla="*/ 512 h 1297"/>
                  <a:gd name="T44" fmla="*/ 273 w 955"/>
                  <a:gd name="T45" fmla="*/ 512 h 1297"/>
                  <a:gd name="T46" fmla="*/ 273 w 955"/>
                  <a:gd name="T47" fmla="*/ 410 h 1297"/>
                  <a:gd name="T48" fmla="*/ 477 w 955"/>
                  <a:gd name="T49" fmla="*/ 205 h 1297"/>
                  <a:gd name="T50" fmla="*/ 682 w 955"/>
                  <a:gd name="T51" fmla="*/ 410 h 1297"/>
                  <a:gd name="T52" fmla="*/ 682 w 955"/>
                  <a:gd name="T53" fmla="*/ 512 h 1297"/>
                  <a:gd name="T54" fmla="*/ 477 w 955"/>
                  <a:gd name="T55" fmla="*/ 68 h 1297"/>
                  <a:gd name="T56" fmla="*/ 819 w 955"/>
                  <a:gd name="T57" fmla="*/ 410 h 1297"/>
                  <a:gd name="T58" fmla="*/ 819 w 955"/>
                  <a:gd name="T59" fmla="*/ 512 h 1297"/>
                  <a:gd name="T60" fmla="*/ 750 w 955"/>
                  <a:gd name="T61" fmla="*/ 512 h 1297"/>
                  <a:gd name="T62" fmla="*/ 750 w 955"/>
                  <a:gd name="T63" fmla="*/ 410 h 1297"/>
                  <a:gd name="T64" fmla="*/ 477 w 955"/>
                  <a:gd name="T65" fmla="*/ 136 h 1297"/>
                  <a:gd name="T66" fmla="*/ 204 w 955"/>
                  <a:gd name="T67" fmla="*/ 410 h 1297"/>
                  <a:gd name="T68" fmla="*/ 204 w 955"/>
                  <a:gd name="T69" fmla="*/ 512 h 1297"/>
                  <a:gd name="T70" fmla="*/ 136 w 955"/>
                  <a:gd name="T71" fmla="*/ 512 h 1297"/>
                  <a:gd name="T72" fmla="*/ 136 w 955"/>
                  <a:gd name="T73" fmla="*/ 410 h 1297"/>
                  <a:gd name="T74" fmla="*/ 477 w 955"/>
                  <a:gd name="T75" fmla="*/ 68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5" h="1297">
                    <a:moveTo>
                      <a:pt x="68" y="410"/>
                    </a:moveTo>
                    <a:cubicBezTo>
                      <a:pt x="68" y="518"/>
                      <a:pt x="68" y="518"/>
                      <a:pt x="68" y="518"/>
                    </a:cubicBezTo>
                    <a:cubicBezTo>
                      <a:pt x="27" y="533"/>
                      <a:pt x="0" y="571"/>
                      <a:pt x="0" y="614"/>
                    </a:cubicBezTo>
                    <a:cubicBezTo>
                      <a:pt x="0" y="1092"/>
                      <a:pt x="0" y="1092"/>
                      <a:pt x="0" y="1092"/>
                    </a:cubicBezTo>
                    <a:cubicBezTo>
                      <a:pt x="0" y="1205"/>
                      <a:pt x="91" y="1297"/>
                      <a:pt x="204" y="1297"/>
                    </a:cubicBezTo>
                    <a:cubicBezTo>
                      <a:pt x="750" y="1297"/>
                      <a:pt x="750" y="1297"/>
                      <a:pt x="750" y="1297"/>
                    </a:cubicBezTo>
                    <a:cubicBezTo>
                      <a:pt x="864" y="1297"/>
                      <a:pt x="955" y="1205"/>
                      <a:pt x="955" y="1092"/>
                    </a:cubicBezTo>
                    <a:cubicBezTo>
                      <a:pt x="955" y="614"/>
                      <a:pt x="955" y="614"/>
                      <a:pt x="955" y="614"/>
                    </a:cubicBezTo>
                    <a:cubicBezTo>
                      <a:pt x="955" y="571"/>
                      <a:pt x="928" y="533"/>
                      <a:pt x="887" y="518"/>
                    </a:cubicBezTo>
                    <a:cubicBezTo>
                      <a:pt x="887" y="410"/>
                      <a:pt x="887" y="410"/>
                      <a:pt x="887" y="410"/>
                    </a:cubicBezTo>
                    <a:cubicBezTo>
                      <a:pt x="887" y="183"/>
                      <a:pt x="704" y="0"/>
                      <a:pt x="477" y="0"/>
                    </a:cubicBezTo>
                    <a:cubicBezTo>
                      <a:pt x="251" y="0"/>
                      <a:pt x="68" y="183"/>
                      <a:pt x="68" y="410"/>
                    </a:cubicBezTo>
                    <a:close/>
                    <a:moveTo>
                      <a:pt x="887" y="1092"/>
                    </a:moveTo>
                    <a:cubicBezTo>
                      <a:pt x="887" y="1168"/>
                      <a:pt x="826" y="1229"/>
                      <a:pt x="750" y="1229"/>
                    </a:cubicBezTo>
                    <a:cubicBezTo>
                      <a:pt x="204" y="1229"/>
                      <a:pt x="204" y="1229"/>
                      <a:pt x="204" y="1229"/>
                    </a:cubicBezTo>
                    <a:cubicBezTo>
                      <a:pt x="129" y="1229"/>
                      <a:pt x="68" y="1168"/>
                      <a:pt x="68" y="1092"/>
                    </a:cubicBezTo>
                    <a:cubicBezTo>
                      <a:pt x="68" y="614"/>
                      <a:pt x="68" y="614"/>
                      <a:pt x="68" y="614"/>
                    </a:cubicBezTo>
                    <a:cubicBezTo>
                      <a:pt x="68" y="595"/>
                      <a:pt x="83" y="580"/>
                      <a:pt x="102" y="580"/>
                    </a:cubicBezTo>
                    <a:cubicBezTo>
                      <a:pt x="853" y="580"/>
                      <a:pt x="853" y="580"/>
                      <a:pt x="853" y="580"/>
                    </a:cubicBezTo>
                    <a:cubicBezTo>
                      <a:pt x="872" y="580"/>
                      <a:pt x="887" y="595"/>
                      <a:pt x="887" y="614"/>
                    </a:cubicBezTo>
                    <a:lnTo>
                      <a:pt x="887" y="1092"/>
                    </a:lnTo>
                    <a:close/>
                    <a:moveTo>
                      <a:pt x="682" y="512"/>
                    </a:moveTo>
                    <a:cubicBezTo>
                      <a:pt x="273" y="512"/>
                      <a:pt x="273" y="512"/>
                      <a:pt x="273" y="512"/>
                    </a:cubicBezTo>
                    <a:cubicBezTo>
                      <a:pt x="273" y="410"/>
                      <a:pt x="273" y="410"/>
                      <a:pt x="273" y="410"/>
                    </a:cubicBezTo>
                    <a:cubicBezTo>
                      <a:pt x="273" y="296"/>
                      <a:pt x="364" y="205"/>
                      <a:pt x="477" y="205"/>
                    </a:cubicBezTo>
                    <a:cubicBezTo>
                      <a:pt x="591" y="205"/>
                      <a:pt x="682" y="296"/>
                      <a:pt x="682" y="410"/>
                    </a:cubicBezTo>
                    <a:lnTo>
                      <a:pt x="682" y="512"/>
                    </a:lnTo>
                    <a:close/>
                    <a:moveTo>
                      <a:pt x="477" y="68"/>
                    </a:moveTo>
                    <a:cubicBezTo>
                      <a:pt x="666" y="68"/>
                      <a:pt x="819" y="221"/>
                      <a:pt x="819" y="410"/>
                    </a:cubicBezTo>
                    <a:cubicBezTo>
                      <a:pt x="819" y="512"/>
                      <a:pt x="819" y="512"/>
                      <a:pt x="819" y="512"/>
                    </a:cubicBezTo>
                    <a:cubicBezTo>
                      <a:pt x="750" y="512"/>
                      <a:pt x="750" y="512"/>
                      <a:pt x="750" y="512"/>
                    </a:cubicBezTo>
                    <a:cubicBezTo>
                      <a:pt x="750" y="410"/>
                      <a:pt x="750" y="410"/>
                      <a:pt x="750" y="410"/>
                    </a:cubicBezTo>
                    <a:cubicBezTo>
                      <a:pt x="750" y="259"/>
                      <a:pt x="628" y="136"/>
                      <a:pt x="477" y="136"/>
                    </a:cubicBezTo>
                    <a:cubicBezTo>
                      <a:pt x="327" y="136"/>
                      <a:pt x="204" y="259"/>
                      <a:pt x="204" y="410"/>
                    </a:cubicBezTo>
                    <a:cubicBezTo>
                      <a:pt x="204" y="512"/>
                      <a:pt x="204" y="512"/>
                      <a:pt x="204" y="512"/>
                    </a:cubicBezTo>
                    <a:cubicBezTo>
                      <a:pt x="136" y="512"/>
                      <a:pt x="136" y="512"/>
                      <a:pt x="136" y="512"/>
                    </a:cubicBezTo>
                    <a:cubicBezTo>
                      <a:pt x="136" y="410"/>
                      <a:pt x="136" y="410"/>
                      <a:pt x="136" y="410"/>
                    </a:cubicBezTo>
                    <a:cubicBezTo>
                      <a:pt x="136" y="221"/>
                      <a:pt x="289" y="68"/>
                      <a:pt x="477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89">
                <a:extLst>
                  <a:ext uri="{FF2B5EF4-FFF2-40B4-BE49-F238E27FC236}">
                    <a16:creationId xmlns:a16="http://schemas.microsoft.com/office/drawing/2014/main" id="{2A086CDF-82E9-449F-96B1-0A0EE3CF37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3388" y="5568950"/>
                <a:ext cx="193675" cy="309563"/>
              </a:xfrm>
              <a:custGeom>
                <a:avLst/>
                <a:gdLst>
                  <a:gd name="T0" fmla="*/ 237 w 286"/>
                  <a:gd name="T1" fmla="*/ 45 h 456"/>
                  <a:gd name="T2" fmla="*/ 55 w 286"/>
                  <a:gd name="T3" fmla="*/ 53 h 456"/>
                  <a:gd name="T4" fmla="*/ 44 w 286"/>
                  <a:gd name="T5" fmla="*/ 235 h 456"/>
                  <a:gd name="T6" fmla="*/ 27 w 286"/>
                  <a:gd name="T7" fmla="*/ 337 h 456"/>
                  <a:gd name="T8" fmla="*/ 49 w 286"/>
                  <a:gd name="T9" fmla="*/ 420 h 456"/>
                  <a:gd name="T10" fmla="*/ 128 w 286"/>
                  <a:gd name="T11" fmla="*/ 456 h 456"/>
                  <a:gd name="T12" fmla="*/ 171 w 286"/>
                  <a:gd name="T13" fmla="*/ 456 h 456"/>
                  <a:gd name="T14" fmla="*/ 249 w 286"/>
                  <a:gd name="T15" fmla="*/ 420 h 456"/>
                  <a:gd name="T16" fmla="*/ 272 w 286"/>
                  <a:gd name="T17" fmla="*/ 337 h 456"/>
                  <a:gd name="T18" fmla="*/ 255 w 286"/>
                  <a:gd name="T19" fmla="*/ 235 h 456"/>
                  <a:gd name="T20" fmla="*/ 286 w 286"/>
                  <a:gd name="T21" fmla="*/ 149 h 456"/>
                  <a:gd name="T22" fmla="*/ 237 w 286"/>
                  <a:gd name="T23" fmla="*/ 45 h 456"/>
                  <a:gd name="T24" fmla="*/ 185 w 286"/>
                  <a:gd name="T25" fmla="*/ 230 h 456"/>
                  <a:gd name="T26" fmla="*/ 205 w 286"/>
                  <a:gd name="T27" fmla="*/ 348 h 456"/>
                  <a:gd name="T28" fmla="*/ 197 w 286"/>
                  <a:gd name="T29" fmla="*/ 376 h 456"/>
                  <a:gd name="T30" fmla="*/ 171 w 286"/>
                  <a:gd name="T31" fmla="*/ 388 h 456"/>
                  <a:gd name="T32" fmla="*/ 128 w 286"/>
                  <a:gd name="T33" fmla="*/ 388 h 456"/>
                  <a:gd name="T34" fmla="*/ 102 w 286"/>
                  <a:gd name="T35" fmla="*/ 376 h 456"/>
                  <a:gd name="T36" fmla="*/ 94 w 286"/>
                  <a:gd name="T37" fmla="*/ 348 h 456"/>
                  <a:gd name="T38" fmla="*/ 114 w 286"/>
                  <a:gd name="T39" fmla="*/ 230 h 456"/>
                  <a:gd name="T40" fmla="*/ 103 w 286"/>
                  <a:gd name="T41" fmla="*/ 199 h 456"/>
                  <a:gd name="T42" fmla="*/ 82 w 286"/>
                  <a:gd name="T43" fmla="*/ 136 h 456"/>
                  <a:gd name="T44" fmla="*/ 137 w 286"/>
                  <a:gd name="T45" fmla="*/ 82 h 456"/>
                  <a:gd name="T46" fmla="*/ 149 w 286"/>
                  <a:gd name="T47" fmla="*/ 81 h 456"/>
                  <a:gd name="T48" fmla="*/ 193 w 286"/>
                  <a:gd name="T49" fmla="*/ 97 h 456"/>
                  <a:gd name="T50" fmla="*/ 218 w 286"/>
                  <a:gd name="T51" fmla="*/ 149 h 456"/>
                  <a:gd name="T52" fmla="*/ 196 w 286"/>
                  <a:gd name="T53" fmla="*/ 199 h 456"/>
                  <a:gd name="T54" fmla="*/ 185 w 286"/>
                  <a:gd name="T55" fmla="*/ 23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6" h="456">
                    <a:moveTo>
                      <a:pt x="237" y="45"/>
                    </a:moveTo>
                    <a:cubicBezTo>
                      <a:pt x="183" y="0"/>
                      <a:pt x="105" y="4"/>
                      <a:pt x="55" y="53"/>
                    </a:cubicBezTo>
                    <a:cubicBezTo>
                      <a:pt x="5" y="102"/>
                      <a:pt x="0" y="180"/>
                      <a:pt x="44" y="235"/>
                    </a:cubicBezTo>
                    <a:cubicBezTo>
                      <a:pt x="27" y="337"/>
                      <a:pt x="27" y="337"/>
                      <a:pt x="27" y="337"/>
                    </a:cubicBezTo>
                    <a:cubicBezTo>
                      <a:pt x="22" y="367"/>
                      <a:pt x="30" y="397"/>
                      <a:pt x="49" y="420"/>
                    </a:cubicBezTo>
                    <a:cubicBezTo>
                      <a:pt x="69" y="443"/>
                      <a:pt x="97" y="456"/>
                      <a:pt x="128" y="456"/>
                    </a:cubicBezTo>
                    <a:cubicBezTo>
                      <a:pt x="171" y="456"/>
                      <a:pt x="171" y="456"/>
                      <a:pt x="171" y="456"/>
                    </a:cubicBezTo>
                    <a:cubicBezTo>
                      <a:pt x="201" y="456"/>
                      <a:pt x="230" y="443"/>
                      <a:pt x="249" y="420"/>
                    </a:cubicBezTo>
                    <a:cubicBezTo>
                      <a:pt x="269" y="397"/>
                      <a:pt x="277" y="367"/>
                      <a:pt x="272" y="337"/>
                    </a:cubicBezTo>
                    <a:cubicBezTo>
                      <a:pt x="255" y="235"/>
                      <a:pt x="255" y="235"/>
                      <a:pt x="255" y="235"/>
                    </a:cubicBezTo>
                    <a:cubicBezTo>
                      <a:pt x="275" y="211"/>
                      <a:pt x="286" y="180"/>
                      <a:pt x="286" y="149"/>
                    </a:cubicBezTo>
                    <a:cubicBezTo>
                      <a:pt x="286" y="109"/>
                      <a:pt x="268" y="71"/>
                      <a:pt x="237" y="45"/>
                    </a:cubicBezTo>
                    <a:close/>
                    <a:moveTo>
                      <a:pt x="185" y="230"/>
                    </a:moveTo>
                    <a:cubicBezTo>
                      <a:pt x="205" y="348"/>
                      <a:pt x="205" y="348"/>
                      <a:pt x="205" y="348"/>
                    </a:cubicBezTo>
                    <a:cubicBezTo>
                      <a:pt x="207" y="358"/>
                      <a:pt x="204" y="368"/>
                      <a:pt x="197" y="376"/>
                    </a:cubicBezTo>
                    <a:cubicBezTo>
                      <a:pt x="191" y="384"/>
                      <a:pt x="181" y="388"/>
                      <a:pt x="171" y="388"/>
                    </a:cubicBezTo>
                    <a:cubicBezTo>
                      <a:pt x="128" y="388"/>
                      <a:pt x="128" y="388"/>
                      <a:pt x="128" y="388"/>
                    </a:cubicBezTo>
                    <a:cubicBezTo>
                      <a:pt x="118" y="388"/>
                      <a:pt x="108" y="384"/>
                      <a:pt x="102" y="376"/>
                    </a:cubicBezTo>
                    <a:cubicBezTo>
                      <a:pt x="95" y="368"/>
                      <a:pt x="92" y="358"/>
                      <a:pt x="94" y="348"/>
                    </a:cubicBezTo>
                    <a:cubicBezTo>
                      <a:pt x="114" y="230"/>
                      <a:pt x="114" y="230"/>
                      <a:pt x="114" y="230"/>
                    </a:cubicBezTo>
                    <a:cubicBezTo>
                      <a:pt x="116" y="218"/>
                      <a:pt x="112" y="207"/>
                      <a:pt x="103" y="199"/>
                    </a:cubicBezTo>
                    <a:cubicBezTo>
                      <a:pt x="86" y="183"/>
                      <a:pt x="78" y="159"/>
                      <a:pt x="82" y="136"/>
                    </a:cubicBezTo>
                    <a:cubicBezTo>
                      <a:pt x="88" y="109"/>
                      <a:pt x="109" y="87"/>
                      <a:pt x="137" y="82"/>
                    </a:cubicBezTo>
                    <a:cubicBezTo>
                      <a:pt x="141" y="81"/>
                      <a:pt x="145" y="81"/>
                      <a:pt x="149" y="81"/>
                    </a:cubicBezTo>
                    <a:cubicBezTo>
                      <a:pt x="165" y="81"/>
                      <a:pt x="181" y="86"/>
                      <a:pt x="193" y="97"/>
                    </a:cubicBezTo>
                    <a:cubicBezTo>
                      <a:pt x="209" y="110"/>
                      <a:pt x="218" y="129"/>
                      <a:pt x="218" y="149"/>
                    </a:cubicBezTo>
                    <a:cubicBezTo>
                      <a:pt x="218" y="168"/>
                      <a:pt x="210" y="186"/>
                      <a:pt x="196" y="199"/>
                    </a:cubicBezTo>
                    <a:cubicBezTo>
                      <a:pt x="187" y="207"/>
                      <a:pt x="183" y="218"/>
                      <a:pt x="185" y="2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1F6DD16E-F898-45FB-9F44-DED3BDF715F0}"/>
                </a:ext>
              </a:extLst>
            </p:cNvPr>
            <p:cNvSpPr/>
            <p:nvPr/>
          </p:nvSpPr>
          <p:spPr>
            <a:xfrm>
              <a:off x="6340173" y="4759675"/>
              <a:ext cx="306560" cy="35534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en-US" sz="1600" b="1" spc="-50" dirty="0">
                  <a:solidFill>
                    <a:schemeClr val="bg2"/>
                  </a:solidFill>
                  <a:cs typeface="Arial" panose="020B0604020202020204" pitchFamily="34" charset="0"/>
                </a:rPr>
                <a:t>%</a:t>
              </a:r>
              <a:endParaRPr lang="ru-RU" sz="1600" b="1" spc="-50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70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80C9E32D-E419-4808-831F-C08F61A5364C}"/>
              </a:ext>
            </a:extLst>
          </p:cNvPr>
          <p:cNvSpPr txBox="1"/>
          <p:nvPr/>
        </p:nvSpPr>
        <p:spPr>
          <a:xfrm>
            <a:off x="409574" y="336005"/>
            <a:ext cx="9488021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300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Портрет потенциального заемщика</a:t>
            </a:r>
            <a:endParaRPr lang="en-US" dirty="0"/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3EA737BC-80AB-4159-AC96-004251BDBC28}"/>
              </a:ext>
            </a:extLst>
          </p:cNvPr>
          <p:cNvGrpSpPr/>
          <p:nvPr/>
        </p:nvGrpSpPr>
        <p:grpSpPr>
          <a:xfrm>
            <a:off x="10428727" y="414782"/>
            <a:ext cx="1353696" cy="427875"/>
            <a:chOff x="10428727" y="414782"/>
            <a:chExt cx="1353696" cy="427875"/>
          </a:xfrm>
        </p:grpSpPr>
        <p:sp>
          <p:nvSpPr>
            <p:cNvPr id="108" name="Logo">
              <a:extLst>
                <a:ext uri="{FF2B5EF4-FFF2-40B4-BE49-F238E27FC236}">
                  <a16:creationId xmlns:a16="http://schemas.microsoft.com/office/drawing/2014/main" id="{BDA143F4-C454-4CD6-8A77-B05A8D3A4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4625" y="414782"/>
              <a:ext cx="547798" cy="427875"/>
            </a:xfrm>
            <a:custGeom>
              <a:avLst/>
              <a:gdLst>
                <a:gd name="T0" fmla="*/ 1981 w 2067"/>
                <a:gd name="T1" fmla="*/ 1614 h 1614"/>
                <a:gd name="T2" fmla="*/ 1482 w 2067"/>
                <a:gd name="T3" fmla="*/ 1614 h 1614"/>
                <a:gd name="T4" fmla="*/ 1425 w 2067"/>
                <a:gd name="T5" fmla="*/ 1590 h 1614"/>
                <a:gd name="T6" fmla="*/ 1227 w 2067"/>
                <a:gd name="T7" fmla="*/ 1391 h 1614"/>
                <a:gd name="T8" fmla="*/ 1227 w 2067"/>
                <a:gd name="T9" fmla="*/ 1278 h 1614"/>
                <a:gd name="T10" fmla="*/ 1340 w 2067"/>
                <a:gd name="T11" fmla="*/ 1278 h 1614"/>
                <a:gd name="T12" fmla="*/ 1515 w 2067"/>
                <a:gd name="T13" fmla="*/ 1454 h 1614"/>
                <a:gd name="T14" fmla="*/ 1787 w 2067"/>
                <a:gd name="T15" fmla="*/ 1454 h 1614"/>
                <a:gd name="T16" fmla="*/ 1477 w 2067"/>
                <a:gd name="T17" fmla="*/ 1144 h 1614"/>
                <a:gd name="T18" fmla="*/ 1293 w 2067"/>
                <a:gd name="T19" fmla="*/ 1055 h 1614"/>
                <a:gd name="T20" fmla="*/ 1292 w 2067"/>
                <a:gd name="T21" fmla="*/ 1055 h 1614"/>
                <a:gd name="T22" fmla="*/ 1094 w 2067"/>
                <a:gd name="T23" fmla="*/ 1143 h 1614"/>
                <a:gd name="T24" fmla="*/ 1094 w 2067"/>
                <a:gd name="T25" fmla="*/ 1144 h 1614"/>
                <a:gd name="T26" fmla="*/ 649 w 2067"/>
                <a:gd name="T27" fmla="*/ 1589 h 1614"/>
                <a:gd name="T28" fmla="*/ 592 w 2067"/>
                <a:gd name="T29" fmla="*/ 1612 h 1614"/>
                <a:gd name="T30" fmla="*/ 86 w 2067"/>
                <a:gd name="T31" fmla="*/ 1612 h 1614"/>
                <a:gd name="T32" fmla="*/ 12 w 2067"/>
                <a:gd name="T33" fmla="*/ 1563 h 1614"/>
                <a:gd name="T34" fmla="*/ 29 w 2067"/>
                <a:gd name="T35" fmla="*/ 1475 h 1614"/>
                <a:gd name="T36" fmla="*/ 698 w 2067"/>
                <a:gd name="T37" fmla="*/ 807 h 1614"/>
                <a:gd name="T38" fmla="*/ 29 w 2067"/>
                <a:gd name="T39" fmla="*/ 138 h 1614"/>
                <a:gd name="T40" fmla="*/ 12 w 2067"/>
                <a:gd name="T41" fmla="*/ 51 h 1614"/>
                <a:gd name="T42" fmla="*/ 86 w 2067"/>
                <a:gd name="T43" fmla="*/ 2 h 1614"/>
                <a:gd name="T44" fmla="*/ 592 w 2067"/>
                <a:gd name="T45" fmla="*/ 2 h 1614"/>
                <a:gd name="T46" fmla="*/ 649 w 2067"/>
                <a:gd name="T47" fmla="*/ 25 h 1614"/>
                <a:gd name="T48" fmla="*/ 1094 w 2067"/>
                <a:gd name="T49" fmla="*/ 470 h 1614"/>
                <a:gd name="T50" fmla="*/ 1094 w 2067"/>
                <a:gd name="T51" fmla="*/ 471 h 1614"/>
                <a:gd name="T52" fmla="*/ 1292 w 2067"/>
                <a:gd name="T53" fmla="*/ 559 h 1614"/>
                <a:gd name="T54" fmla="*/ 1293 w 2067"/>
                <a:gd name="T55" fmla="*/ 559 h 1614"/>
                <a:gd name="T56" fmla="*/ 1477 w 2067"/>
                <a:gd name="T57" fmla="*/ 470 h 1614"/>
                <a:gd name="T58" fmla="*/ 1787 w 2067"/>
                <a:gd name="T59" fmla="*/ 160 h 1614"/>
                <a:gd name="T60" fmla="*/ 1515 w 2067"/>
                <a:gd name="T61" fmla="*/ 160 h 1614"/>
                <a:gd name="T62" fmla="*/ 1341 w 2067"/>
                <a:gd name="T63" fmla="*/ 335 h 1614"/>
                <a:gd name="T64" fmla="*/ 1227 w 2067"/>
                <a:gd name="T65" fmla="*/ 335 h 1614"/>
                <a:gd name="T66" fmla="*/ 1227 w 2067"/>
                <a:gd name="T67" fmla="*/ 221 h 1614"/>
                <a:gd name="T68" fmla="*/ 1425 w 2067"/>
                <a:gd name="T69" fmla="*/ 23 h 1614"/>
                <a:gd name="T70" fmla="*/ 1482 w 2067"/>
                <a:gd name="T71" fmla="*/ 0 h 1614"/>
                <a:gd name="T72" fmla="*/ 1981 w 2067"/>
                <a:gd name="T73" fmla="*/ 0 h 1614"/>
                <a:gd name="T74" fmla="*/ 2054 w 2067"/>
                <a:gd name="T75" fmla="*/ 49 h 1614"/>
                <a:gd name="T76" fmla="*/ 2037 w 2067"/>
                <a:gd name="T77" fmla="*/ 137 h 1614"/>
                <a:gd name="T78" fmla="*/ 1591 w 2067"/>
                <a:gd name="T79" fmla="*/ 583 h 1614"/>
                <a:gd name="T80" fmla="*/ 1293 w 2067"/>
                <a:gd name="T81" fmla="*/ 719 h 1614"/>
                <a:gd name="T82" fmla="*/ 1290 w 2067"/>
                <a:gd name="T83" fmla="*/ 719 h 1614"/>
                <a:gd name="T84" fmla="*/ 980 w 2067"/>
                <a:gd name="T85" fmla="*/ 583 h 1614"/>
                <a:gd name="T86" fmla="*/ 559 w 2067"/>
                <a:gd name="T87" fmla="*/ 162 h 1614"/>
                <a:gd name="T88" fmla="*/ 279 w 2067"/>
                <a:gd name="T89" fmla="*/ 162 h 1614"/>
                <a:gd name="T90" fmla="*/ 867 w 2067"/>
                <a:gd name="T91" fmla="*/ 749 h 1614"/>
                <a:gd name="T92" fmla="*/ 890 w 2067"/>
                <a:gd name="T93" fmla="*/ 806 h 1614"/>
                <a:gd name="T94" fmla="*/ 890 w 2067"/>
                <a:gd name="T95" fmla="*/ 808 h 1614"/>
                <a:gd name="T96" fmla="*/ 867 w 2067"/>
                <a:gd name="T97" fmla="*/ 865 h 1614"/>
                <a:gd name="T98" fmla="*/ 279 w 2067"/>
                <a:gd name="T99" fmla="*/ 1452 h 1614"/>
                <a:gd name="T100" fmla="*/ 559 w 2067"/>
                <a:gd name="T101" fmla="*/ 1452 h 1614"/>
                <a:gd name="T102" fmla="*/ 980 w 2067"/>
                <a:gd name="T103" fmla="*/ 1031 h 1614"/>
                <a:gd name="T104" fmla="*/ 1290 w 2067"/>
                <a:gd name="T105" fmla="*/ 895 h 1614"/>
                <a:gd name="T106" fmla="*/ 1293 w 2067"/>
                <a:gd name="T107" fmla="*/ 895 h 1614"/>
                <a:gd name="T108" fmla="*/ 1591 w 2067"/>
                <a:gd name="T109" fmla="*/ 1030 h 1614"/>
                <a:gd name="T110" fmla="*/ 2037 w 2067"/>
                <a:gd name="T111" fmla="*/ 1477 h 1614"/>
                <a:gd name="T112" fmla="*/ 2054 w 2067"/>
                <a:gd name="T113" fmla="*/ 1564 h 1614"/>
                <a:gd name="T114" fmla="*/ 1981 w 2067"/>
                <a:gd name="T115" fmla="*/ 1614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7" h="1614">
                  <a:moveTo>
                    <a:pt x="1981" y="1614"/>
                  </a:moveTo>
                  <a:cubicBezTo>
                    <a:pt x="1482" y="1614"/>
                    <a:pt x="1482" y="1614"/>
                    <a:pt x="1482" y="1614"/>
                  </a:cubicBezTo>
                  <a:cubicBezTo>
                    <a:pt x="1461" y="1614"/>
                    <a:pt x="1440" y="1605"/>
                    <a:pt x="1425" y="1590"/>
                  </a:cubicBezTo>
                  <a:cubicBezTo>
                    <a:pt x="1227" y="1391"/>
                    <a:pt x="1227" y="1391"/>
                    <a:pt x="1227" y="1391"/>
                  </a:cubicBezTo>
                  <a:cubicBezTo>
                    <a:pt x="1195" y="1360"/>
                    <a:pt x="1195" y="1309"/>
                    <a:pt x="1227" y="1278"/>
                  </a:cubicBezTo>
                  <a:cubicBezTo>
                    <a:pt x="1258" y="1247"/>
                    <a:pt x="1309" y="1247"/>
                    <a:pt x="1340" y="1278"/>
                  </a:cubicBezTo>
                  <a:cubicBezTo>
                    <a:pt x="1515" y="1454"/>
                    <a:pt x="1515" y="1454"/>
                    <a:pt x="1515" y="1454"/>
                  </a:cubicBezTo>
                  <a:cubicBezTo>
                    <a:pt x="1787" y="1454"/>
                    <a:pt x="1787" y="1454"/>
                    <a:pt x="1787" y="1454"/>
                  </a:cubicBezTo>
                  <a:cubicBezTo>
                    <a:pt x="1477" y="1144"/>
                    <a:pt x="1477" y="1144"/>
                    <a:pt x="1477" y="1144"/>
                  </a:cubicBezTo>
                  <a:cubicBezTo>
                    <a:pt x="1419" y="1085"/>
                    <a:pt x="1356" y="1055"/>
                    <a:pt x="1293" y="1055"/>
                  </a:cubicBezTo>
                  <a:cubicBezTo>
                    <a:pt x="1293" y="1055"/>
                    <a:pt x="1293" y="1055"/>
                    <a:pt x="1292" y="1055"/>
                  </a:cubicBezTo>
                  <a:cubicBezTo>
                    <a:pt x="1184" y="1055"/>
                    <a:pt x="1098" y="1139"/>
                    <a:pt x="1094" y="1143"/>
                  </a:cubicBezTo>
                  <a:cubicBezTo>
                    <a:pt x="1094" y="1143"/>
                    <a:pt x="1094" y="1143"/>
                    <a:pt x="1094" y="1144"/>
                  </a:cubicBezTo>
                  <a:cubicBezTo>
                    <a:pt x="649" y="1589"/>
                    <a:pt x="649" y="1589"/>
                    <a:pt x="649" y="1589"/>
                  </a:cubicBezTo>
                  <a:cubicBezTo>
                    <a:pt x="634" y="1604"/>
                    <a:pt x="613" y="1612"/>
                    <a:pt x="592" y="1612"/>
                  </a:cubicBezTo>
                  <a:cubicBezTo>
                    <a:pt x="86" y="1612"/>
                    <a:pt x="86" y="1612"/>
                    <a:pt x="86" y="1612"/>
                  </a:cubicBezTo>
                  <a:cubicBezTo>
                    <a:pt x="54" y="1612"/>
                    <a:pt x="24" y="1593"/>
                    <a:pt x="12" y="1563"/>
                  </a:cubicBezTo>
                  <a:cubicBezTo>
                    <a:pt x="0" y="1533"/>
                    <a:pt x="7" y="1498"/>
                    <a:pt x="29" y="1475"/>
                  </a:cubicBezTo>
                  <a:cubicBezTo>
                    <a:pt x="698" y="807"/>
                    <a:pt x="698" y="807"/>
                    <a:pt x="698" y="807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7" y="115"/>
                    <a:pt x="0" y="81"/>
                    <a:pt x="12" y="51"/>
                  </a:cubicBezTo>
                  <a:cubicBezTo>
                    <a:pt x="24" y="21"/>
                    <a:pt x="54" y="2"/>
                    <a:pt x="86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613" y="2"/>
                    <a:pt x="634" y="10"/>
                    <a:pt x="649" y="25"/>
                  </a:cubicBezTo>
                  <a:cubicBezTo>
                    <a:pt x="1094" y="470"/>
                    <a:pt x="1094" y="470"/>
                    <a:pt x="1094" y="470"/>
                  </a:cubicBezTo>
                  <a:cubicBezTo>
                    <a:pt x="1094" y="470"/>
                    <a:pt x="1094" y="470"/>
                    <a:pt x="1094" y="471"/>
                  </a:cubicBezTo>
                  <a:cubicBezTo>
                    <a:pt x="1098" y="475"/>
                    <a:pt x="1184" y="558"/>
                    <a:pt x="1292" y="559"/>
                  </a:cubicBezTo>
                  <a:cubicBezTo>
                    <a:pt x="1293" y="559"/>
                    <a:pt x="1293" y="559"/>
                    <a:pt x="1293" y="559"/>
                  </a:cubicBezTo>
                  <a:cubicBezTo>
                    <a:pt x="1356" y="559"/>
                    <a:pt x="1419" y="529"/>
                    <a:pt x="1477" y="470"/>
                  </a:cubicBezTo>
                  <a:cubicBezTo>
                    <a:pt x="1787" y="160"/>
                    <a:pt x="1787" y="160"/>
                    <a:pt x="1787" y="160"/>
                  </a:cubicBezTo>
                  <a:cubicBezTo>
                    <a:pt x="1515" y="160"/>
                    <a:pt x="1515" y="160"/>
                    <a:pt x="1515" y="160"/>
                  </a:cubicBezTo>
                  <a:cubicBezTo>
                    <a:pt x="1341" y="335"/>
                    <a:pt x="1341" y="335"/>
                    <a:pt x="1341" y="335"/>
                  </a:cubicBezTo>
                  <a:cubicBezTo>
                    <a:pt x="1309" y="366"/>
                    <a:pt x="1259" y="366"/>
                    <a:pt x="1227" y="335"/>
                  </a:cubicBezTo>
                  <a:cubicBezTo>
                    <a:pt x="1196" y="303"/>
                    <a:pt x="1196" y="253"/>
                    <a:pt x="1227" y="221"/>
                  </a:cubicBezTo>
                  <a:cubicBezTo>
                    <a:pt x="1425" y="23"/>
                    <a:pt x="1425" y="23"/>
                    <a:pt x="1425" y="23"/>
                  </a:cubicBezTo>
                  <a:cubicBezTo>
                    <a:pt x="1440" y="8"/>
                    <a:pt x="1461" y="0"/>
                    <a:pt x="1482" y="0"/>
                  </a:cubicBezTo>
                  <a:cubicBezTo>
                    <a:pt x="1981" y="0"/>
                    <a:pt x="1981" y="0"/>
                    <a:pt x="1981" y="0"/>
                  </a:cubicBezTo>
                  <a:cubicBezTo>
                    <a:pt x="2013" y="0"/>
                    <a:pt x="2042" y="19"/>
                    <a:pt x="2054" y="49"/>
                  </a:cubicBezTo>
                  <a:cubicBezTo>
                    <a:pt x="2067" y="79"/>
                    <a:pt x="2060" y="114"/>
                    <a:pt x="2037" y="137"/>
                  </a:cubicBezTo>
                  <a:cubicBezTo>
                    <a:pt x="1591" y="583"/>
                    <a:pt x="1591" y="583"/>
                    <a:pt x="1591" y="583"/>
                  </a:cubicBezTo>
                  <a:cubicBezTo>
                    <a:pt x="1501" y="673"/>
                    <a:pt x="1400" y="719"/>
                    <a:pt x="1293" y="719"/>
                  </a:cubicBezTo>
                  <a:cubicBezTo>
                    <a:pt x="1292" y="719"/>
                    <a:pt x="1291" y="719"/>
                    <a:pt x="1290" y="719"/>
                  </a:cubicBezTo>
                  <a:cubicBezTo>
                    <a:pt x="1117" y="717"/>
                    <a:pt x="992" y="595"/>
                    <a:pt x="980" y="583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867" y="749"/>
                    <a:pt x="867" y="749"/>
                    <a:pt x="867" y="749"/>
                  </a:cubicBezTo>
                  <a:cubicBezTo>
                    <a:pt x="882" y="764"/>
                    <a:pt x="890" y="784"/>
                    <a:pt x="890" y="806"/>
                  </a:cubicBezTo>
                  <a:cubicBezTo>
                    <a:pt x="890" y="808"/>
                    <a:pt x="890" y="808"/>
                    <a:pt x="890" y="808"/>
                  </a:cubicBezTo>
                  <a:cubicBezTo>
                    <a:pt x="890" y="829"/>
                    <a:pt x="882" y="850"/>
                    <a:pt x="867" y="865"/>
                  </a:cubicBezTo>
                  <a:cubicBezTo>
                    <a:pt x="279" y="1452"/>
                    <a:pt x="279" y="1452"/>
                    <a:pt x="279" y="1452"/>
                  </a:cubicBezTo>
                  <a:cubicBezTo>
                    <a:pt x="559" y="1452"/>
                    <a:pt x="559" y="1452"/>
                    <a:pt x="559" y="1452"/>
                  </a:cubicBezTo>
                  <a:cubicBezTo>
                    <a:pt x="980" y="1031"/>
                    <a:pt x="980" y="1031"/>
                    <a:pt x="980" y="1031"/>
                  </a:cubicBezTo>
                  <a:cubicBezTo>
                    <a:pt x="992" y="1019"/>
                    <a:pt x="1117" y="896"/>
                    <a:pt x="1290" y="895"/>
                  </a:cubicBezTo>
                  <a:cubicBezTo>
                    <a:pt x="1291" y="895"/>
                    <a:pt x="1292" y="895"/>
                    <a:pt x="1293" y="895"/>
                  </a:cubicBezTo>
                  <a:cubicBezTo>
                    <a:pt x="1400" y="895"/>
                    <a:pt x="1501" y="940"/>
                    <a:pt x="1591" y="1030"/>
                  </a:cubicBezTo>
                  <a:cubicBezTo>
                    <a:pt x="2037" y="1477"/>
                    <a:pt x="2037" y="1477"/>
                    <a:pt x="2037" y="1477"/>
                  </a:cubicBezTo>
                  <a:cubicBezTo>
                    <a:pt x="2060" y="1500"/>
                    <a:pt x="2067" y="1534"/>
                    <a:pt x="2054" y="1564"/>
                  </a:cubicBezTo>
                  <a:cubicBezTo>
                    <a:pt x="2042" y="1594"/>
                    <a:pt x="2013" y="1614"/>
                    <a:pt x="1981" y="1614"/>
                  </a:cubicBezTo>
                  <a:close/>
                </a:path>
              </a:pathLst>
            </a:custGeom>
            <a:solidFill>
              <a:srgbClr val="01C4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Полилиния 30">
              <a:extLst>
                <a:ext uri="{FF2B5EF4-FFF2-40B4-BE49-F238E27FC236}">
                  <a16:creationId xmlns:a16="http://schemas.microsoft.com/office/drawing/2014/main" id="{6483E46B-7A32-4A99-82E7-D4DDA8426596}"/>
                </a:ext>
              </a:extLst>
            </p:cNvPr>
            <p:cNvSpPr/>
            <p:nvPr/>
          </p:nvSpPr>
          <p:spPr>
            <a:xfrm>
              <a:off x="10428727" y="542697"/>
              <a:ext cx="822564" cy="143310"/>
            </a:xfrm>
            <a:custGeom>
              <a:avLst/>
              <a:gdLst/>
              <a:ahLst/>
              <a:cxnLst/>
              <a:rect l="l" t="t" r="r" b="b"/>
              <a:pathLst>
                <a:path w="1664119" h="289928">
                  <a:moveTo>
                    <a:pt x="259372" y="188353"/>
                  </a:moveTo>
                  <a:lnTo>
                    <a:pt x="259372" y="257213"/>
                  </a:lnTo>
                  <a:lnTo>
                    <a:pt x="309369" y="257213"/>
                  </a:lnTo>
                  <a:cubicBezTo>
                    <a:pt x="321049" y="257239"/>
                    <a:pt x="330474" y="254421"/>
                    <a:pt x="337646" y="248759"/>
                  </a:cubicBezTo>
                  <a:cubicBezTo>
                    <a:pt x="344817" y="243098"/>
                    <a:pt x="348505" y="234439"/>
                    <a:pt x="348710" y="222783"/>
                  </a:cubicBezTo>
                  <a:cubicBezTo>
                    <a:pt x="348531" y="211127"/>
                    <a:pt x="344894" y="202469"/>
                    <a:pt x="337799" y="196807"/>
                  </a:cubicBezTo>
                  <a:cubicBezTo>
                    <a:pt x="330705" y="191146"/>
                    <a:pt x="321228" y="188328"/>
                    <a:pt x="309369" y="188353"/>
                  </a:cubicBezTo>
                  <a:close/>
                  <a:moveTo>
                    <a:pt x="29848" y="147396"/>
                  </a:moveTo>
                  <a:lnTo>
                    <a:pt x="29848" y="256803"/>
                  </a:lnTo>
                  <a:lnTo>
                    <a:pt x="106058" y="257213"/>
                  </a:lnTo>
                  <a:cubicBezTo>
                    <a:pt x="126297" y="256769"/>
                    <a:pt x="141337" y="251306"/>
                    <a:pt x="151179" y="240822"/>
                  </a:cubicBezTo>
                  <a:cubicBezTo>
                    <a:pt x="161021" y="230339"/>
                    <a:pt x="165921" y="217500"/>
                    <a:pt x="165878" y="202304"/>
                  </a:cubicBezTo>
                  <a:cubicBezTo>
                    <a:pt x="165980" y="187109"/>
                    <a:pt x="161064" y="174269"/>
                    <a:pt x="151128" y="163786"/>
                  </a:cubicBezTo>
                  <a:cubicBezTo>
                    <a:pt x="141192" y="153303"/>
                    <a:pt x="125623" y="147840"/>
                    <a:pt x="104419" y="147396"/>
                  </a:cubicBezTo>
                  <a:close/>
                  <a:moveTo>
                    <a:pt x="1574832" y="115040"/>
                  </a:moveTo>
                  <a:cubicBezTo>
                    <a:pt x="1557945" y="115347"/>
                    <a:pt x="1544207" y="120472"/>
                    <a:pt x="1533618" y="130413"/>
                  </a:cubicBezTo>
                  <a:cubicBezTo>
                    <a:pt x="1523029" y="140355"/>
                    <a:pt x="1516151" y="153269"/>
                    <a:pt x="1512986" y="169155"/>
                  </a:cubicBezTo>
                  <a:lnTo>
                    <a:pt x="1633810" y="169155"/>
                  </a:lnTo>
                  <a:cubicBezTo>
                    <a:pt x="1630969" y="153269"/>
                    <a:pt x="1624672" y="140355"/>
                    <a:pt x="1614919" y="130413"/>
                  </a:cubicBezTo>
                  <a:cubicBezTo>
                    <a:pt x="1605166" y="120472"/>
                    <a:pt x="1591803" y="115347"/>
                    <a:pt x="1574832" y="115040"/>
                  </a:cubicBezTo>
                  <a:close/>
                  <a:moveTo>
                    <a:pt x="1178084" y="115040"/>
                  </a:moveTo>
                  <a:cubicBezTo>
                    <a:pt x="1157623" y="115560"/>
                    <a:pt x="1141694" y="122713"/>
                    <a:pt x="1130298" y="136499"/>
                  </a:cubicBezTo>
                  <a:cubicBezTo>
                    <a:pt x="1118903" y="150284"/>
                    <a:pt x="1113115" y="167577"/>
                    <a:pt x="1112936" y="188379"/>
                  </a:cubicBezTo>
                  <a:cubicBezTo>
                    <a:pt x="1113115" y="209147"/>
                    <a:pt x="1118903" y="226304"/>
                    <a:pt x="1130298" y="239850"/>
                  </a:cubicBezTo>
                  <a:cubicBezTo>
                    <a:pt x="1141694" y="253396"/>
                    <a:pt x="1157623" y="260413"/>
                    <a:pt x="1178084" y="260899"/>
                  </a:cubicBezTo>
                  <a:cubicBezTo>
                    <a:pt x="1198596" y="260413"/>
                    <a:pt x="1214730" y="253396"/>
                    <a:pt x="1226484" y="239850"/>
                  </a:cubicBezTo>
                  <a:cubicBezTo>
                    <a:pt x="1238238" y="226304"/>
                    <a:pt x="1244230" y="209147"/>
                    <a:pt x="1244461" y="188379"/>
                  </a:cubicBezTo>
                  <a:cubicBezTo>
                    <a:pt x="1244230" y="167577"/>
                    <a:pt x="1238238" y="150284"/>
                    <a:pt x="1226484" y="136499"/>
                  </a:cubicBezTo>
                  <a:cubicBezTo>
                    <a:pt x="1214730" y="122713"/>
                    <a:pt x="1198596" y="115560"/>
                    <a:pt x="1178084" y="115040"/>
                  </a:cubicBezTo>
                  <a:close/>
                  <a:moveTo>
                    <a:pt x="768509" y="115040"/>
                  </a:moveTo>
                  <a:cubicBezTo>
                    <a:pt x="748048" y="115560"/>
                    <a:pt x="732119" y="122713"/>
                    <a:pt x="720723" y="136499"/>
                  </a:cubicBezTo>
                  <a:cubicBezTo>
                    <a:pt x="709328" y="150284"/>
                    <a:pt x="703540" y="167577"/>
                    <a:pt x="703361" y="188379"/>
                  </a:cubicBezTo>
                  <a:cubicBezTo>
                    <a:pt x="703540" y="209147"/>
                    <a:pt x="709328" y="226304"/>
                    <a:pt x="720723" y="239850"/>
                  </a:cubicBezTo>
                  <a:cubicBezTo>
                    <a:pt x="732119" y="253396"/>
                    <a:pt x="748048" y="260413"/>
                    <a:pt x="768509" y="260899"/>
                  </a:cubicBezTo>
                  <a:cubicBezTo>
                    <a:pt x="789021" y="260413"/>
                    <a:pt x="805155" y="253396"/>
                    <a:pt x="816909" y="239850"/>
                  </a:cubicBezTo>
                  <a:cubicBezTo>
                    <a:pt x="828663" y="226304"/>
                    <a:pt x="834655" y="209147"/>
                    <a:pt x="834885" y="188379"/>
                  </a:cubicBezTo>
                  <a:cubicBezTo>
                    <a:pt x="834655" y="167577"/>
                    <a:pt x="828663" y="150284"/>
                    <a:pt x="816909" y="136499"/>
                  </a:cubicBezTo>
                  <a:cubicBezTo>
                    <a:pt x="805155" y="122713"/>
                    <a:pt x="789021" y="115560"/>
                    <a:pt x="768509" y="115040"/>
                  </a:cubicBezTo>
                  <a:close/>
                  <a:moveTo>
                    <a:pt x="1300115" y="89287"/>
                  </a:moveTo>
                  <a:lnTo>
                    <a:pt x="1456931" y="89287"/>
                  </a:lnTo>
                  <a:lnTo>
                    <a:pt x="1456931" y="118726"/>
                  </a:lnTo>
                  <a:lnTo>
                    <a:pt x="1393037" y="118726"/>
                  </a:lnTo>
                  <a:lnTo>
                    <a:pt x="1393037" y="286651"/>
                  </a:lnTo>
                  <a:lnTo>
                    <a:pt x="1363599" y="286651"/>
                  </a:lnTo>
                  <a:lnTo>
                    <a:pt x="1363599" y="118726"/>
                  </a:lnTo>
                  <a:lnTo>
                    <a:pt x="1300115" y="118726"/>
                  </a:lnTo>
                  <a:close/>
                  <a:moveTo>
                    <a:pt x="900779" y="89287"/>
                  </a:moveTo>
                  <a:lnTo>
                    <a:pt x="930627" y="89287"/>
                  </a:lnTo>
                  <a:lnTo>
                    <a:pt x="930627" y="173250"/>
                  </a:lnTo>
                  <a:lnTo>
                    <a:pt x="961345" y="173250"/>
                  </a:lnTo>
                  <a:lnTo>
                    <a:pt x="1016638" y="89287"/>
                  </a:lnTo>
                  <a:lnTo>
                    <a:pt x="1053909" y="89287"/>
                  </a:lnTo>
                  <a:lnTo>
                    <a:pt x="990016" y="183472"/>
                  </a:lnTo>
                  <a:lnTo>
                    <a:pt x="1066196" y="286651"/>
                  </a:lnTo>
                  <a:lnTo>
                    <a:pt x="1028925" y="286651"/>
                  </a:lnTo>
                  <a:lnTo>
                    <a:pt x="967079" y="202689"/>
                  </a:lnTo>
                  <a:lnTo>
                    <a:pt x="930627" y="202689"/>
                  </a:lnTo>
                  <a:lnTo>
                    <a:pt x="930627" y="286651"/>
                  </a:lnTo>
                  <a:lnTo>
                    <a:pt x="900779" y="286651"/>
                  </a:lnTo>
                  <a:close/>
                  <a:moveTo>
                    <a:pt x="410147" y="89287"/>
                  </a:moveTo>
                  <a:lnTo>
                    <a:pt x="439994" y="89287"/>
                  </a:lnTo>
                  <a:lnTo>
                    <a:pt x="439994" y="286651"/>
                  </a:lnTo>
                  <a:lnTo>
                    <a:pt x="410147" y="286651"/>
                  </a:lnTo>
                  <a:close/>
                  <a:moveTo>
                    <a:pt x="229934" y="89287"/>
                  </a:moveTo>
                  <a:lnTo>
                    <a:pt x="259372" y="89287"/>
                  </a:lnTo>
                  <a:lnTo>
                    <a:pt x="259372" y="158915"/>
                  </a:lnTo>
                  <a:lnTo>
                    <a:pt x="309369" y="158915"/>
                  </a:lnTo>
                  <a:cubicBezTo>
                    <a:pt x="330213" y="159067"/>
                    <a:pt x="347004" y="164692"/>
                    <a:pt x="359740" y="175792"/>
                  </a:cubicBezTo>
                  <a:cubicBezTo>
                    <a:pt x="372475" y="186891"/>
                    <a:pt x="379021" y="202555"/>
                    <a:pt x="379377" y="222783"/>
                  </a:cubicBezTo>
                  <a:cubicBezTo>
                    <a:pt x="378842" y="243012"/>
                    <a:pt x="371938" y="258676"/>
                    <a:pt x="358665" y="269775"/>
                  </a:cubicBezTo>
                  <a:cubicBezTo>
                    <a:pt x="345392" y="280874"/>
                    <a:pt x="328960" y="286500"/>
                    <a:pt x="309369" y="286651"/>
                  </a:cubicBezTo>
                  <a:lnTo>
                    <a:pt x="229934" y="286651"/>
                  </a:lnTo>
                  <a:close/>
                  <a:moveTo>
                    <a:pt x="1574832" y="86420"/>
                  </a:moveTo>
                  <a:cubicBezTo>
                    <a:pt x="1593728" y="86632"/>
                    <a:pt x="1609817" y="91256"/>
                    <a:pt x="1623101" y="100291"/>
                  </a:cubicBezTo>
                  <a:cubicBezTo>
                    <a:pt x="1636384" y="109327"/>
                    <a:pt x="1646527" y="121502"/>
                    <a:pt x="1653531" y="136818"/>
                  </a:cubicBezTo>
                  <a:cubicBezTo>
                    <a:pt x="1660534" y="152134"/>
                    <a:pt x="1664063" y="169318"/>
                    <a:pt x="1664119" y="188371"/>
                  </a:cubicBezTo>
                  <a:cubicBezTo>
                    <a:pt x="1664102" y="190024"/>
                    <a:pt x="1664034" y="191727"/>
                    <a:pt x="1663914" y="193482"/>
                  </a:cubicBezTo>
                  <a:cubicBezTo>
                    <a:pt x="1663795" y="195237"/>
                    <a:pt x="1663727" y="196940"/>
                    <a:pt x="1663709" y="198593"/>
                  </a:cubicBezTo>
                  <a:lnTo>
                    <a:pt x="1511757" y="198593"/>
                  </a:lnTo>
                  <a:cubicBezTo>
                    <a:pt x="1513976" y="216791"/>
                    <a:pt x="1520802" y="231633"/>
                    <a:pt x="1532236" y="243119"/>
                  </a:cubicBezTo>
                  <a:cubicBezTo>
                    <a:pt x="1543670" y="254606"/>
                    <a:pt x="1558687" y="260532"/>
                    <a:pt x="1577289" y="260899"/>
                  </a:cubicBezTo>
                  <a:cubicBezTo>
                    <a:pt x="1589568" y="260823"/>
                    <a:pt x="1600234" y="258209"/>
                    <a:pt x="1609287" y="253060"/>
                  </a:cubicBezTo>
                  <a:cubicBezTo>
                    <a:pt x="1618340" y="247910"/>
                    <a:pt x="1625832" y="240686"/>
                    <a:pt x="1631763" y="231386"/>
                  </a:cubicBezTo>
                  <a:lnTo>
                    <a:pt x="1657566" y="244093"/>
                  </a:lnTo>
                  <a:cubicBezTo>
                    <a:pt x="1649306" y="258168"/>
                    <a:pt x="1638384" y="269220"/>
                    <a:pt x="1624800" y="277248"/>
                  </a:cubicBezTo>
                  <a:cubicBezTo>
                    <a:pt x="1611215" y="285276"/>
                    <a:pt x="1595379" y="289366"/>
                    <a:pt x="1577289" y="289518"/>
                  </a:cubicBezTo>
                  <a:cubicBezTo>
                    <a:pt x="1558437" y="289309"/>
                    <a:pt x="1541810" y="284726"/>
                    <a:pt x="1527410" y="275769"/>
                  </a:cubicBezTo>
                  <a:cubicBezTo>
                    <a:pt x="1513010" y="266812"/>
                    <a:pt x="1501727" y="254736"/>
                    <a:pt x="1493561" y="239542"/>
                  </a:cubicBezTo>
                  <a:cubicBezTo>
                    <a:pt x="1485396" y="224348"/>
                    <a:pt x="1481239" y="207291"/>
                    <a:pt x="1481090" y="188371"/>
                  </a:cubicBezTo>
                  <a:cubicBezTo>
                    <a:pt x="1481208" y="169318"/>
                    <a:pt x="1485153" y="152134"/>
                    <a:pt x="1492924" y="136818"/>
                  </a:cubicBezTo>
                  <a:cubicBezTo>
                    <a:pt x="1500695" y="121502"/>
                    <a:pt x="1511584" y="109327"/>
                    <a:pt x="1525590" y="100291"/>
                  </a:cubicBezTo>
                  <a:cubicBezTo>
                    <a:pt x="1539595" y="91256"/>
                    <a:pt x="1556009" y="86632"/>
                    <a:pt x="1574832" y="86420"/>
                  </a:cubicBezTo>
                  <a:close/>
                  <a:moveTo>
                    <a:pt x="1178084" y="86420"/>
                  </a:moveTo>
                  <a:cubicBezTo>
                    <a:pt x="1197073" y="86632"/>
                    <a:pt x="1213765" y="91255"/>
                    <a:pt x="1228162" y="100289"/>
                  </a:cubicBezTo>
                  <a:cubicBezTo>
                    <a:pt x="1242558" y="109324"/>
                    <a:pt x="1253813" y="121499"/>
                    <a:pt x="1261926" y="136816"/>
                  </a:cubicBezTo>
                  <a:cubicBezTo>
                    <a:pt x="1270040" y="152133"/>
                    <a:pt x="1274167" y="169320"/>
                    <a:pt x="1274308" y="188379"/>
                  </a:cubicBezTo>
                  <a:cubicBezTo>
                    <a:pt x="1274167" y="207433"/>
                    <a:pt x="1270040" y="224585"/>
                    <a:pt x="1261926" y="239836"/>
                  </a:cubicBezTo>
                  <a:cubicBezTo>
                    <a:pt x="1253813" y="255087"/>
                    <a:pt x="1242558" y="267197"/>
                    <a:pt x="1228162" y="276165"/>
                  </a:cubicBezTo>
                  <a:cubicBezTo>
                    <a:pt x="1213765" y="285134"/>
                    <a:pt x="1197073" y="289721"/>
                    <a:pt x="1178084" y="289928"/>
                  </a:cubicBezTo>
                  <a:cubicBezTo>
                    <a:pt x="1159239" y="289721"/>
                    <a:pt x="1142714" y="285134"/>
                    <a:pt x="1128507" y="276165"/>
                  </a:cubicBezTo>
                  <a:cubicBezTo>
                    <a:pt x="1114300" y="267197"/>
                    <a:pt x="1103212" y="255087"/>
                    <a:pt x="1095242" y="239836"/>
                  </a:cubicBezTo>
                  <a:cubicBezTo>
                    <a:pt x="1087273" y="224585"/>
                    <a:pt x="1083221" y="207433"/>
                    <a:pt x="1083088" y="188379"/>
                  </a:cubicBezTo>
                  <a:cubicBezTo>
                    <a:pt x="1083221" y="169320"/>
                    <a:pt x="1087273" y="152133"/>
                    <a:pt x="1095242" y="136816"/>
                  </a:cubicBezTo>
                  <a:cubicBezTo>
                    <a:pt x="1103212" y="121499"/>
                    <a:pt x="1114300" y="109324"/>
                    <a:pt x="1128507" y="100289"/>
                  </a:cubicBezTo>
                  <a:cubicBezTo>
                    <a:pt x="1142714" y="91255"/>
                    <a:pt x="1159239" y="86632"/>
                    <a:pt x="1178084" y="86420"/>
                  </a:cubicBezTo>
                  <a:close/>
                  <a:moveTo>
                    <a:pt x="768509" y="86420"/>
                  </a:moveTo>
                  <a:cubicBezTo>
                    <a:pt x="787498" y="86632"/>
                    <a:pt x="804190" y="91255"/>
                    <a:pt x="818586" y="100289"/>
                  </a:cubicBezTo>
                  <a:cubicBezTo>
                    <a:pt x="832983" y="109324"/>
                    <a:pt x="844238" y="121499"/>
                    <a:pt x="852351" y="136816"/>
                  </a:cubicBezTo>
                  <a:cubicBezTo>
                    <a:pt x="860465" y="152133"/>
                    <a:pt x="864592" y="169320"/>
                    <a:pt x="864733" y="188379"/>
                  </a:cubicBezTo>
                  <a:cubicBezTo>
                    <a:pt x="864592" y="207433"/>
                    <a:pt x="860465" y="224585"/>
                    <a:pt x="852351" y="239836"/>
                  </a:cubicBezTo>
                  <a:cubicBezTo>
                    <a:pt x="844238" y="255087"/>
                    <a:pt x="832983" y="267197"/>
                    <a:pt x="818587" y="276165"/>
                  </a:cubicBezTo>
                  <a:cubicBezTo>
                    <a:pt x="804190" y="285134"/>
                    <a:pt x="787498" y="289721"/>
                    <a:pt x="768509" y="289928"/>
                  </a:cubicBezTo>
                  <a:cubicBezTo>
                    <a:pt x="749664" y="289721"/>
                    <a:pt x="733139" y="285134"/>
                    <a:pt x="718932" y="276165"/>
                  </a:cubicBezTo>
                  <a:cubicBezTo>
                    <a:pt x="704725" y="267197"/>
                    <a:pt x="693637" y="255087"/>
                    <a:pt x="685667" y="239836"/>
                  </a:cubicBezTo>
                  <a:cubicBezTo>
                    <a:pt x="677698" y="224585"/>
                    <a:pt x="673646" y="207433"/>
                    <a:pt x="673513" y="188379"/>
                  </a:cubicBezTo>
                  <a:cubicBezTo>
                    <a:pt x="673646" y="169320"/>
                    <a:pt x="677698" y="152133"/>
                    <a:pt x="685667" y="136816"/>
                  </a:cubicBezTo>
                  <a:cubicBezTo>
                    <a:pt x="693637" y="121499"/>
                    <a:pt x="704725" y="109324"/>
                    <a:pt x="718932" y="100289"/>
                  </a:cubicBezTo>
                  <a:cubicBezTo>
                    <a:pt x="733139" y="91255"/>
                    <a:pt x="749664" y="86632"/>
                    <a:pt x="768509" y="86420"/>
                  </a:cubicBezTo>
                  <a:close/>
                  <a:moveTo>
                    <a:pt x="566001" y="86420"/>
                  </a:moveTo>
                  <a:cubicBezTo>
                    <a:pt x="584141" y="86607"/>
                    <a:pt x="600183" y="90833"/>
                    <a:pt x="614126" y="99099"/>
                  </a:cubicBezTo>
                  <a:cubicBezTo>
                    <a:pt x="628068" y="107365"/>
                    <a:pt x="639195" y="118551"/>
                    <a:pt x="647506" y="132657"/>
                  </a:cubicBezTo>
                  <a:lnTo>
                    <a:pt x="621703" y="144949"/>
                  </a:lnTo>
                  <a:cubicBezTo>
                    <a:pt x="615721" y="135816"/>
                    <a:pt x="608025" y="128577"/>
                    <a:pt x="598613" y="123234"/>
                  </a:cubicBezTo>
                  <a:cubicBezTo>
                    <a:pt x="589201" y="117890"/>
                    <a:pt x="578331" y="115159"/>
                    <a:pt x="566001" y="115040"/>
                  </a:cubicBezTo>
                  <a:cubicBezTo>
                    <a:pt x="545744" y="115560"/>
                    <a:pt x="529941" y="122713"/>
                    <a:pt x="518592" y="136499"/>
                  </a:cubicBezTo>
                  <a:cubicBezTo>
                    <a:pt x="507244" y="150284"/>
                    <a:pt x="501476" y="167577"/>
                    <a:pt x="501288" y="188379"/>
                  </a:cubicBezTo>
                  <a:cubicBezTo>
                    <a:pt x="501467" y="209147"/>
                    <a:pt x="507252" y="226304"/>
                    <a:pt x="518644" y="239850"/>
                  </a:cubicBezTo>
                  <a:cubicBezTo>
                    <a:pt x="530035" y="253396"/>
                    <a:pt x="545957" y="260413"/>
                    <a:pt x="566410" y="260899"/>
                  </a:cubicBezTo>
                  <a:cubicBezTo>
                    <a:pt x="578544" y="260823"/>
                    <a:pt x="589295" y="258211"/>
                    <a:pt x="598664" y="253064"/>
                  </a:cubicBezTo>
                  <a:cubicBezTo>
                    <a:pt x="608033" y="247916"/>
                    <a:pt x="615713" y="240695"/>
                    <a:pt x="621703" y="231400"/>
                  </a:cubicBezTo>
                  <a:lnTo>
                    <a:pt x="647506" y="244101"/>
                  </a:lnTo>
                  <a:cubicBezTo>
                    <a:pt x="639187" y="258172"/>
                    <a:pt x="628077" y="269221"/>
                    <a:pt x="614177" y="277249"/>
                  </a:cubicBezTo>
                  <a:cubicBezTo>
                    <a:pt x="600277" y="285276"/>
                    <a:pt x="584355" y="289366"/>
                    <a:pt x="566410" y="289518"/>
                  </a:cubicBezTo>
                  <a:cubicBezTo>
                    <a:pt x="547444" y="289309"/>
                    <a:pt x="530863" y="284727"/>
                    <a:pt x="516668" y="275771"/>
                  </a:cubicBezTo>
                  <a:cubicBezTo>
                    <a:pt x="502472" y="266815"/>
                    <a:pt x="491417" y="254741"/>
                    <a:pt x="483502" y="239548"/>
                  </a:cubicBezTo>
                  <a:cubicBezTo>
                    <a:pt x="475586" y="224355"/>
                    <a:pt x="471566" y="207299"/>
                    <a:pt x="471440" y="188379"/>
                  </a:cubicBezTo>
                  <a:cubicBezTo>
                    <a:pt x="471568" y="169320"/>
                    <a:pt x="475584" y="152133"/>
                    <a:pt x="483486" y="136816"/>
                  </a:cubicBezTo>
                  <a:cubicBezTo>
                    <a:pt x="491389" y="121499"/>
                    <a:pt x="502409" y="109324"/>
                    <a:pt x="516546" y="100289"/>
                  </a:cubicBezTo>
                  <a:cubicBezTo>
                    <a:pt x="530684" y="91255"/>
                    <a:pt x="547168" y="86632"/>
                    <a:pt x="566001" y="86420"/>
                  </a:cubicBezTo>
                  <a:close/>
                  <a:moveTo>
                    <a:pt x="0" y="0"/>
                  </a:moveTo>
                  <a:lnTo>
                    <a:pt x="99915" y="0"/>
                  </a:lnTo>
                  <a:cubicBezTo>
                    <a:pt x="128400" y="535"/>
                    <a:pt x="149148" y="7849"/>
                    <a:pt x="162159" y="21942"/>
                  </a:cubicBezTo>
                  <a:cubicBezTo>
                    <a:pt x="175170" y="36035"/>
                    <a:pt x="181580" y="53696"/>
                    <a:pt x="181391" y="74927"/>
                  </a:cubicBezTo>
                  <a:cubicBezTo>
                    <a:pt x="181331" y="86709"/>
                    <a:pt x="178690" y="97465"/>
                    <a:pt x="173468" y="107196"/>
                  </a:cubicBezTo>
                  <a:cubicBezTo>
                    <a:pt x="168245" y="116926"/>
                    <a:pt x="160799" y="125011"/>
                    <a:pt x="151128" y="131453"/>
                  </a:cubicBezTo>
                  <a:cubicBezTo>
                    <a:pt x="165965" y="138335"/>
                    <a:pt x="177423" y="147886"/>
                    <a:pt x="185503" y="160105"/>
                  </a:cubicBezTo>
                  <a:cubicBezTo>
                    <a:pt x="193582" y="172325"/>
                    <a:pt x="197672" y="186391"/>
                    <a:pt x="197774" y="202304"/>
                  </a:cubicBezTo>
                  <a:cubicBezTo>
                    <a:pt x="197904" y="225897"/>
                    <a:pt x="190590" y="245692"/>
                    <a:pt x="175831" y="261688"/>
                  </a:cubicBezTo>
                  <a:cubicBezTo>
                    <a:pt x="161073" y="277684"/>
                    <a:pt x="138089" y="286005"/>
                    <a:pt x="106881" y="286651"/>
                  </a:cubicBezTo>
                  <a:lnTo>
                    <a:pt x="0" y="286651"/>
                  </a:lnTo>
                  <a:lnTo>
                    <a:pt x="0" y="120415"/>
                  </a:lnTo>
                  <a:lnTo>
                    <a:pt x="94998" y="120415"/>
                  </a:lnTo>
                  <a:cubicBezTo>
                    <a:pt x="115016" y="120082"/>
                    <a:pt x="129170" y="115626"/>
                    <a:pt x="137459" y="107045"/>
                  </a:cubicBezTo>
                  <a:cubicBezTo>
                    <a:pt x="145748" y="98465"/>
                    <a:pt x="149760" y="87759"/>
                    <a:pt x="149495" y="74927"/>
                  </a:cubicBezTo>
                  <a:cubicBezTo>
                    <a:pt x="149879" y="62095"/>
                    <a:pt x="146345" y="51388"/>
                    <a:pt x="138893" y="42808"/>
                  </a:cubicBezTo>
                  <a:cubicBezTo>
                    <a:pt x="131440" y="34228"/>
                    <a:pt x="117765" y="29771"/>
                    <a:pt x="97866" y="29438"/>
                  </a:cubicBezTo>
                  <a:lnTo>
                    <a:pt x="0" y="29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1" name="Rectangle 10">
            <a:extLst>
              <a:ext uri="{FF2B5EF4-FFF2-40B4-BE49-F238E27FC236}">
                <a16:creationId xmlns:a16="http://schemas.microsoft.com/office/drawing/2014/main" id="{3CA38424-C99F-46EC-935B-C239C0D2720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48425"/>
            <a:ext cx="12192000" cy="409575"/>
          </a:xfrm>
          <a:prstGeom prst="rect">
            <a:avLst/>
          </a:prstGeom>
          <a:solidFill>
            <a:srgbClr val="01C4E0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Calibri" panose="020F0502020204030204" pitchFamily="34" charset="0"/>
            </a:endParaRPr>
          </a:p>
        </p:txBody>
      </p:sp>
      <p:sp>
        <p:nvSpPr>
          <p:cNvPr id="112" name="Номер слайда 17">
            <a:extLst>
              <a:ext uri="{FF2B5EF4-FFF2-40B4-BE49-F238E27FC236}">
                <a16:creationId xmlns:a16="http://schemas.microsoft.com/office/drawing/2014/main" id="{5BD28E68-8252-4626-84D1-3A77254E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2424" y="6448425"/>
            <a:ext cx="409576" cy="409575"/>
          </a:xfrm>
          <a:prstGeom prst="rect">
            <a:avLst/>
          </a:prstGeom>
          <a:solidFill>
            <a:srgbClr val="443D8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B10D2-C511-4838-996D-E457D5B62D9F}" type="slidenum">
              <a:rPr kumimoji="0" lang="ru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" sz="1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87D26890-1E6C-48D8-88C9-72A803BBE5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9575" y="6570149"/>
            <a:ext cx="1647825" cy="174867"/>
          </a:xfrm>
          <a:custGeom>
            <a:avLst/>
            <a:gdLst>
              <a:gd name="T0" fmla="*/ 1391 w 23040"/>
              <a:gd name="T1" fmla="*/ 0 h 2445"/>
              <a:gd name="T2" fmla="*/ 17339 w 23040"/>
              <a:gd name="T3" fmla="*/ 333 h 2445"/>
              <a:gd name="T4" fmla="*/ 16851 w 23040"/>
              <a:gd name="T5" fmla="*/ 1002 h 2445"/>
              <a:gd name="T6" fmla="*/ 17212 w 23040"/>
              <a:gd name="T7" fmla="*/ 1126 h 2445"/>
              <a:gd name="T8" fmla="*/ 17407 w 23040"/>
              <a:gd name="T9" fmla="*/ 1366 h 2445"/>
              <a:gd name="T10" fmla="*/ 17454 w 23040"/>
              <a:gd name="T11" fmla="*/ 1712 h 2445"/>
              <a:gd name="T12" fmla="*/ 17362 w 23040"/>
              <a:gd name="T13" fmla="*/ 2063 h 2445"/>
              <a:gd name="T14" fmla="*/ 17077 w 23040"/>
              <a:gd name="T15" fmla="*/ 2320 h 2445"/>
              <a:gd name="T16" fmla="*/ 16656 w 23040"/>
              <a:gd name="T17" fmla="*/ 2419 h 2445"/>
              <a:gd name="T18" fmla="*/ 16573 w 23040"/>
              <a:gd name="T19" fmla="*/ 2089 h 2445"/>
              <a:gd name="T20" fmla="*/ 16835 w 23040"/>
              <a:gd name="T21" fmla="*/ 2048 h 2445"/>
              <a:gd name="T22" fmla="*/ 17025 w 23040"/>
              <a:gd name="T23" fmla="*/ 1918 h 2445"/>
              <a:gd name="T24" fmla="*/ 17087 w 23040"/>
              <a:gd name="T25" fmla="*/ 1652 h 2445"/>
              <a:gd name="T26" fmla="*/ 17002 w 23040"/>
              <a:gd name="T27" fmla="*/ 1424 h 2445"/>
              <a:gd name="T28" fmla="*/ 16799 w 23040"/>
              <a:gd name="T29" fmla="*/ 1328 h 2445"/>
              <a:gd name="T30" fmla="*/ 16537 w 23040"/>
              <a:gd name="T31" fmla="*/ 1303 h 2445"/>
              <a:gd name="T32" fmla="*/ 18145 w 23040"/>
              <a:gd name="T33" fmla="*/ 2432 h 2445"/>
              <a:gd name="T34" fmla="*/ 17879 w 23040"/>
              <a:gd name="T35" fmla="*/ 2330 h 2445"/>
              <a:gd name="T36" fmla="*/ 17702 w 23040"/>
              <a:gd name="T37" fmla="*/ 2120 h 2445"/>
              <a:gd name="T38" fmla="*/ 17670 w 23040"/>
              <a:gd name="T39" fmla="*/ 1791 h 2445"/>
              <a:gd name="T40" fmla="*/ 17821 w 23040"/>
              <a:gd name="T41" fmla="*/ 1518 h 2445"/>
              <a:gd name="T42" fmla="*/ 18105 w 23040"/>
              <a:gd name="T43" fmla="*/ 1387 h 2445"/>
              <a:gd name="T44" fmla="*/ 18873 w 23040"/>
              <a:gd name="T45" fmla="*/ 1355 h 2445"/>
              <a:gd name="T46" fmla="*/ 18808 w 23040"/>
              <a:gd name="T47" fmla="*/ 1071 h 2445"/>
              <a:gd name="T48" fmla="*/ 18600 w 23040"/>
              <a:gd name="T49" fmla="*/ 919 h 2445"/>
              <a:gd name="T50" fmla="*/ 18271 w 23040"/>
              <a:gd name="T51" fmla="*/ 935 h 2445"/>
              <a:gd name="T52" fmla="*/ 18130 w 23040"/>
              <a:gd name="T53" fmla="*/ 1032 h 2445"/>
              <a:gd name="T54" fmla="*/ 17775 w 23040"/>
              <a:gd name="T55" fmla="*/ 945 h 2445"/>
              <a:gd name="T56" fmla="*/ 17976 w 23040"/>
              <a:gd name="T57" fmla="*/ 729 h 2445"/>
              <a:gd name="T58" fmla="*/ 18259 w 23040"/>
              <a:gd name="T59" fmla="*/ 615 h 2445"/>
              <a:gd name="T60" fmla="*/ 18573 w 23040"/>
              <a:gd name="T61" fmla="*/ 596 h 2445"/>
              <a:gd name="T62" fmla="*/ 18837 w 23040"/>
              <a:gd name="T63" fmla="*/ 661 h 2445"/>
              <a:gd name="T64" fmla="*/ 19028 w 23040"/>
              <a:gd name="T65" fmla="*/ 803 h 2445"/>
              <a:gd name="T66" fmla="*/ 19149 w 23040"/>
              <a:gd name="T67" fmla="*/ 1015 h 2445"/>
              <a:gd name="T68" fmla="*/ 19215 w 23040"/>
              <a:gd name="T69" fmla="*/ 2425 h 2445"/>
              <a:gd name="T70" fmla="*/ 18717 w 23040"/>
              <a:gd name="T71" fmla="*/ 2354 h 2445"/>
              <a:gd name="T72" fmla="*/ 18397 w 23040"/>
              <a:gd name="T73" fmla="*/ 2441 h 2445"/>
              <a:gd name="T74" fmla="*/ 18567 w 23040"/>
              <a:gd name="T75" fmla="*/ 2117 h 2445"/>
              <a:gd name="T76" fmla="*/ 18808 w 23040"/>
              <a:gd name="T77" fmla="*/ 1940 h 2445"/>
              <a:gd name="T78" fmla="*/ 18550 w 23040"/>
              <a:gd name="T79" fmla="*/ 1626 h 2445"/>
              <a:gd name="T80" fmla="*/ 18144 w 23040"/>
              <a:gd name="T81" fmla="*/ 1672 h 2445"/>
              <a:gd name="T82" fmla="*/ 18026 w 23040"/>
              <a:gd name="T83" fmla="*/ 1794 h 2445"/>
              <a:gd name="T84" fmla="*/ 18042 w 23040"/>
              <a:gd name="T85" fmla="*/ 2000 h 2445"/>
              <a:gd name="T86" fmla="*/ 18189 w 23040"/>
              <a:gd name="T87" fmla="*/ 2118 h 2445"/>
              <a:gd name="T88" fmla="*/ 19555 w 23040"/>
              <a:gd name="T89" fmla="*/ 2425 h 2445"/>
              <a:gd name="T90" fmla="*/ 19908 w 23040"/>
              <a:gd name="T91" fmla="*/ 1690 h 2445"/>
              <a:gd name="T92" fmla="*/ 22412 w 23040"/>
              <a:gd name="T93" fmla="*/ 1474 h 2445"/>
              <a:gd name="T94" fmla="*/ 11648 w 23040"/>
              <a:gd name="T95" fmla="*/ 691 h 2445"/>
              <a:gd name="T96" fmla="*/ 14393 w 23040"/>
              <a:gd name="T97" fmla="*/ 0 h 2445"/>
              <a:gd name="T98" fmla="*/ 8325 w 23040"/>
              <a:gd name="T99" fmla="*/ 42 h 2445"/>
              <a:gd name="T100" fmla="*/ 7942 w 23040"/>
              <a:gd name="T101" fmla="*/ 338 h 2445"/>
              <a:gd name="T102" fmla="*/ 7783 w 23040"/>
              <a:gd name="T103" fmla="*/ 821 h 2445"/>
              <a:gd name="T104" fmla="*/ 7763 w 23040"/>
              <a:gd name="T105" fmla="*/ 1379 h 2445"/>
              <a:gd name="T106" fmla="*/ 7857 w 23040"/>
              <a:gd name="T107" fmla="*/ 1908 h 2445"/>
              <a:gd name="T108" fmla="*/ 8139 w 23040"/>
              <a:gd name="T109" fmla="*/ 2292 h 2445"/>
              <a:gd name="T110" fmla="*/ 10532 w 23040"/>
              <a:gd name="T111" fmla="*/ 2425 h 2445"/>
              <a:gd name="T112" fmla="*/ 8626 w 23040"/>
              <a:gd name="T113" fmla="*/ 1698 h 2445"/>
              <a:gd name="T114" fmla="*/ 8515 w 23040"/>
              <a:gd name="T115" fmla="*/ 1584 h 2445"/>
              <a:gd name="T116" fmla="*/ 8453 w 23040"/>
              <a:gd name="T117" fmla="*/ 1293 h 2445"/>
              <a:gd name="T118" fmla="*/ 8473 w 23040"/>
              <a:gd name="T119" fmla="*/ 935 h 2445"/>
              <a:gd name="T120" fmla="*/ 8598 w 23040"/>
              <a:gd name="T121" fmla="*/ 743 h 2445"/>
              <a:gd name="T122" fmla="*/ 8751 w 23040"/>
              <a:gd name="T123" fmla="*/ 691 h 2445"/>
              <a:gd name="T124" fmla="*/ 5944 w 23040"/>
              <a:gd name="T125" fmla="*/ 1731 h 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040" h="2445">
                <a:moveTo>
                  <a:pt x="1617" y="808"/>
                </a:moveTo>
                <a:lnTo>
                  <a:pt x="2425" y="808"/>
                </a:lnTo>
                <a:lnTo>
                  <a:pt x="2425" y="0"/>
                </a:lnTo>
                <a:lnTo>
                  <a:pt x="1617" y="0"/>
                </a:lnTo>
                <a:lnTo>
                  <a:pt x="1617" y="808"/>
                </a:lnTo>
                <a:close/>
                <a:moveTo>
                  <a:pt x="1617" y="1617"/>
                </a:moveTo>
                <a:lnTo>
                  <a:pt x="808" y="1617"/>
                </a:lnTo>
                <a:lnTo>
                  <a:pt x="808" y="808"/>
                </a:lnTo>
                <a:lnTo>
                  <a:pt x="1391" y="808"/>
                </a:lnTo>
                <a:lnTo>
                  <a:pt x="1391" y="0"/>
                </a:lnTo>
                <a:lnTo>
                  <a:pt x="0" y="0"/>
                </a:lnTo>
                <a:lnTo>
                  <a:pt x="0" y="2425"/>
                </a:lnTo>
                <a:lnTo>
                  <a:pt x="2425" y="2425"/>
                </a:lnTo>
                <a:lnTo>
                  <a:pt x="2425" y="1034"/>
                </a:lnTo>
                <a:lnTo>
                  <a:pt x="1617" y="1034"/>
                </a:lnTo>
                <a:lnTo>
                  <a:pt x="1617" y="1617"/>
                </a:lnTo>
                <a:close/>
                <a:moveTo>
                  <a:pt x="15644" y="2425"/>
                </a:moveTo>
                <a:lnTo>
                  <a:pt x="15644" y="0"/>
                </a:lnTo>
                <a:lnTo>
                  <a:pt x="17339" y="0"/>
                </a:lnTo>
                <a:lnTo>
                  <a:pt x="17339" y="333"/>
                </a:lnTo>
                <a:lnTo>
                  <a:pt x="16008" y="333"/>
                </a:lnTo>
                <a:lnTo>
                  <a:pt x="16008" y="981"/>
                </a:lnTo>
                <a:lnTo>
                  <a:pt x="16550" y="981"/>
                </a:lnTo>
                <a:lnTo>
                  <a:pt x="16595" y="981"/>
                </a:lnTo>
                <a:lnTo>
                  <a:pt x="16638" y="982"/>
                </a:lnTo>
                <a:lnTo>
                  <a:pt x="16681" y="985"/>
                </a:lnTo>
                <a:lnTo>
                  <a:pt x="16724" y="988"/>
                </a:lnTo>
                <a:lnTo>
                  <a:pt x="16767" y="992"/>
                </a:lnTo>
                <a:lnTo>
                  <a:pt x="16809" y="996"/>
                </a:lnTo>
                <a:lnTo>
                  <a:pt x="16851" y="1002"/>
                </a:lnTo>
                <a:lnTo>
                  <a:pt x="16891" y="1008"/>
                </a:lnTo>
                <a:lnTo>
                  <a:pt x="16932" y="1017"/>
                </a:lnTo>
                <a:lnTo>
                  <a:pt x="16970" y="1025"/>
                </a:lnTo>
                <a:lnTo>
                  <a:pt x="17009" y="1035"/>
                </a:lnTo>
                <a:lnTo>
                  <a:pt x="17045" y="1047"/>
                </a:lnTo>
                <a:lnTo>
                  <a:pt x="17081" y="1060"/>
                </a:lnTo>
                <a:lnTo>
                  <a:pt x="17116" y="1074"/>
                </a:lnTo>
                <a:lnTo>
                  <a:pt x="17149" y="1090"/>
                </a:lnTo>
                <a:lnTo>
                  <a:pt x="17182" y="1107"/>
                </a:lnTo>
                <a:lnTo>
                  <a:pt x="17212" y="1126"/>
                </a:lnTo>
                <a:lnTo>
                  <a:pt x="17241" y="1148"/>
                </a:lnTo>
                <a:lnTo>
                  <a:pt x="17268" y="1171"/>
                </a:lnTo>
                <a:lnTo>
                  <a:pt x="17294" y="1195"/>
                </a:lnTo>
                <a:lnTo>
                  <a:pt x="17319" y="1223"/>
                </a:lnTo>
                <a:lnTo>
                  <a:pt x="17342" y="1250"/>
                </a:lnTo>
                <a:lnTo>
                  <a:pt x="17364" y="1282"/>
                </a:lnTo>
                <a:lnTo>
                  <a:pt x="17382" y="1313"/>
                </a:lnTo>
                <a:lnTo>
                  <a:pt x="17391" y="1330"/>
                </a:lnTo>
                <a:lnTo>
                  <a:pt x="17400" y="1348"/>
                </a:lnTo>
                <a:lnTo>
                  <a:pt x="17407" y="1366"/>
                </a:lnTo>
                <a:lnTo>
                  <a:pt x="17414" y="1385"/>
                </a:lnTo>
                <a:lnTo>
                  <a:pt x="17421" y="1405"/>
                </a:lnTo>
                <a:lnTo>
                  <a:pt x="17427" y="1426"/>
                </a:lnTo>
                <a:lnTo>
                  <a:pt x="17433" y="1446"/>
                </a:lnTo>
                <a:lnTo>
                  <a:pt x="17437" y="1467"/>
                </a:lnTo>
                <a:lnTo>
                  <a:pt x="17446" y="1512"/>
                </a:lnTo>
                <a:lnTo>
                  <a:pt x="17451" y="1558"/>
                </a:lnTo>
                <a:lnTo>
                  <a:pt x="17454" y="1608"/>
                </a:lnTo>
                <a:lnTo>
                  <a:pt x="17456" y="1660"/>
                </a:lnTo>
                <a:lnTo>
                  <a:pt x="17454" y="1712"/>
                </a:lnTo>
                <a:lnTo>
                  <a:pt x="17451" y="1764"/>
                </a:lnTo>
                <a:lnTo>
                  <a:pt x="17446" y="1813"/>
                </a:lnTo>
                <a:lnTo>
                  <a:pt x="17437" y="1860"/>
                </a:lnTo>
                <a:lnTo>
                  <a:pt x="17427" y="1905"/>
                </a:lnTo>
                <a:lnTo>
                  <a:pt x="17414" y="1948"/>
                </a:lnTo>
                <a:lnTo>
                  <a:pt x="17407" y="1968"/>
                </a:lnTo>
                <a:lnTo>
                  <a:pt x="17400" y="1989"/>
                </a:lnTo>
                <a:lnTo>
                  <a:pt x="17391" y="2009"/>
                </a:lnTo>
                <a:lnTo>
                  <a:pt x="17382" y="2027"/>
                </a:lnTo>
                <a:lnTo>
                  <a:pt x="17362" y="2063"/>
                </a:lnTo>
                <a:lnTo>
                  <a:pt x="17342" y="2097"/>
                </a:lnTo>
                <a:lnTo>
                  <a:pt x="17319" y="2130"/>
                </a:lnTo>
                <a:lnTo>
                  <a:pt x="17294" y="2160"/>
                </a:lnTo>
                <a:lnTo>
                  <a:pt x="17268" y="2187"/>
                </a:lnTo>
                <a:lnTo>
                  <a:pt x="17241" y="2215"/>
                </a:lnTo>
                <a:lnTo>
                  <a:pt x="17211" y="2239"/>
                </a:lnTo>
                <a:lnTo>
                  <a:pt x="17179" y="2262"/>
                </a:lnTo>
                <a:lnTo>
                  <a:pt x="17148" y="2282"/>
                </a:lnTo>
                <a:lnTo>
                  <a:pt x="17113" y="2302"/>
                </a:lnTo>
                <a:lnTo>
                  <a:pt x="17077" y="2320"/>
                </a:lnTo>
                <a:lnTo>
                  <a:pt x="17041" y="2337"/>
                </a:lnTo>
                <a:lnTo>
                  <a:pt x="17002" y="2351"/>
                </a:lnTo>
                <a:lnTo>
                  <a:pt x="16963" y="2364"/>
                </a:lnTo>
                <a:lnTo>
                  <a:pt x="16921" y="2377"/>
                </a:lnTo>
                <a:lnTo>
                  <a:pt x="16880" y="2387"/>
                </a:lnTo>
                <a:lnTo>
                  <a:pt x="16836" y="2396"/>
                </a:lnTo>
                <a:lnTo>
                  <a:pt x="16792" y="2403"/>
                </a:lnTo>
                <a:lnTo>
                  <a:pt x="16747" y="2410"/>
                </a:lnTo>
                <a:lnTo>
                  <a:pt x="16703" y="2415"/>
                </a:lnTo>
                <a:lnTo>
                  <a:pt x="16656" y="2419"/>
                </a:lnTo>
                <a:lnTo>
                  <a:pt x="16609" y="2422"/>
                </a:lnTo>
                <a:lnTo>
                  <a:pt x="16561" y="2425"/>
                </a:lnTo>
                <a:lnTo>
                  <a:pt x="16512" y="2425"/>
                </a:lnTo>
                <a:lnTo>
                  <a:pt x="15644" y="2425"/>
                </a:lnTo>
                <a:lnTo>
                  <a:pt x="15644" y="2425"/>
                </a:lnTo>
                <a:close/>
                <a:moveTo>
                  <a:pt x="16008" y="2092"/>
                </a:moveTo>
                <a:lnTo>
                  <a:pt x="16491" y="2092"/>
                </a:lnTo>
                <a:lnTo>
                  <a:pt x="16518" y="2092"/>
                </a:lnTo>
                <a:lnTo>
                  <a:pt x="16546" y="2091"/>
                </a:lnTo>
                <a:lnTo>
                  <a:pt x="16573" y="2089"/>
                </a:lnTo>
                <a:lnTo>
                  <a:pt x="16600" y="2088"/>
                </a:lnTo>
                <a:lnTo>
                  <a:pt x="16628" y="2086"/>
                </a:lnTo>
                <a:lnTo>
                  <a:pt x="16655" y="2084"/>
                </a:lnTo>
                <a:lnTo>
                  <a:pt x="16682" y="2081"/>
                </a:lnTo>
                <a:lnTo>
                  <a:pt x="16710" y="2076"/>
                </a:lnTo>
                <a:lnTo>
                  <a:pt x="16736" y="2072"/>
                </a:lnTo>
                <a:lnTo>
                  <a:pt x="16762" y="2068"/>
                </a:lnTo>
                <a:lnTo>
                  <a:pt x="16788" y="2062"/>
                </a:lnTo>
                <a:lnTo>
                  <a:pt x="16812" y="2055"/>
                </a:lnTo>
                <a:lnTo>
                  <a:pt x="16835" y="2048"/>
                </a:lnTo>
                <a:lnTo>
                  <a:pt x="16858" y="2039"/>
                </a:lnTo>
                <a:lnTo>
                  <a:pt x="16881" y="2030"/>
                </a:lnTo>
                <a:lnTo>
                  <a:pt x="16903" y="2020"/>
                </a:lnTo>
                <a:lnTo>
                  <a:pt x="16924" y="2009"/>
                </a:lnTo>
                <a:lnTo>
                  <a:pt x="16943" y="1997"/>
                </a:lnTo>
                <a:lnTo>
                  <a:pt x="16962" y="1984"/>
                </a:lnTo>
                <a:lnTo>
                  <a:pt x="16980" y="1968"/>
                </a:lnTo>
                <a:lnTo>
                  <a:pt x="16996" y="1953"/>
                </a:lnTo>
                <a:lnTo>
                  <a:pt x="17011" y="1937"/>
                </a:lnTo>
                <a:lnTo>
                  <a:pt x="17025" y="1918"/>
                </a:lnTo>
                <a:lnTo>
                  <a:pt x="17038" y="1898"/>
                </a:lnTo>
                <a:lnTo>
                  <a:pt x="17050" y="1878"/>
                </a:lnTo>
                <a:lnTo>
                  <a:pt x="17060" y="1855"/>
                </a:lnTo>
                <a:lnTo>
                  <a:pt x="17068" y="1830"/>
                </a:lnTo>
                <a:lnTo>
                  <a:pt x="17076" y="1804"/>
                </a:lnTo>
                <a:lnTo>
                  <a:pt x="17081" y="1777"/>
                </a:lnTo>
                <a:lnTo>
                  <a:pt x="17086" y="1747"/>
                </a:lnTo>
                <a:lnTo>
                  <a:pt x="17087" y="1716"/>
                </a:lnTo>
                <a:lnTo>
                  <a:pt x="17088" y="1683"/>
                </a:lnTo>
                <a:lnTo>
                  <a:pt x="17087" y="1652"/>
                </a:lnTo>
                <a:lnTo>
                  <a:pt x="17086" y="1621"/>
                </a:lnTo>
                <a:lnTo>
                  <a:pt x="17081" y="1593"/>
                </a:lnTo>
                <a:lnTo>
                  <a:pt x="17077" y="1565"/>
                </a:lnTo>
                <a:lnTo>
                  <a:pt x="17070" y="1541"/>
                </a:lnTo>
                <a:lnTo>
                  <a:pt x="17063" y="1518"/>
                </a:lnTo>
                <a:lnTo>
                  <a:pt x="17052" y="1496"/>
                </a:lnTo>
                <a:lnTo>
                  <a:pt x="17042" y="1476"/>
                </a:lnTo>
                <a:lnTo>
                  <a:pt x="17029" y="1457"/>
                </a:lnTo>
                <a:lnTo>
                  <a:pt x="17016" y="1440"/>
                </a:lnTo>
                <a:lnTo>
                  <a:pt x="17002" y="1424"/>
                </a:lnTo>
                <a:lnTo>
                  <a:pt x="16986" y="1410"/>
                </a:lnTo>
                <a:lnTo>
                  <a:pt x="16969" y="1395"/>
                </a:lnTo>
                <a:lnTo>
                  <a:pt x="16952" y="1384"/>
                </a:lnTo>
                <a:lnTo>
                  <a:pt x="16932" y="1372"/>
                </a:lnTo>
                <a:lnTo>
                  <a:pt x="16911" y="1364"/>
                </a:lnTo>
                <a:lnTo>
                  <a:pt x="16890" y="1355"/>
                </a:lnTo>
                <a:lnTo>
                  <a:pt x="16868" y="1346"/>
                </a:lnTo>
                <a:lnTo>
                  <a:pt x="16847" y="1339"/>
                </a:lnTo>
                <a:lnTo>
                  <a:pt x="16824" y="1333"/>
                </a:lnTo>
                <a:lnTo>
                  <a:pt x="16799" y="1328"/>
                </a:lnTo>
                <a:lnTo>
                  <a:pt x="16775" y="1323"/>
                </a:lnTo>
                <a:lnTo>
                  <a:pt x="16750" y="1319"/>
                </a:lnTo>
                <a:lnTo>
                  <a:pt x="16724" y="1315"/>
                </a:lnTo>
                <a:lnTo>
                  <a:pt x="16698" y="1312"/>
                </a:lnTo>
                <a:lnTo>
                  <a:pt x="16672" y="1310"/>
                </a:lnTo>
                <a:lnTo>
                  <a:pt x="16646" y="1307"/>
                </a:lnTo>
                <a:lnTo>
                  <a:pt x="16619" y="1306"/>
                </a:lnTo>
                <a:lnTo>
                  <a:pt x="16592" y="1305"/>
                </a:lnTo>
                <a:lnTo>
                  <a:pt x="16564" y="1303"/>
                </a:lnTo>
                <a:lnTo>
                  <a:pt x="16537" y="1303"/>
                </a:lnTo>
                <a:lnTo>
                  <a:pt x="16508" y="1303"/>
                </a:lnTo>
                <a:lnTo>
                  <a:pt x="16007" y="1303"/>
                </a:lnTo>
                <a:lnTo>
                  <a:pt x="16007" y="2092"/>
                </a:lnTo>
                <a:lnTo>
                  <a:pt x="16008" y="2092"/>
                </a:lnTo>
                <a:close/>
                <a:moveTo>
                  <a:pt x="18292" y="2445"/>
                </a:moveTo>
                <a:lnTo>
                  <a:pt x="18262" y="2445"/>
                </a:lnTo>
                <a:lnTo>
                  <a:pt x="18233" y="2444"/>
                </a:lnTo>
                <a:lnTo>
                  <a:pt x="18203" y="2441"/>
                </a:lnTo>
                <a:lnTo>
                  <a:pt x="18174" y="2436"/>
                </a:lnTo>
                <a:lnTo>
                  <a:pt x="18145" y="2432"/>
                </a:lnTo>
                <a:lnTo>
                  <a:pt x="18117" y="2426"/>
                </a:lnTo>
                <a:lnTo>
                  <a:pt x="18088" y="2421"/>
                </a:lnTo>
                <a:lnTo>
                  <a:pt x="18059" y="2412"/>
                </a:lnTo>
                <a:lnTo>
                  <a:pt x="18032" y="2403"/>
                </a:lnTo>
                <a:lnTo>
                  <a:pt x="18004" y="2395"/>
                </a:lnTo>
                <a:lnTo>
                  <a:pt x="17977" y="2383"/>
                </a:lnTo>
                <a:lnTo>
                  <a:pt x="17952" y="2372"/>
                </a:lnTo>
                <a:lnTo>
                  <a:pt x="17927" y="2359"/>
                </a:lnTo>
                <a:lnTo>
                  <a:pt x="17904" y="2344"/>
                </a:lnTo>
                <a:lnTo>
                  <a:pt x="17879" y="2330"/>
                </a:lnTo>
                <a:lnTo>
                  <a:pt x="17856" y="2313"/>
                </a:lnTo>
                <a:lnTo>
                  <a:pt x="17834" y="2295"/>
                </a:lnTo>
                <a:lnTo>
                  <a:pt x="17814" y="2278"/>
                </a:lnTo>
                <a:lnTo>
                  <a:pt x="17794" y="2258"/>
                </a:lnTo>
                <a:lnTo>
                  <a:pt x="17777" y="2238"/>
                </a:lnTo>
                <a:lnTo>
                  <a:pt x="17760" y="2216"/>
                </a:lnTo>
                <a:lnTo>
                  <a:pt x="17744" y="2193"/>
                </a:lnTo>
                <a:lnTo>
                  <a:pt x="17728" y="2170"/>
                </a:lnTo>
                <a:lnTo>
                  <a:pt x="17715" y="2145"/>
                </a:lnTo>
                <a:lnTo>
                  <a:pt x="17702" y="2120"/>
                </a:lnTo>
                <a:lnTo>
                  <a:pt x="17690" y="2092"/>
                </a:lnTo>
                <a:lnTo>
                  <a:pt x="17682" y="2063"/>
                </a:lnTo>
                <a:lnTo>
                  <a:pt x="17675" y="2035"/>
                </a:lnTo>
                <a:lnTo>
                  <a:pt x="17669" y="2004"/>
                </a:lnTo>
                <a:lnTo>
                  <a:pt x="17664" y="1973"/>
                </a:lnTo>
                <a:lnTo>
                  <a:pt x="17662" y="1940"/>
                </a:lnTo>
                <a:lnTo>
                  <a:pt x="17662" y="1906"/>
                </a:lnTo>
                <a:lnTo>
                  <a:pt x="17662" y="1866"/>
                </a:lnTo>
                <a:lnTo>
                  <a:pt x="17666" y="1827"/>
                </a:lnTo>
                <a:lnTo>
                  <a:pt x="17670" y="1791"/>
                </a:lnTo>
                <a:lnTo>
                  <a:pt x="17677" y="1757"/>
                </a:lnTo>
                <a:lnTo>
                  <a:pt x="17686" y="1722"/>
                </a:lnTo>
                <a:lnTo>
                  <a:pt x="17698" y="1692"/>
                </a:lnTo>
                <a:lnTo>
                  <a:pt x="17711" y="1662"/>
                </a:lnTo>
                <a:lnTo>
                  <a:pt x="17725" y="1634"/>
                </a:lnTo>
                <a:lnTo>
                  <a:pt x="17741" y="1607"/>
                </a:lnTo>
                <a:lnTo>
                  <a:pt x="17760" y="1582"/>
                </a:lnTo>
                <a:lnTo>
                  <a:pt x="17778" y="1559"/>
                </a:lnTo>
                <a:lnTo>
                  <a:pt x="17798" y="1538"/>
                </a:lnTo>
                <a:lnTo>
                  <a:pt x="17821" y="1518"/>
                </a:lnTo>
                <a:lnTo>
                  <a:pt x="17844" y="1499"/>
                </a:lnTo>
                <a:lnTo>
                  <a:pt x="17869" y="1482"/>
                </a:lnTo>
                <a:lnTo>
                  <a:pt x="17895" y="1466"/>
                </a:lnTo>
                <a:lnTo>
                  <a:pt x="17922" y="1451"/>
                </a:lnTo>
                <a:lnTo>
                  <a:pt x="17950" y="1438"/>
                </a:lnTo>
                <a:lnTo>
                  <a:pt x="17978" y="1426"/>
                </a:lnTo>
                <a:lnTo>
                  <a:pt x="18009" y="1414"/>
                </a:lnTo>
                <a:lnTo>
                  <a:pt x="18040" y="1404"/>
                </a:lnTo>
                <a:lnTo>
                  <a:pt x="18072" y="1395"/>
                </a:lnTo>
                <a:lnTo>
                  <a:pt x="18105" y="1387"/>
                </a:lnTo>
                <a:lnTo>
                  <a:pt x="18140" y="1379"/>
                </a:lnTo>
                <a:lnTo>
                  <a:pt x="18174" y="1374"/>
                </a:lnTo>
                <a:lnTo>
                  <a:pt x="18210" y="1369"/>
                </a:lnTo>
                <a:lnTo>
                  <a:pt x="18246" y="1365"/>
                </a:lnTo>
                <a:lnTo>
                  <a:pt x="18282" y="1361"/>
                </a:lnTo>
                <a:lnTo>
                  <a:pt x="18318" y="1358"/>
                </a:lnTo>
                <a:lnTo>
                  <a:pt x="18356" y="1356"/>
                </a:lnTo>
                <a:lnTo>
                  <a:pt x="18392" y="1355"/>
                </a:lnTo>
                <a:lnTo>
                  <a:pt x="18429" y="1355"/>
                </a:lnTo>
                <a:lnTo>
                  <a:pt x="18873" y="1355"/>
                </a:lnTo>
                <a:lnTo>
                  <a:pt x="18871" y="1322"/>
                </a:lnTo>
                <a:lnTo>
                  <a:pt x="18870" y="1290"/>
                </a:lnTo>
                <a:lnTo>
                  <a:pt x="18867" y="1258"/>
                </a:lnTo>
                <a:lnTo>
                  <a:pt x="18863" y="1228"/>
                </a:lnTo>
                <a:lnTo>
                  <a:pt x="18857" y="1199"/>
                </a:lnTo>
                <a:lnTo>
                  <a:pt x="18850" y="1172"/>
                </a:lnTo>
                <a:lnTo>
                  <a:pt x="18841" y="1145"/>
                </a:lnTo>
                <a:lnTo>
                  <a:pt x="18831" y="1120"/>
                </a:lnTo>
                <a:lnTo>
                  <a:pt x="18819" y="1094"/>
                </a:lnTo>
                <a:lnTo>
                  <a:pt x="18808" y="1071"/>
                </a:lnTo>
                <a:lnTo>
                  <a:pt x="18793" y="1050"/>
                </a:lnTo>
                <a:lnTo>
                  <a:pt x="18779" y="1030"/>
                </a:lnTo>
                <a:lnTo>
                  <a:pt x="18762" y="1011"/>
                </a:lnTo>
                <a:lnTo>
                  <a:pt x="18743" y="992"/>
                </a:lnTo>
                <a:lnTo>
                  <a:pt x="18724" y="976"/>
                </a:lnTo>
                <a:lnTo>
                  <a:pt x="18703" y="962"/>
                </a:lnTo>
                <a:lnTo>
                  <a:pt x="18680" y="949"/>
                </a:lnTo>
                <a:lnTo>
                  <a:pt x="18655" y="937"/>
                </a:lnTo>
                <a:lnTo>
                  <a:pt x="18629" y="927"/>
                </a:lnTo>
                <a:lnTo>
                  <a:pt x="18600" y="919"/>
                </a:lnTo>
                <a:lnTo>
                  <a:pt x="18572" y="913"/>
                </a:lnTo>
                <a:lnTo>
                  <a:pt x="18540" y="909"/>
                </a:lnTo>
                <a:lnTo>
                  <a:pt x="18507" y="906"/>
                </a:lnTo>
                <a:lnTo>
                  <a:pt x="18471" y="906"/>
                </a:lnTo>
                <a:lnTo>
                  <a:pt x="18429" y="906"/>
                </a:lnTo>
                <a:lnTo>
                  <a:pt x="18387" y="910"/>
                </a:lnTo>
                <a:lnTo>
                  <a:pt x="18347" y="916"/>
                </a:lnTo>
                <a:lnTo>
                  <a:pt x="18308" y="924"/>
                </a:lnTo>
                <a:lnTo>
                  <a:pt x="18289" y="929"/>
                </a:lnTo>
                <a:lnTo>
                  <a:pt x="18271" y="935"/>
                </a:lnTo>
                <a:lnTo>
                  <a:pt x="18253" y="942"/>
                </a:lnTo>
                <a:lnTo>
                  <a:pt x="18236" y="949"/>
                </a:lnTo>
                <a:lnTo>
                  <a:pt x="18220" y="956"/>
                </a:lnTo>
                <a:lnTo>
                  <a:pt x="18204" y="965"/>
                </a:lnTo>
                <a:lnTo>
                  <a:pt x="18190" y="975"/>
                </a:lnTo>
                <a:lnTo>
                  <a:pt x="18176" y="983"/>
                </a:lnTo>
                <a:lnTo>
                  <a:pt x="18163" y="995"/>
                </a:lnTo>
                <a:lnTo>
                  <a:pt x="18151" y="1007"/>
                </a:lnTo>
                <a:lnTo>
                  <a:pt x="18140" y="1019"/>
                </a:lnTo>
                <a:lnTo>
                  <a:pt x="18130" y="1032"/>
                </a:lnTo>
                <a:lnTo>
                  <a:pt x="18121" y="1047"/>
                </a:lnTo>
                <a:lnTo>
                  <a:pt x="18112" y="1061"/>
                </a:lnTo>
                <a:lnTo>
                  <a:pt x="18107" y="1077"/>
                </a:lnTo>
                <a:lnTo>
                  <a:pt x="18101" y="1094"/>
                </a:lnTo>
                <a:lnTo>
                  <a:pt x="17731" y="1094"/>
                </a:lnTo>
                <a:lnTo>
                  <a:pt x="17736" y="1061"/>
                </a:lnTo>
                <a:lnTo>
                  <a:pt x="17744" y="1031"/>
                </a:lnTo>
                <a:lnTo>
                  <a:pt x="17752" y="1001"/>
                </a:lnTo>
                <a:lnTo>
                  <a:pt x="17764" y="972"/>
                </a:lnTo>
                <a:lnTo>
                  <a:pt x="17775" y="945"/>
                </a:lnTo>
                <a:lnTo>
                  <a:pt x="17790" y="919"/>
                </a:lnTo>
                <a:lnTo>
                  <a:pt x="17806" y="893"/>
                </a:lnTo>
                <a:lnTo>
                  <a:pt x="17823" y="870"/>
                </a:lnTo>
                <a:lnTo>
                  <a:pt x="17842" y="847"/>
                </a:lnTo>
                <a:lnTo>
                  <a:pt x="17860" y="824"/>
                </a:lnTo>
                <a:lnTo>
                  <a:pt x="17882" y="803"/>
                </a:lnTo>
                <a:lnTo>
                  <a:pt x="17904" y="783"/>
                </a:lnTo>
                <a:lnTo>
                  <a:pt x="17927" y="765"/>
                </a:lnTo>
                <a:lnTo>
                  <a:pt x="17950" y="746"/>
                </a:lnTo>
                <a:lnTo>
                  <a:pt x="17976" y="729"/>
                </a:lnTo>
                <a:lnTo>
                  <a:pt x="18001" y="713"/>
                </a:lnTo>
                <a:lnTo>
                  <a:pt x="18027" y="698"/>
                </a:lnTo>
                <a:lnTo>
                  <a:pt x="18055" y="684"/>
                </a:lnTo>
                <a:lnTo>
                  <a:pt x="18084" y="671"/>
                </a:lnTo>
                <a:lnTo>
                  <a:pt x="18111" y="659"/>
                </a:lnTo>
                <a:lnTo>
                  <a:pt x="18140" y="648"/>
                </a:lnTo>
                <a:lnTo>
                  <a:pt x="18170" y="639"/>
                </a:lnTo>
                <a:lnTo>
                  <a:pt x="18199" y="631"/>
                </a:lnTo>
                <a:lnTo>
                  <a:pt x="18229" y="622"/>
                </a:lnTo>
                <a:lnTo>
                  <a:pt x="18259" y="615"/>
                </a:lnTo>
                <a:lnTo>
                  <a:pt x="18291" y="609"/>
                </a:lnTo>
                <a:lnTo>
                  <a:pt x="18321" y="605"/>
                </a:lnTo>
                <a:lnTo>
                  <a:pt x="18353" y="600"/>
                </a:lnTo>
                <a:lnTo>
                  <a:pt x="18383" y="598"/>
                </a:lnTo>
                <a:lnTo>
                  <a:pt x="18415" y="595"/>
                </a:lnTo>
                <a:lnTo>
                  <a:pt x="18446" y="593"/>
                </a:lnTo>
                <a:lnTo>
                  <a:pt x="18478" y="593"/>
                </a:lnTo>
                <a:lnTo>
                  <a:pt x="18510" y="593"/>
                </a:lnTo>
                <a:lnTo>
                  <a:pt x="18541" y="595"/>
                </a:lnTo>
                <a:lnTo>
                  <a:pt x="18573" y="596"/>
                </a:lnTo>
                <a:lnTo>
                  <a:pt x="18602" y="599"/>
                </a:lnTo>
                <a:lnTo>
                  <a:pt x="18632" y="603"/>
                </a:lnTo>
                <a:lnTo>
                  <a:pt x="18660" y="608"/>
                </a:lnTo>
                <a:lnTo>
                  <a:pt x="18687" y="613"/>
                </a:lnTo>
                <a:lnTo>
                  <a:pt x="18714" y="619"/>
                </a:lnTo>
                <a:lnTo>
                  <a:pt x="18740" y="626"/>
                </a:lnTo>
                <a:lnTo>
                  <a:pt x="18766" y="634"/>
                </a:lnTo>
                <a:lnTo>
                  <a:pt x="18791" y="642"/>
                </a:lnTo>
                <a:lnTo>
                  <a:pt x="18814" y="651"/>
                </a:lnTo>
                <a:lnTo>
                  <a:pt x="18837" y="661"/>
                </a:lnTo>
                <a:lnTo>
                  <a:pt x="18860" y="672"/>
                </a:lnTo>
                <a:lnTo>
                  <a:pt x="18881" y="684"/>
                </a:lnTo>
                <a:lnTo>
                  <a:pt x="18901" y="695"/>
                </a:lnTo>
                <a:lnTo>
                  <a:pt x="18922" y="710"/>
                </a:lnTo>
                <a:lnTo>
                  <a:pt x="18942" y="723"/>
                </a:lnTo>
                <a:lnTo>
                  <a:pt x="18959" y="737"/>
                </a:lnTo>
                <a:lnTo>
                  <a:pt x="18978" y="753"/>
                </a:lnTo>
                <a:lnTo>
                  <a:pt x="18995" y="769"/>
                </a:lnTo>
                <a:lnTo>
                  <a:pt x="19011" y="786"/>
                </a:lnTo>
                <a:lnTo>
                  <a:pt x="19028" y="803"/>
                </a:lnTo>
                <a:lnTo>
                  <a:pt x="19043" y="821"/>
                </a:lnTo>
                <a:lnTo>
                  <a:pt x="19057" y="839"/>
                </a:lnTo>
                <a:lnTo>
                  <a:pt x="19071" y="860"/>
                </a:lnTo>
                <a:lnTo>
                  <a:pt x="19084" y="880"/>
                </a:lnTo>
                <a:lnTo>
                  <a:pt x="19097" y="900"/>
                </a:lnTo>
                <a:lnTo>
                  <a:pt x="19109" y="922"/>
                </a:lnTo>
                <a:lnTo>
                  <a:pt x="19120" y="945"/>
                </a:lnTo>
                <a:lnTo>
                  <a:pt x="19130" y="968"/>
                </a:lnTo>
                <a:lnTo>
                  <a:pt x="19140" y="991"/>
                </a:lnTo>
                <a:lnTo>
                  <a:pt x="19149" y="1015"/>
                </a:lnTo>
                <a:lnTo>
                  <a:pt x="19158" y="1040"/>
                </a:lnTo>
                <a:lnTo>
                  <a:pt x="19166" y="1066"/>
                </a:lnTo>
                <a:lnTo>
                  <a:pt x="19174" y="1091"/>
                </a:lnTo>
                <a:lnTo>
                  <a:pt x="19187" y="1145"/>
                </a:lnTo>
                <a:lnTo>
                  <a:pt x="19197" y="1201"/>
                </a:lnTo>
                <a:lnTo>
                  <a:pt x="19205" y="1260"/>
                </a:lnTo>
                <a:lnTo>
                  <a:pt x="19211" y="1319"/>
                </a:lnTo>
                <a:lnTo>
                  <a:pt x="19214" y="1382"/>
                </a:lnTo>
                <a:lnTo>
                  <a:pt x="19215" y="1447"/>
                </a:lnTo>
                <a:lnTo>
                  <a:pt x="19215" y="2425"/>
                </a:lnTo>
                <a:lnTo>
                  <a:pt x="18910" y="2425"/>
                </a:lnTo>
                <a:lnTo>
                  <a:pt x="18897" y="2202"/>
                </a:lnTo>
                <a:lnTo>
                  <a:pt x="18877" y="2226"/>
                </a:lnTo>
                <a:lnTo>
                  <a:pt x="18855" y="2249"/>
                </a:lnTo>
                <a:lnTo>
                  <a:pt x="18834" y="2269"/>
                </a:lnTo>
                <a:lnTo>
                  <a:pt x="18812" y="2289"/>
                </a:lnTo>
                <a:lnTo>
                  <a:pt x="18789" y="2308"/>
                </a:lnTo>
                <a:lnTo>
                  <a:pt x="18766" y="2325"/>
                </a:lnTo>
                <a:lnTo>
                  <a:pt x="18742" y="2340"/>
                </a:lnTo>
                <a:lnTo>
                  <a:pt x="18717" y="2354"/>
                </a:lnTo>
                <a:lnTo>
                  <a:pt x="18691" y="2367"/>
                </a:lnTo>
                <a:lnTo>
                  <a:pt x="18665" y="2379"/>
                </a:lnTo>
                <a:lnTo>
                  <a:pt x="18639" y="2389"/>
                </a:lnTo>
                <a:lnTo>
                  <a:pt x="18613" y="2399"/>
                </a:lnTo>
                <a:lnTo>
                  <a:pt x="18586" y="2408"/>
                </a:lnTo>
                <a:lnTo>
                  <a:pt x="18560" y="2415"/>
                </a:lnTo>
                <a:lnTo>
                  <a:pt x="18533" y="2421"/>
                </a:lnTo>
                <a:lnTo>
                  <a:pt x="18505" y="2426"/>
                </a:lnTo>
                <a:lnTo>
                  <a:pt x="18451" y="2435"/>
                </a:lnTo>
                <a:lnTo>
                  <a:pt x="18397" y="2441"/>
                </a:lnTo>
                <a:lnTo>
                  <a:pt x="18344" y="2444"/>
                </a:lnTo>
                <a:lnTo>
                  <a:pt x="18292" y="2445"/>
                </a:lnTo>
                <a:lnTo>
                  <a:pt x="18292" y="2445"/>
                </a:lnTo>
                <a:close/>
                <a:moveTo>
                  <a:pt x="18354" y="2147"/>
                </a:moveTo>
                <a:lnTo>
                  <a:pt x="18393" y="2145"/>
                </a:lnTo>
                <a:lnTo>
                  <a:pt x="18431" y="2144"/>
                </a:lnTo>
                <a:lnTo>
                  <a:pt x="18467" y="2140"/>
                </a:lnTo>
                <a:lnTo>
                  <a:pt x="18501" y="2134"/>
                </a:lnTo>
                <a:lnTo>
                  <a:pt x="18536" y="2125"/>
                </a:lnTo>
                <a:lnTo>
                  <a:pt x="18567" y="2117"/>
                </a:lnTo>
                <a:lnTo>
                  <a:pt x="18599" y="2107"/>
                </a:lnTo>
                <a:lnTo>
                  <a:pt x="18628" y="2094"/>
                </a:lnTo>
                <a:lnTo>
                  <a:pt x="18657" y="2079"/>
                </a:lnTo>
                <a:lnTo>
                  <a:pt x="18684" y="2065"/>
                </a:lnTo>
                <a:lnTo>
                  <a:pt x="18708" y="2048"/>
                </a:lnTo>
                <a:lnTo>
                  <a:pt x="18732" y="2029"/>
                </a:lnTo>
                <a:lnTo>
                  <a:pt x="18753" y="2009"/>
                </a:lnTo>
                <a:lnTo>
                  <a:pt x="18773" y="1987"/>
                </a:lnTo>
                <a:lnTo>
                  <a:pt x="18792" y="1964"/>
                </a:lnTo>
                <a:lnTo>
                  <a:pt x="18808" y="1940"/>
                </a:lnTo>
                <a:lnTo>
                  <a:pt x="18824" y="1914"/>
                </a:lnTo>
                <a:lnTo>
                  <a:pt x="18837" y="1886"/>
                </a:lnTo>
                <a:lnTo>
                  <a:pt x="18847" y="1858"/>
                </a:lnTo>
                <a:lnTo>
                  <a:pt x="18857" y="1829"/>
                </a:lnTo>
                <a:lnTo>
                  <a:pt x="18863" y="1797"/>
                </a:lnTo>
                <a:lnTo>
                  <a:pt x="18868" y="1765"/>
                </a:lnTo>
                <a:lnTo>
                  <a:pt x="18871" y="1732"/>
                </a:lnTo>
                <a:lnTo>
                  <a:pt x="18873" y="1698"/>
                </a:lnTo>
                <a:lnTo>
                  <a:pt x="18873" y="1626"/>
                </a:lnTo>
                <a:lnTo>
                  <a:pt x="18550" y="1626"/>
                </a:lnTo>
                <a:lnTo>
                  <a:pt x="18500" y="1626"/>
                </a:lnTo>
                <a:lnTo>
                  <a:pt x="18451" y="1627"/>
                </a:lnTo>
                <a:lnTo>
                  <a:pt x="18402" y="1629"/>
                </a:lnTo>
                <a:lnTo>
                  <a:pt x="18354" y="1631"/>
                </a:lnTo>
                <a:lnTo>
                  <a:pt x="18307" y="1634"/>
                </a:lnTo>
                <a:lnTo>
                  <a:pt x="18262" y="1640"/>
                </a:lnTo>
                <a:lnTo>
                  <a:pt x="18220" y="1649"/>
                </a:lnTo>
                <a:lnTo>
                  <a:pt x="18180" y="1659"/>
                </a:lnTo>
                <a:lnTo>
                  <a:pt x="18161" y="1665"/>
                </a:lnTo>
                <a:lnTo>
                  <a:pt x="18144" y="1672"/>
                </a:lnTo>
                <a:lnTo>
                  <a:pt x="18127" y="1679"/>
                </a:lnTo>
                <a:lnTo>
                  <a:pt x="18111" y="1688"/>
                </a:lnTo>
                <a:lnTo>
                  <a:pt x="18096" y="1698"/>
                </a:lnTo>
                <a:lnTo>
                  <a:pt x="18084" y="1708"/>
                </a:lnTo>
                <a:lnTo>
                  <a:pt x="18071" y="1719"/>
                </a:lnTo>
                <a:lnTo>
                  <a:pt x="18059" y="1732"/>
                </a:lnTo>
                <a:lnTo>
                  <a:pt x="18049" y="1745"/>
                </a:lnTo>
                <a:lnTo>
                  <a:pt x="18039" y="1761"/>
                </a:lnTo>
                <a:lnTo>
                  <a:pt x="18032" y="1777"/>
                </a:lnTo>
                <a:lnTo>
                  <a:pt x="18026" y="1794"/>
                </a:lnTo>
                <a:lnTo>
                  <a:pt x="18020" y="1814"/>
                </a:lnTo>
                <a:lnTo>
                  <a:pt x="18017" y="1834"/>
                </a:lnTo>
                <a:lnTo>
                  <a:pt x="18014" y="1856"/>
                </a:lnTo>
                <a:lnTo>
                  <a:pt x="18014" y="1879"/>
                </a:lnTo>
                <a:lnTo>
                  <a:pt x="18014" y="1902"/>
                </a:lnTo>
                <a:lnTo>
                  <a:pt x="18017" y="1925"/>
                </a:lnTo>
                <a:lnTo>
                  <a:pt x="18022" y="1945"/>
                </a:lnTo>
                <a:lnTo>
                  <a:pt x="18026" y="1964"/>
                </a:lnTo>
                <a:lnTo>
                  <a:pt x="18033" y="1983"/>
                </a:lnTo>
                <a:lnTo>
                  <a:pt x="18042" y="2000"/>
                </a:lnTo>
                <a:lnTo>
                  <a:pt x="18050" y="2016"/>
                </a:lnTo>
                <a:lnTo>
                  <a:pt x="18062" y="2030"/>
                </a:lnTo>
                <a:lnTo>
                  <a:pt x="18075" y="2045"/>
                </a:lnTo>
                <a:lnTo>
                  <a:pt x="18088" y="2058"/>
                </a:lnTo>
                <a:lnTo>
                  <a:pt x="18102" y="2071"/>
                </a:lnTo>
                <a:lnTo>
                  <a:pt x="18118" y="2082"/>
                </a:lnTo>
                <a:lnTo>
                  <a:pt x="18134" y="2092"/>
                </a:lnTo>
                <a:lnTo>
                  <a:pt x="18151" y="2101"/>
                </a:lnTo>
                <a:lnTo>
                  <a:pt x="18170" y="2109"/>
                </a:lnTo>
                <a:lnTo>
                  <a:pt x="18189" y="2118"/>
                </a:lnTo>
                <a:lnTo>
                  <a:pt x="18209" y="2125"/>
                </a:lnTo>
                <a:lnTo>
                  <a:pt x="18229" y="2131"/>
                </a:lnTo>
                <a:lnTo>
                  <a:pt x="18249" y="2135"/>
                </a:lnTo>
                <a:lnTo>
                  <a:pt x="18269" y="2140"/>
                </a:lnTo>
                <a:lnTo>
                  <a:pt x="18291" y="2143"/>
                </a:lnTo>
                <a:lnTo>
                  <a:pt x="18311" y="2145"/>
                </a:lnTo>
                <a:lnTo>
                  <a:pt x="18333" y="2147"/>
                </a:lnTo>
                <a:lnTo>
                  <a:pt x="18354" y="2147"/>
                </a:lnTo>
                <a:lnTo>
                  <a:pt x="18354" y="2147"/>
                </a:lnTo>
                <a:close/>
                <a:moveTo>
                  <a:pt x="19555" y="2425"/>
                </a:moveTo>
                <a:lnTo>
                  <a:pt x="19555" y="618"/>
                </a:lnTo>
                <a:lnTo>
                  <a:pt x="19908" y="618"/>
                </a:lnTo>
                <a:lnTo>
                  <a:pt x="19908" y="1378"/>
                </a:lnTo>
                <a:lnTo>
                  <a:pt x="20742" y="1378"/>
                </a:lnTo>
                <a:lnTo>
                  <a:pt x="20742" y="618"/>
                </a:lnTo>
                <a:lnTo>
                  <a:pt x="21095" y="618"/>
                </a:lnTo>
                <a:lnTo>
                  <a:pt x="21095" y="2425"/>
                </a:lnTo>
                <a:lnTo>
                  <a:pt x="20742" y="2425"/>
                </a:lnTo>
                <a:lnTo>
                  <a:pt x="20742" y="1690"/>
                </a:lnTo>
                <a:lnTo>
                  <a:pt x="19908" y="1690"/>
                </a:lnTo>
                <a:lnTo>
                  <a:pt x="19908" y="2425"/>
                </a:lnTo>
                <a:lnTo>
                  <a:pt x="19555" y="2425"/>
                </a:lnTo>
                <a:close/>
                <a:moveTo>
                  <a:pt x="21442" y="2425"/>
                </a:moveTo>
                <a:lnTo>
                  <a:pt x="21442" y="618"/>
                </a:lnTo>
                <a:lnTo>
                  <a:pt x="21794" y="618"/>
                </a:lnTo>
                <a:lnTo>
                  <a:pt x="21794" y="1368"/>
                </a:lnTo>
                <a:lnTo>
                  <a:pt x="22097" y="1368"/>
                </a:lnTo>
                <a:lnTo>
                  <a:pt x="22601" y="618"/>
                </a:lnTo>
                <a:lnTo>
                  <a:pt x="23005" y="618"/>
                </a:lnTo>
                <a:lnTo>
                  <a:pt x="22412" y="1474"/>
                </a:lnTo>
                <a:lnTo>
                  <a:pt x="23040" y="2425"/>
                </a:lnTo>
                <a:lnTo>
                  <a:pt x="22628" y="2425"/>
                </a:lnTo>
                <a:lnTo>
                  <a:pt x="22131" y="1680"/>
                </a:lnTo>
                <a:lnTo>
                  <a:pt x="21794" y="1680"/>
                </a:lnTo>
                <a:lnTo>
                  <a:pt x="21794" y="2425"/>
                </a:lnTo>
                <a:lnTo>
                  <a:pt x="21442" y="2425"/>
                </a:lnTo>
                <a:lnTo>
                  <a:pt x="21442" y="2425"/>
                </a:lnTo>
                <a:close/>
                <a:moveTo>
                  <a:pt x="10964" y="2425"/>
                </a:moveTo>
                <a:lnTo>
                  <a:pt x="11648" y="2425"/>
                </a:lnTo>
                <a:lnTo>
                  <a:pt x="11648" y="691"/>
                </a:lnTo>
                <a:lnTo>
                  <a:pt x="10964" y="691"/>
                </a:lnTo>
                <a:lnTo>
                  <a:pt x="10964" y="2425"/>
                </a:lnTo>
                <a:close/>
                <a:moveTo>
                  <a:pt x="14391" y="0"/>
                </a:moveTo>
                <a:lnTo>
                  <a:pt x="11648" y="0"/>
                </a:lnTo>
                <a:lnTo>
                  <a:pt x="11648" y="691"/>
                </a:lnTo>
                <a:lnTo>
                  <a:pt x="13700" y="691"/>
                </a:lnTo>
                <a:lnTo>
                  <a:pt x="13700" y="2425"/>
                </a:lnTo>
                <a:lnTo>
                  <a:pt x="14391" y="2425"/>
                </a:lnTo>
                <a:lnTo>
                  <a:pt x="14393" y="2425"/>
                </a:lnTo>
                <a:lnTo>
                  <a:pt x="14393" y="0"/>
                </a:lnTo>
                <a:lnTo>
                  <a:pt x="14391" y="0"/>
                </a:lnTo>
                <a:close/>
                <a:moveTo>
                  <a:pt x="8751" y="691"/>
                </a:moveTo>
                <a:lnTo>
                  <a:pt x="10531" y="691"/>
                </a:lnTo>
                <a:lnTo>
                  <a:pt x="10531" y="0"/>
                </a:lnTo>
                <a:lnTo>
                  <a:pt x="8626" y="0"/>
                </a:lnTo>
                <a:lnTo>
                  <a:pt x="8559" y="1"/>
                </a:lnTo>
                <a:lnTo>
                  <a:pt x="8496" y="7"/>
                </a:lnTo>
                <a:lnTo>
                  <a:pt x="8436" y="16"/>
                </a:lnTo>
                <a:lnTo>
                  <a:pt x="8378" y="27"/>
                </a:lnTo>
                <a:lnTo>
                  <a:pt x="8325" y="42"/>
                </a:lnTo>
                <a:lnTo>
                  <a:pt x="8274" y="60"/>
                </a:lnTo>
                <a:lnTo>
                  <a:pt x="8225" y="81"/>
                </a:lnTo>
                <a:lnTo>
                  <a:pt x="8181" y="105"/>
                </a:lnTo>
                <a:lnTo>
                  <a:pt x="8139" y="131"/>
                </a:lnTo>
                <a:lnTo>
                  <a:pt x="8100" y="160"/>
                </a:lnTo>
                <a:lnTo>
                  <a:pt x="8064" y="192"/>
                </a:lnTo>
                <a:lnTo>
                  <a:pt x="8029" y="225"/>
                </a:lnTo>
                <a:lnTo>
                  <a:pt x="7998" y="261"/>
                </a:lnTo>
                <a:lnTo>
                  <a:pt x="7969" y="298"/>
                </a:lnTo>
                <a:lnTo>
                  <a:pt x="7942" y="338"/>
                </a:lnTo>
                <a:lnTo>
                  <a:pt x="7917" y="380"/>
                </a:lnTo>
                <a:lnTo>
                  <a:pt x="7896" y="423"/>
                </a:lnTo>
                <a:lnTo>
                  <a:pt x="7875" y="468"/>
                </a:lnTo>
                <a:lnTo>
                  <a:pt x="7857" y="515"/>
                </a:lnTo>
                <a:lnTo>
                  <a:pt x="7841" y="563"/>
                </a:lnTo>
                <a:lnTo>
                  <a:pt x="7825" y="613"/>
                </a:lnTo>
                <a:lnTo>
                  <a:pt x="7812" y="664"/>
                </a:lnTo>
                <a:lnTo>
                  <a:pt x="7802" y="716"/>
                </a:lnTo>
                <a:lnTo>
                  <a:pt x="7792" y="767"/>
                </a:lnTo>
                <a:lnTo>
                  <a:pt x="7783" y="821"/>
                </a:lnTo>
                <a:lnTo>
                  <a:pt x="7776" y="875"/>
                </a:lnTo>
                <a:lnTo>
                  <a:pt x="7772" y="930"/>
                </a:lnTo>
                <a:lnTo>
                  <a:pt x="7766" y="986"/>
                </a:lnTo>
                <a:lnTo>
                  <a:pt x="7763" y="1043"/>
                </a:lnTo>
                <a:lnTo>
                  <a:pt x="7762" y="1099"/>
                </a:lnTo>
                <a:lnTo>
                  <a:pt x="7760" y="1155"/>
                </a:lnTo>
                <a:lnTo>
                  <a:pt x="7760" y="1211"/>
                </a:lnTo>
                <a:lnTo>
                  <a:pt x="7760" y="1267"/>
                </a:lnTo>
                <a:lnTo>
                  <a:pt x="7762" y="1323"/>
                </a:lnTo>
                <a:lnTo>
                  <a:pt x="7763" y="1379"/>
                </a:lnTo>
                <a:lnTo>
                  <a:pt x="7766" y="1436"/>
                </a:lnTo>
                <a:lnTo>
                  <a:pt x="7770" y="1490"/>
                </a:lnTo>
                <a:lnTo>
                  <a:pt x="7776" y="1546"/>
                </a:lnTo>
                <a:lnTo>
                  <a:pt x="7783" y="1600"/>
                </a:lnTo>
                <a:lnTo>
                  <a:pt x="7792" y="1654"/>
                </a:lnTo>
                <a:lnTo>
                  <a:pt x="7800" y="1706"/>
                </a:lnTo>
                <a:lnTo>
                  <a:pt x="7812" y="1758"/>
                </a:lnTo>
                <a:lnTo>
                  <a:pt x="7825" y="1810"/>
                </a:lnTo>
                <a:lnTo>
                  <a:pt x="7839" y="1859"/>
                </a:lnTo>
                <a:lnTo>
                  <a:pt x="7857" y="1908"/>
                </a:lnTo>
                <a:lnTo>
                  <a:pt x="7874" y="1954"/>
                </a:lnTo>
                <a:lnTo>
                  <a:pt x="7894" y="2000"/>
                </a:lnTo>
                <a:lnTo>
                  <a:pt x="7917" y="2043"/>
                </a:lnTo>
                <a:lnTo>
                  <a:pt x="7942" y="2085"/>
                </a:lnTo>
                <a:lnTo>
                  <a:pt x="7968" y="2125"/>
                </a:lnTo>
                <a:lnTo>
                  <a:pt x="7998" y="2163"/>
                </a:lnTo>
                <a:lnTo>
                  <a:pt x="8028" y="2199"/>
                </a:lnTo>
                <a:lnTo>
                  <a:pt x="8063" y="2233"/>
                </a:lnTo>
                <a:lnTo>
                  <a:pt x="8099" y="2264"/>
                </a:lnTo>
                <a:lnTo>
                  <a:pt x="8139" y="2292"/>
                </a:lnTo>
                <a:lnTo>
                  <a:pt x="8181" y="2320"/>
                </a:lnTo>
                <a:lnTo>
                  <a:pt x="8225" y="2343"/>
                </a:lnTo>
                <a:lnTo>
                  <a:pt x="8273" y="2364"/>
                </a:lnTo>
                <a:lnTo>
                  <a:pt x="8323" y="2382"/>
                </a:lnTo>
                <a:lnTo>
                  <a:pt x="8378" y="2397"/>
                </a:lnTo>
                <a:lnTo>
                  <a:pt x="8434" y="2409"/>
                </a:lnTo>
                <a:lnTo>
                  <a:pt x="8495" y="2418"/>
                </a:lnTo>
                <a:lnTo>
                  <a:pt x="8559" y="2423"/>
                </a:lnTo>
                <a:lnTo>
                  <a:pt x="8626" y="2425"/>
                </a:lnTo>
                <a:lnTo>
                  <a:pt x="10532" y="2425"/>
                </a:lnTo>
                <a:lnTo>
                  <a:pt x="10532" y="1731"/>
                </a:lnTo>
                <a:lnTo>
                  <a:pt x="8751" y="1731"/>
                </a:lnTo>
                <a:lnTo>
                  <a:pt x="8734" y="1731"/>
                </a:lnTo>
                <a:lnTo>
                  <a:pt x="8716" y="1729"/>
                </a:lnTo>
                <a:lnTo>
                  <a:pt x="8700" y="1726"/>
                </a:lnTo>
                <a:lnTo>
                  <a:pt x="8685" y="1722"/>
                </a:lnTo>
                <a:lnTo>
                  <a:pt x="8669" y="1718"/>
                </a:lnTo>
                <a:lnTo>
                  <a:pt x="8654" y="1712"/>
                </a:lnTo>
                <a:lnTo>
                  <a:pt x="8640" y="1706"/>
                </a:lnTo>
                <a:lnTo>
                  <a:pt x="8626" y="1698"/>
                </a:lnTo>
                <a:lnTo>
                  <a:pt x="8613" y="1690"/>
                </a:lnTo>
                <a:lnTo>
                  <a:pt x="8600" y="1680"/>
                </a:lnTo>
                <a:lnTo>
                  <a:pt x="8587" y="1672"/>
                </a:lnTo>
                <a:lnTo>
                  <a:pt x="8575" y="1660"/>
                </a:lnTo>
                <a:lnTo>
                  <a:pt x="8564" y="1650"/>
                </a:lnTo>
                <a:lnTo>
                  <a:pt x="8552" y="1637"/>
                </a:lnTo>
                <a:lnTo>
                  <a:pt x="8542" y="1626"/>
                </a:lnTo>
                <a:lnTo>
                  <a:pt x="8532" y="1613"/>
                </a:lnTo>
                <a:lnTo>
                  <a:pt x="8523" y="1598"/>
                </a:lnTo>
                <a:lnTo>
                  <a:pt x="8515" y="1584"/>
                </a:lnTo>
                <a:lnTo>
                  <a:pt x="8506" y="1570"/>
                </a:lnTo>
                <a:lnTo>
                  <a:pt x="8499" y="1555"/>
                </a:lnTo>
                <a:lnTo>
                  <a:pt x="8484" y="1523"/>
                </a:lnTo>
                <a:lnTo>
                  <a:pt x="8473" y="1490"/>
                </a:lnTo>
                <a:lnTo>
                  <a:pt x="8464" y="1457"/>
                </a:lnTo>
                <a:lnTo>
                  <a:pt x="8459" y="1421"/>
                </a:lnTo>
                <a:lnTo>
                  <a:pt x="8454" y="1387"/>
                </a:lnTo>
                <a:lnTo>
                  <a:pt x="8453" y="1351"/>
                </a:lnTo>
                <a:lnTo>
                  <a:pt x="8453" y="1328"/>
                </a:lnTo>
                <a:lnTo>
                  <a:pt x="8453" y="1293"/>
                </a:lnTo>
                <a:lnTo>
                  <a:pt x="8451" y="1254"/>
                </a:lnTo>
                <a:lnTo>
                  <a:pt x="8451" y="1212"/>
                </a:lnTo>
                <a:lnTo>
                  <a:pt x="8451" y="1169"/>
                </a:lnTo>
                <a:lnTo>
                  <a:pt x="8453" y="1129"/>
                </a:lnTo>
                <a:lnTo>
                  <a:pt x="8453" y="1096"/>
                </a:lnTo>
                <a:lnTo>
                  <a:pt x="8453" y="1070"/>
                </a:lnTo>
                <a:lnTo>
                  <a:pt x="8454" y="1035"/>
                </a:lnTo>
                <a:lnTo>
                  <a:pt x="8459" y="1001"/>
                </a:lnTo>
                <a:lnTo>
                  <a:pt x="8464" y="968"/>
                </a:lnTo>
                <a:lnTo>
                  <a:pt x="8473" y="935"/>
                </a:lnTo>
                <a:lnTo>
                  <a:pt x="8484" y="901"/>
                </a:lnTo>
                <a:lnTo>
                  <a:pt x="8497" y="870"/>
                </a:lnTo>
                <a:lnTo>
                  <a:pt x="8513" y="841"/>
                </a:lnTo>
                <a:lnTo>
                  <a:pt x="8531" y="812"/>
                </a:lnTo>
                <a:lnTo>
                  <a:pt x="8541" y="799"/>
                </a:lnTo>
                <a:lnTo>
                  <a:pt x="8551" y="786"/>
                </a:lnTo>
                <a:lnTo>
                  <a:pt x="8562" y="775"/>
                </a:lnTo>
                <a:lnTo>
                  <a:pt x="8574" y="763"/>
                </a:lnTo>
                <a:lnTo>
                  <a:pt x="8585" y="753"/>
                </a:lnTo>
                <a:lnTo>
                  <a:pt x="8598" y="743"/>
                </a:lnTo>
                <a:lnTo>
                  <a:pt x="8611" y="733"/>
                </a:lnTo>
                <a:lnTo>
                  <a:pt x="8624" y="726"/>
                </a:lnTo>
                <a:lnTo>
                  <a:pt x="8639" y="717"/>
                </a:lnTo>
                <a:lnTo>
                  <a:pt x="8653" y="711"/>
                </a:lnTo>
                <a:lnTo>
                  <a:pt x="8667" y="706"/>
                </a:lnTo>
                <a:lnTo>
                  <a:pt x="8683" y="701"/>
                </a:lnTo>
                <a:lnTo>
                  <a:pt x="8699" y="697"/>
                </a:lnTo>
                <a:lnTo>
                  <a:pt x="8716" y="694"/>
                </a:lnTo>
                <a:lnTo>
                  <a:pt x="8734" y="693"/>
                </a:lnTo>
                <a:lnTo>
                  <a:pt x="8751" y="691"/>
                </a:lnTo>
                <a:close/>
                <a:moveTo>
                  <a:pt x="7328" y="0"/>
                </a:moveTo>
                <a:lnTo>
                  <a:pt x="6290" y="0"/>
                </a:lnTo>
                <a:lnTo>
                  <a:pt x="5596" y="1038"/>
                </a:lnTo>
                <a:lnTo>
                  <a:pt x="4903" y="0"/>
                </a:lnTo>
                <a:lnTo>
                  <a:pt x="3865" y="0"/>
                </a:lnTo>
                <a:lnTo>
                  <a:pt x="3865" y="2425"/>
                </a:lnTo>
                <a:lnTo>
                  <a:pt x="4556" y="2425"/>
                </a:lnTo>
                <a:lnTo>
                  <a:pt x="4556" y="684"/>
                </a:lnTo>
                <a:lnTo>
                  <a:pt x="5249" y="1731"/>
                </a:lnTo>
                <a:lnTo>
                  <a:pt x="5944" y="1731"/>
                </a:lnTo>
                <a:lnTo>
                  <a:pt x="6634" y="684"/>
                </a:lnTo>
                <a:lnTo>
                  <a:pt x="6634" y="2425"/>
                </a:lnTo>
                <a:lnTo>
                  <a:pt x="7328" y="2425"/>
                </a:lnTo>
                <a:lnTo>
                  <a:pt x="73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Calibri" panose="020F0502020204030204" pitchFamily="34" charset="0"/>
            </a:endParaRPr>
          </a:p>
        </p:txBody>
      </p:sp>
      <p:sp>
        <p:nvSpPr>
          <p:cNvPr id="216" name="Скругленный прямоугольник 37">
            <a:extLst>
              <a:ext uri="{FF2B5EF4-FFF2-40B4-BE49-F238E27FC236}">
                <a16:creationId xmlns:a16="http://schemas.microsoft.com/office/drawing/2014/main" id="{BA426FE5-2CD2-4260-8851-18CFDEE265DD}"/>
              </a:ext>
            </a:extLst>
          </p:cNvPr>
          <p:cNvSpPr/>
          <p:nvPr/>
        </p:nvSpPr>
        <p:spPr>
          <a:xfrm>
            <a:off x="5227172" y="3850005"/>
            <a:ext cx="3305341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cs typeface="Golos UI" panose="020B0504020202020204" pitchFamily="34" charset="-52"/>
              </a:rPr>
              <a:t>Не входит в группу (в соответствии МСФО), годовая выручка которой или, если применимо, доход которой согласно данным </a:t>
            </a:r>
            <a:r>
              <a:rPr lang="ru-RU" sz="1100" dirty="0" err="1">
                <a:solidFill>
                  <a:srgbClr val="000000"/>
                </a:solidFill>
                <a:cs typeface="Golos UI" panose="020B0504020202020204" pitchFamily="34" charset="-52"/>
              </a:rPr>
              <a:t>консолидиро</a:t>
            </a:r>
            <a:r>
              <a:rPr lang="ru-RU" sz="1100" dirty="0">
                <a:solidFill>
                  <a:srgbClr val="000000"/>
                </a:solidFill>
                <a:cs typeface="Golos UI" panose="020B0504020202020204" pitchFamily="34" charset="-52"/>
              </a:rPr>
              <a:t>-ванной финансовой отчетности составляет</a:t>
            </a:r>
            <a:br>
              <a:rPr lang="ru-RU" sz="1100" dirty="0">
                <a:solidFill>
                  <a:srgbClr val="000000"/>
                </a:solidFill>
                <a:cs typeface="Golos UI" panose="020B0504020202020204" pitchFamily="34" charset="-52"/>
              </a:rPr>
            </a:br>
            <a:r>
              <a:rPr lang="ru-RU" sz="1100" dirty="0">
                <a:solidFill>
                  <a:srgbClr val="443D81"/>
                </a:solidFill>
                <a:cs typeface="Golos UI" panose="020B0504020202020204" pitchFamily="34" charset="-52"/>
              </a:rPr>
              <a:t>более 2 млрд рублей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cs typeface="Golos UI" panose="020B0504020202020204" pitchFamily="34" charset="-52"/>
            </a:endParaRPr>
          </a:p>
        </p:txBody>
      </p:sp>
      <p:sp>
        <p:nvSpPr>
          <p:cNvPr id="219" name="Прямоугольник 218">
            <a:extLst>
              <a:ext uri="{FF2B5EF4-FFF2-40B4-BE49-F238E27FC236}">
                <a16:creationId xmlns:a16="http://schemas.microsoft.com/office/drawing/2014/main" id="{1F6B55EF-F91A-43EC-867B-CD72AA73FFE7}"/>
              </a:ext>
            </a:extLst>
          </p:cNvPr>
          <p:cNvSpPr/>
          <p:nvPr/>
        </p:nvSpPr>
        <p:spPr>
          <a:xfrm>
            <a:off x="5227172" y="2828201"/>
            <a:ext cx="311043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cs typeface="Golos UI" panose="020B0504020202020204" pitchFamily="34" charset="-52"/>
              </a:rPr>
              <a:t>С заемщиком не заключены кредитные договоры, по которым ставка кредитования субсидируется в соответствии с ПП РФ</a:t>
            </a:r>
            <a:r>
              <a:rPr lang="en-GB" sz="1100" dirty="0">
                <a:solidFill>
                  <a:srgbClr val="000000"/>
                </a:solidFill>
                <a:cs typeface="Golos UI" panose="020B0504020202020204" pitchFamily="34" charset="-52"/>
              </a:rPr>
              <a:t> </a:t>
            </a:r>
            <a:r>
              <a:rPr lang="ru-RU" sz="1100" dirty="0">
                <a:solidFill>
                  <a:srgbClr val="000000"/>
                </a:solidFill>
                <a:cs typeface="Golos UI" panose="020B0504020202020204" pitchFamily="34" charset="-52"/>
              </a:rPr>
              <a:t>№ 1764 или  ПП РФ № 1598</a:t>
            </a:r>
          </a:p>
        </p:txBody>
      </p:sp>
      <p:sp>
        <p:nvSpPr>
          <p:cNvPr id="220" name="Прямоугольник 219">
            <a:extLst>
              <a:ext uri="{FF2B5EF4-FFF2-40B4-BE49-F238E27FC236}">
                <a16:creationId xmlns:a16="http://schemas.microsoft.com/office/drawing/2014/main" id="{C80FDBC8-1AA6-4071-AC54-11D4E9BCA050}"/>
              </a:ext>
            </a:extLst>
          </p:cNvPr>
          <p:cNvSpPr/>
          <p:nvPr/>
        </p:nvSpPr>
        <p:spPr>
          <a:xfrm>
            <a:off x="5227173" y="1806397"/>
            <a:ext cx="331121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cs typeface="Golos UI" panose="020B0504020202020204" pitchFamily="34" charset="-52"/>
              </a:rPr>
              <a:t>Основной вид деятельности относится к приоритетным по состоянию на дату, </a:t>
            </a:r>
            <a:r>
              <a:rPr lang="ru-RU" sz="1100" dirty="0" err="1">
                <a:solidFill>
                  <a:srgbClr val="000000"/>
                </a:solidFill>
                <a:cs typeface="Golos UI" panose="020B0504020202020204" pitchFamily="34" charset="-52"/>
              </a:rPr>
              <a:t>предше-ствующую</a:t>
            </a:r>
            <a:r>
              <a:rPr lang="ru-RU" sz="1100" dirty="0">
                <a:solidFill>
                  <a:srgbClr val="000000"/>
                </a:solidFill>
                <a:cs typeface="Golos UI" panose="020B0504020202020204" pitchFamily="34" charset="-52"/>
              </a:rPr>
              <a:t> 6 календарным месяцам до даты подачи заявки на предоставление кредита</a:t>
            </a:r>
          </a:p>
        </p:txBody>
      </p:sp>
      <p:sp>
        <p:nvSpPr>
          <p:cNvPr id="221" name="Скругленный прямоугольник 42">
            <a:extLst>
              <a:ext uri="{FF2B5EF4-FFF2-40B4-BE49-F238E27FC236}">
                <a16:creationId xmlns:a16="http://schemas.microsoft.com/office/drawing/2014/main" id="{7D97DC53-9238-4B71-8668-C6851A62FDCF}"/>
              </a:ext>
            </a:extLst>
          </p:cNvPr>
          <p:cNvSpPr/>
          <p:nvPr/>
        </p:nvSpPr>
        <p:spPr>
          <a:xfrm>
            <a:off x="9439374" y="3802571"/>
            <a:ext cx="194515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cs typeface="Golos UI" panose="020B0504020202020204" pitchFamily="34" charset="-52"/>
              </a:rPr>
              <a:t>Заемщик не является иноагентом в соответствии с Федеральным законом от 14.07.2022  № 255-ФЗ</a:t>
            </a:r>
          </a:p>
        </p:txBody>
      </p:sp>
      <p:sp>
        <p:nvSpPr>
          <p:cNvPr id="222" name="Прямоугольник 221">
            <a:extLst>
              <a:ext uri="{FF2B5EF4-FFF2-40B4-BE49-F238E27FC236}">
                <a16:creationId xmlns:a16="http://schemas.microsoft.com/office/drawing/2014/main" id="{F4B9986B-AEB1-42B0-AB3E-570A63CFAA15}"/>
              </a:ext>
            </a:extLst>
          </p:cNvPr>
          <p:cNvSpPr/>
          <p:nvPr/>
        </p:nvSpPr>
        <p:spPr>
          <a:xfrm>
            <a:off x="9439373" y="2828201"/>
            <a:ext cx="186895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cs typeface="Golos UI" panose="020B0504020202020204" pitchFamily="34" charset="-52"/>
              </a:rPr>
              <a:t>Не является иностранным юридическим лицом</a:t>
            </a:r>
            <a:r>
              <a:rPr lang="en-US" sz="1100" dirty="0">
                <a:solidFill>
                  <a:srgbClr val="000000"/>
                </a:solidFill>
                <a:cs typeface="Golos UI" panose="020B0504020202020204" pitchFamily="34" charset="-52"/>
              </a:rPr>
              <a:t> </a:t>
            </a:r>
            <a:r>
              <a:rPr lang="ru-RU" sz="1100" dirty="0">
                <a:solidFill>
                  <a:srgbClr val="000000"/>
                </a:solidFill>
                <a:cs typeface="Golos UI" panose="020B0504020202020204" pitchFamily="34" charset="-52"/>
              </a:rPr>
              <a:t>и обладает статусом налогового резидента РФ </a:t>
            </a:r>
          </a:p>
        </p:txBody>
      </p:sp>
      <p:sp>
        <p:nvSpPr>
          <p:cNvPr id="223" name="Прямоугольник: скругленные углы 55">
            <a:extLst>
              <a:ext uri="{FF2B5EF4-FFF2-40B4-BE49-F238E27FC236}">
                <a16:creationId xmlns:a16="http://schemas.microsoft.com/office/drawing/2014/main" id="{2FF828C7-D3D9-424B-B5A3-1896C75ED31A}"/>
              </a:ext>
            </a:extLst>
          </p:cNvPr>
          <p:cNvSpPr/>
          <p:nvPr/>
        </p:nvSpPr>
        <p:spPr>
          <a:xfrm>
            <a:off x="9439374" y="1806397"/>
            <a:ext cx="194515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cs typeface="Golos UI" panose="020B0504020202020204" pitchFamily="34" charset="-52"/>
              </a:rPr>
              <a:t>Не осуществляет подакцизную деятельность и добычу / реализацию полезных ископаемых</a:t>
            </a:r>
          </a:p>
        </p:txBody>
      </p:sp>
      <p:sp>
        <p:nvSpPr>
          <p:cNvPr id="226" name="Title">
            <a:extLst>
              <a:ext uri="{FF2B5EF4-FFF2-40B4-BE49-F238E27FC236}">
                <a16:creationId xmlns:a16="http://schemas.microsoft.com/office/drawing/2014/main" id="{45FDB291-BB1E-4147-975C-19BD9D1AE296}"/>
              </a:ext>
            </a:extLst>
          </p:cNvPr>
          <p:cNvSpPr txBox="1">
            <a:spLocks/>
          </p:cNvSpPr>
          <p:nvPr/>
        </p:nvSpPr>
        <p:spPr>
          <a:xfrm>
            <a:off x="4989275" y="1288749"/>
            <a:ext cx="454240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443D81"/>
                </a:solidFill>
                <a:latin typeface="+mj-lt"/>
                <a:cs typeface="Golos UI" panose="020B0504020202020204" pitchFamily="34" charset="-52"/>
              </a:defRPr>
            </a:lvl1pPr>
          </a:lstStyle>
          <a:p>
            <a:r>
              <a:rPr lang="ru-RU" dirty="0"/>
              <a:t>Общие требования к заемщикам</a:t>
            </a:r>
          </a:p>
        </p:txBody>
      </p:sp>
      <p:sp>
        <p:nvSpPr>
          <p:cNvPr id="230" name="Скругленный прямоугольник 70">
            <a:extLst>
              <a:ext uri="{FF2B5EF4-FFF2-40B4-BE49-F238E27FC236}">
                <a16:creationId xmlns:a16="http://schemas.microsoft.com/office/drawing/2014/main" id="{C0B6ED8E-4A35-4236-B46A-F24EE1EE8DD3}"/>
              </a:ext>
            </a:extLst>
          </p:cNvPr>
          <p:cNvSpPr/>
          <p:nvPr/>
        </p:nvSpPr>
        <p:spPr>
          <a:xfrm>
            <a:off x="4974584" y="3785711"/>
            <a:ext cx="77218" cy="1092070"/>
          </a:xfrm>
          <a:prstGeom prst="rect">
            <a:avLst/>
          </a:prstGeom>
          <a:solidFill>
            <a:srgbClr val="67D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Скругленный прямоугольник 70">
            <a:extLst>
              <a:ext uri="{FF2B5EF4-FFF2-40B4-BE49-F238E27FC236}">
                <a16:creationId xmlns:a16="http://schemas.microsoft.com/office/drawing/2014/main" id="{0F24C712-5170-486E-BB2A-E0760C84B7CC}"/>
              </a:ext>
            </a:extLst>
          </p:cNvPr>
          <p:cNvSpPr/>
          <p:nvPr/>
        </p:nvSpPr>
        <p:spPr>
          <a:xfrm>
            <a:off x="4974584" y="1806398"/>
            <a:ext cx="77218" cy="747721"/>
          </a:xfrm>
          <a:prstGeom prst="rect">
            <a:avLst/>
          </a:prstGeom>
          <a:solidFill>
            <a:srgbClr val="67D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Скругленный прямоугольник 70">
            <a:extLst>
              <a:ext uri="{FF2B5EF4-FFF2-40B4-BE49-F238E27FC236}">
                <a16:creationId xmlns:a16="http://schemas.microsoft.com/office/drawing/2014/main" id="{149658B0-CA38-4923-BC32-887F06D2B4DB}"/>
              </a:ext>
            </a:extLst>
          </p:cNvPr>
          <p:cNvSpPr/>
          <p:nvPr/>
        </p:nvSpPr>
        <p:spPr>
          <a:xfrm>
            <a:off x="9175815" y="1806398"/>
            <a:ext cx="77218" cy="747721"/>
          </a:xfrm>
          <a:prstGeom prst="rect">
            <a:avLst/>
          </a:prstGeom>
          <a:solidFill>
            <a:srgbClr val="67D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Скругленный прямоугольник 70">
            <a:extLst>
              <a:ext uri="{FF2B5EF4-FFF2-40B4-BE49-F238E27FC236}">
                <a16:creationId xmlns:a16="http://schemas.microsoft.com/office/drawing/2014/main" id="{EC7ABD9F-9FD8-4210-9DEF-58B13CA81333}"/>
              </a:ext>
            </a:extLst>
          </p:cNvPr>
          <p:cNvSpPr/>
          <p:nvPr/>
        </p:nvSpPr>
        <p:spPr>
          <a:xfrm>
            <a:off x="4974584" y="2797641"/>
            <a:ext cx="77218" cy="747721"/>
          </a:xfrm>
          <a:prstGeom prst="rect">
            <a:avLst/>
          </a:prstGeom>
          <a:solidFill>
            <a:srgbClr val="67D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70">
            <a:extLst>
              <a:ext uri="{FF2B5EF4-FFF2-40B4-BE49-F238E27FC236}">
                <a16:creationId xmlns:a16="http://schemas.microsoft.com/office/drawing/2014/main" id="{C41F0BD6-F2A1-4686-AB2C-4596085D88BA}"/>
              </a:ext>
            </a:extLst>
          </p:cNvPr>
          <p:cNvSpPr/>
          <p:nvPr/>
        </p:nvSpPr>
        <p:spPr>
          <a:xfrm>
            <a:off x="9175815" y="2797641"/>
            <a:ext cx="77218" cy="747721"/>
          </a:xfrm>
          <a:prstGeom prst="rect">
            <a:avLst/>
          </a:prstGeom>
          <a:solidFill>
            <a:srgbClr val="67D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70">
            <a:extLst>
              <a:ext uri="{FF2B5EF4-FFF2-40B4-BE49-F238E27FC236}">
                <a16:creationId xmlns:a16="http://schemas.microsoft.com/office/drawing/2014/main" id="{5D6392B3-8BE9-4AE2-A9DA-0D0BBD0D1956}"/>
              </a:ext>
            </a:extLst>
          </p:cNvPr>
          <p:cNvSpPr/>
          <p:nvPr/>
        </p:nvSpPr>
        <p:spPr>
          <a:xfrm>
            <a:off x="9175815" y="3785711"/>
            <a:ext cx="77218" cy="747721"/>
          </a:xfrm>
          <a:prstGeom prst="rect">
            <a:avLst/>
          </a:prstGeom>
          <a:solidFill>
            <a:srgbClr val="67D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37">
            <a:extLst>
              <a:ext uri="{FF2B5EF4-FFF2-40B4-BE49-F238E27FC236}">
                <a16:creationId xmlns:a16="http://schemas.microsoft.com/office/drawing/2014/main" id="{76E1ECE6-606F-4C68-B865-A2235F828451}"/>
              </a:ext>
            </a:extLst>
          </p:cNvPr>
          <p:cNvSpPr/>
          <p:nvPr/>
        </p:nvSpPr>
        <p:spPr>
          <a:xfrm>
            <a:off x="5227172" y="4782431"/>
            <a:ext cx="3858185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cs typeface="Golos UI" panose="020B0504020202020204" pitchFamily="34" charset="-52"/>
              </a:rPr>
              <a:t>за исключением групп, в которые входят исключительно субъекты МСП и /или МТК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82CB35A3-2C00-4656-A672-30116B2ECB38}"/>
              </a:ext>
            </a:extLst>
          </p:cNvPr>
          <p:cNvSpPr txBox="1"/>
          <p:nvPr/>
        </p:nvSpPr>
        <p:spPr>
          <a:xfrm>
            <a:off x="5408586" y="5687876"/>
            <a:ext cx="55399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000000"/>
                </a:solidFill>
                <a:cs typeface="Golos UI" panose="020B0504020202020204" pitchFamily="34" charset="-52"/>
              </a:defRPr>
            </a:lvl1pPr>
          </a:lstStyle>
          <a:p>
            <a:pPr algn="ctr"/>
            <a:r>
              <a:rPr lang="ru-RU" dirty="0"/>
              <a:t>включен в реестр малых технологических компаний (МТК) </a:t>
            </a:r>
          </a:p>
        </p:txBody>
      </p:sp>
      <p:sp>
        <p:nvSpPr>
          <p:cNvPr id="239" name="Прямоугольник 238">
            <a:extLst>
              <a:ext uri="{FF2B5EF4-FFF2-40B4-BE49-F238E27FC236}">
                <a16:creationId xmlns:a16="http://schemas.microsoft.com/office/drawing/2014/main" id="{9EEC63C6-8A3C-4F91-AACD-394806F20967}"/>
              </a:ext>
            </a:extLst>
          </p:cNvPr>
          <p:cNvSpPr/>
          <p:nvPr/>
        </p:nvSpPr>
        <p:spPr>
          <a:xfrm>
            <a:off x="7272070" y="5452057"/>
            <a:ext cx="18130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>
                <a:solidFill>
                  <a:srgbClr val="443D81"/>
                </a:solidFill>
                <a:latin typeface="+mj-lt"/>
                <a:cs typeface="Golos UI" panose="020B0504020202020204" pitchFamily="34" charset="-52"/>
              </a:rPr>
              <a:t>Требования к МТК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F680171-9CB8-4A29-A6AC-8859182621FC}"/>
              </a:ext>
            </a:extLst>
          </p:cNvPr>
          <p:cNvGrpSpPr/>
          <p:nvPr/>
        </p:nvGrpSpPr>
        <p:grpSpPr>
          <a:xfrm>
            <a:off x="4972618" y="5182736"/>
            <a:ext cx="6411908" cy="184667"/>
            <a:chOff x="4760417" y="5178927"/>
            <a:chExt cx="7022005" cy="134010"/>
          </a:xfrm>
        </p:grpSpPr>
        <p:cxnSp>
          <p:nvCxnSpPr>
            <p:cNvPr id="236" name="Прямая соединительная линия 235">
              <a:extLst>
                <a:ext uri="{FF2B5EF4-FFF2-40B4-BE49-F238E27FC236}">
                  <a16:creationId xmlns:a16="http://schemas.microsoft.com/office/drawing/2014/main" id="{2949C514-0FCD-4A4D-93DE-B50E920EF803}"/>
                </a:ext>
              </a:extLst>
            </p:cNvPr>
            <p:cNvCxnSpPr>
              <a:cxnSpLocks/>
            </p:cNvCxnSpPr>
            <p:nvPr/>
          </p:nvCxnSpPr>
          <p:spPr>
            <a:xfrm>
              <a:off x="4760417" y="5178927"/>
              <a:ext cx="702200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Прямая соединительная линия 239">
              <a:extLst>
                <a:ext uri="{FF2B5EF4-FFF2-40B4-BE49-F238E27FC236}">
                  <a16:creationId xmlns:a16="http://schemas.microsoft.com/office/drawing/2014/main" id="{BBC5E75E-0778-403E-80DA-9E2A96A04CD4}"/>
                </a:ext>
              </a:extLst>
            </p:cNvPr>
            <p:cNvCxnSpPr>
              <a:cxnSpLocks/>
            </p:cNvCxnSpPr>
            <p:nvPr/>
          </p:nvCxnSpPr>
          <p:spPr>
            <a:xfrm>
              <a:off x="8271419" y="5178927"/>
              <a:ext cx="0" cy="134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Скругленный прямоугольник 70">
            <a:extLst>
              <a:ext uri="{FF2B5EF4-FFF2-40B4-BE49-F238E27FC236}">
                <a16:creationId xmlns:a16="http://schemas.microsoft.com/office/drawing/2014/main" id="{2CC4A38A-C786-4096-ABD8-335D4599B637}"/>
              </a:ext>
            </a:extLst>
          </p:cNvPr>
          <p:cNvSpPr/>
          <p:nvPr/>
        </p:nvSpPr>
        <p:spPr>
          <a:xfrm>
            <a:off x="409574" y="1332126"/>
            <a:ext cx="3917732" cy="1440000"/>
          </a:xfrm>
          <a:prstGeom prst="rect">
            <a:avLst/>
          </a:prstGeom>
          <a:solidFill>
            <a:srgbClr val="C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кругленный прямоугольник 70">
            <a:extLst>
              <a:ext uri="{FF2B5EF4-FFF2-40B4-BE49-F238E27FC236}">
                <a16:creationId xmlns:a16="http://schemas.microsoft.com/office/drawing/2014/main" id="{0E7D9A4E-7DE8-4F5F-B233-FCD9E01452AB}"/>
              </a:ext>
            </a:extLst>
          </p:cNvPr>
          <p:cNvSpPr/>
          <p:nvPr/>
        </p:nvSpPr>
        <p:spPr>
          <a:xfrm>
            <a:off x="409574" y="2860467"/>
            <a:ext cx="3917732" cy="1440000"/>
          </a:xfrm>
          <a:prstGeom prst="rect">
            <a:avLst/>
          </a:prstGeom>
          <a:solidFill>
            <a:srgbClr val="C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70">
            <a:extLst>
              <a:ext uri="{FF2B5EF4-FFF2-40B4-BE49-F238E27FC236}">
                <a16:creationId xmlns:a16="http://schemas.microsoft.com/office/drawing/2014/main" id="{057F6597-6CDE-4DD6-B471-59E04529DEC3}"/>
              </a:ext>
            </a:extLst>
          </p:cNvPr>
          <p:cNvSpPr/>
          <p:nvPr/>
        </p:nvSpPr>
        <p:spPr>
          <a:xfrm>
            <a:off x="409574" y="4388809"/>
            <a:ext cx="3917732" cy="1440000"/>
          </a:xfrm>
          <a:prstGeom prst="rect">
            <a:avLst/>
          </a:prstGeom>
          <a:solidFill>
            <a:srgbClr val="C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70">
            <a:extLst>
              <a:ext uri="{FF2B5EF4-FFF2-40B4-BE49-F238E27FC236}">
                <a16:creationId xmlns:a16="http://schemas.microsoft.com/office/drawing/2014/main" id="{5975DC57-8EE8-49C1-9D82-DA4267773DF8}"/>
              </a:ext>
            </a:extLst>
          </p:cNvPr>
          <p:cNvSpPr/>
          <p:nvPr/>
        </p:nvSpPr>
        <p:spPr>
          <a:xfrm>
            <a:off x="409574" y="1332126"/>
            <a:ext cx="1200048" cy="1440000"/>
          </a:xfrm>
          <a:prstGeom prst="rect">
            <a:avLst/>
          </a:prstGeom>
          <a:solidFill>
            <a:srgbClr val="01C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70">
            <a:extLst>
              <a:ext uri="{FF2B5EF4-FFF2-40B4-BE49-F238E27FC236}">
                <a16:creationId xmlns:a16="http://schemas.microsoft.com/office/drawing/2014/main" id="{19FB0753-8E5D-48C9-96A5-A817CCA72E23}"/>
              </a:ext>
            </a:extLst>
          </p:cNvPr>
          <p:cNvSpPr/>
          <p:nvPr/>
        </p:nvSpPr>
        <p:spPr>
          <a:xfrm>
            <a:off x="409574" y="2860467"/>
            <a:ext cx="1200048" cy="1440000"/>
          </a:xfrm>
          <a:prstGeom prst="rect">
            <a:avLst/>
          </a:prstGeom>
          <a:solidFill>
            <a:srgbClr val="01C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70">
            <a:extLst>
              <a:ext uri="{FF2B5EF4-FFF2-40B4-BE49-F238E27FC236}">
                <a16:creationId xmlns:a16="http://schemas.microsoft.com/office/drawing/2014/main" id="{860AB45E-5135-478C-9466-86EFC31580D1}"/>
              </a:ext>
            </a:extLst>
          </p:cNvPr>
          <p:cNvSpPr/>
          <p:nvPr/>
        </p:nvSpPr>
        <p:spPr>
          <a:xfrm>
            <a:off x="409574" y="4388809"/>
            <a:ext cx="1200048" cy="1440000"/>
          </a:xfrm>
          <a:prstGeom prst="rect">
            <a:avLst/>
          </a:prstGeom>
          <a:solidFill>
            <a:srgbClr val="01C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19C8EF5A-47C3-4182-9FDD-EA2321DBAC3B}"/>
              </a:ext>
            </a:extLst>
          </p:cNvPr>
          <p:cNvSpPr/>
          <p:nvPr/>
        </p:nvSpPr>
        <p:spPr>
          <a:xfrm>
            <a:off x="1962844" y="3099095"/>
            <a:ext cx="2441680" cy="67710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ru-RU" sz="4400" dirty="0">
                <a:solidFill>
                  <a:srgbClr val="606060"/>
                </a:solidFill>
                <a:cs typeface="Calibri" panose="020F0502020204030204" pitchFamily="34" charset="0"/>
              </a:rPr>
              <a:t>100</a:t>
            </a:r>
            <a:r>
              <a:rPr lang="ru-RU" sz="1000" dirty="0">
                <a:solidFill>
                  <a:srgbClr val="606060"/>
                </a:solidFill>
                <a:cs typeface="Calibri" panose="020F0502020204030204" pitchFamily="34" charset="0"/>
              </a:rPr>
              <a:t> </a:t>
            </a:r>
            <a:r>
              <a:rPr lang="ru-RU" sz="4400" dirty="0">
                <a:solidFill>
                  <a:srgbClr val="606060"/>
                </a:solidFill>
                <a:cs typeface="Golos UI" panose="020B0504020202020204" pitchFamily="34" charset="-52"/>
              </a:rPr>
              <a:t>—</a:t>
            </a:r>
            <a:r>
              <a:rPr lang="ru-RU" sz="1000" dirty="0">
                <a:solidFill>
                  <a:srgbClr val="606060"/>
                </a:solidFill>
                <a:cs typeface="Golos UI" panose="020B0504020202020204" pitchFamily="34" charset="-52"/>
              </a:rPr>
              <a:t> </a:t>
            </a:r>
            <a:r>
              <a:rPr lang="ru-RU" sz="4400" dirty="0">
                <a:solidFill>
                  <a:srgbClr val="606060"/>
                </a:solidFill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2297261-F7DC-4E72-9BA2-C9236BC4A5CA}"/>
              </a:ext>
            </a:extLst>
          </p:cNvPr>
          <p:cNvSpPr/>
          <p:nvPr/>
        </p:nvSpPr>
        <p:spPr>
          <a:xfrm>
            <a:off x="1962845" y="1713572"/>
            <a:ext cx="1869380" cy="67710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ru-RU" sz="4400" dirty="0">
                <a:solidFill>
                  <a:srgbClr val="606060"/>
                </a:solidFill>
                <a:cs typeface="Calibri" panose="020F0502020204030204" pitchFamily="34" charset="0"/>
              </a:rPr>
              <a:t>МТК</a:t>
            </a:r>
            <a:endParaRPr lang="en-US" sz="4400" dirty="0">
              <a:solidFill>
                <a:srgbClr val="606060"/>
              </a:solidFill>
              <a:cs typeface="Calibri" panose="020F050202020403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F084F93-EADD-4D00-8594-76090B6C865F}"/>
              </a:ext>
            </a:extLst>
          </p:cNvPr>
          <p:cNvSpPr/>
          <p:nvPr/>
        </p:nvSpPr>
        <p:spPr>
          <a:xfrm>
            <a:off x="1913778" y="3694522"/>
            <a:ext cx="1138239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/>
              <a:t>млн руб.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209FFD8-004B-4FB3-A008-F4B4E7FC1163}"/>
              </a:ext>
            </a:extLst>
          </p:cNvPr>
          <p:cNvSpPr/>
          <p:nvPr/>
        </p:nvSpPr>
        <p:spPr>
          <a:xfrm>
            <a:off x="1962845" y="4919752"/>
            <a:ext cx="2056706" cy="67710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ru-RU" sz="4400" dirty="0">
                <a:solidFill>
                  <a:srgbClr val="606060"/>
                </a:solidFill>
                <a:cs typeface="Calibri" panose="020F0502020204030204" pitchFamily="34" charset="0"/>
              </a:rPr>
              <a:t>10%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AD7337D6-E4A5-4F7D-9A70-53AB4C4EA99E}"/>
              </a:ext>
            </a:extLst>
          </p:cNvPr>
          <p:cNvSpPr/>
          <p:nvPr/>
        </p:nvSpPr>
        <p:spPr>
          <a:xfrm>
            <a:off x="1913778" y="4644308"/>
            <a:ext cx="191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за 2 года более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2DB78FD7-C1EB-445E-88BD-53193672FC15}"/>
              </a:ext>
            </a:extLst>
          </p:cNvPr>
          <p:cNvSpPr/>
          <p:nvPr/>
        </p:nvSpPr>
        <p:spPr>
          <a:xfrm>
            <a:off x="2991198" y="3694522"/>
            <a:ext cx="114286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/>
              <a:t>млрд руб.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107C942-6345-4BC1-B32A-BA377DD8353F}"/>
              </a:ext>
            </a:extLst>
          </p:cNvPr>
          <p:cNvSpPr/>
          <p:nvPr/>
        </p:nvSpPr>
        <p:spPr>
          <a:xfrm>
            <a:off x="529881" y="1475001"/>
            <a:ext cx="101793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  <a:cs typeface="Golos UI" panose="020B0504020202020204" pitchFamily="34" charset="-52"/>
              </a:rPr>
              <a:t>СУБЪЕКТ</a:t>
            </a:r>
            <a:endParaRPr lang="en-US" sz="1400" b="1" dirty="0">
              <a:solidFill>
                <a:schemeClr val="bg2"/>
              </a:solidFill>
              <a:cs typeface="Golos UI" panose="020B0504020202020204" pitchFamily="34" charset="-52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36E147DE-4AAA-4BCD-86D7-C95D415DCCE8}"/>
              </a:ext>
            </a:extLst>
          </p:cNvPr>
          <p:cNvSpPr/>
          <p:nvPr/>
        </p:nvSpPr>
        <p:spPr>
          <a:xfrm>
            <a:off x="529882" y="3003342"/>
            <a:ext cx="101793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  <a:cs typeface="Golos UI" panose="020B0504020202020204" pitchFamily="34" charset="-52"/>
              </a:rPr>
              <a:t>ВЫРУЧКА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9AFA104A-5D4F-431D-A14D-7CB8F6E482FF}"/>
              </a:ext>
            </a:extLst>
          </p:cNvPr>
          <p:cNvSpPr/>
          <p:nvPr/>
        </p:nvSpPr>
        <p:spPr>
          <a:xfrm>
            <a:off x="529882" y="4531684"/>
            <a:ext cx="97631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  <a:cs typeface="Golos UI" panose="020B0504020202020204" pitchFamily="34" charset="-52"/>
              </a:rPr>
              <a:t>ТЕМП</a:t>
            </a:r>
            <a:br>
              <a:rPr lang="ru-RU" sz="1400" b="1" dirty="0">
                <a:solidFill>
                  <a:schemeClr val="bg2"/>
                </a:solidFill>
                <a:cs typeface="Golos UI" panose="020B0504020202020204" pitchFamily="34" charset="-52"/>
              </a:rPr>
            </a:br>
            <a:r>
              <a:rPr lang="ru-RU" sz="1400" b="1" dirty="0">
                <a:solidFill>
                  <a:schemeClr val="bg2"/>
                </a:solidFill>
                <a:cs typeface="Golos UI" panose="020B0504020202020204" pitchFamily="34" charset="-52"/>
              </a:rPr>
              <a:t>РОСТА</a:t>
            </a:r>
            <a:br>
              <a:rPr lang="ru-RU" sz="1400" b="1" dirty="0">
                <a:solidFill>
                  <a:schemeClr val="bg2"/>
                </a:solidFill>
                <a:cs typeface="Golos UI" panose="020B0504020202020204" pitchFamily="34" charset="-52"/>
              </a:rPr>
            </a:br>
            <a:r>
              <a:rPr lang="ru-RU" sz="1400" b="1" dirty="0">
                <a:solidFill>
                  <a:schemeClr val="bg2"/>
                </a:solidFill>
                <a:cs typeface="Golos UI" panose="020B0504020202020204" pitchFamily="34" charset="-52"/>
              </a:rPr>
              <a:t>ВЫРУЧКИ</a:t>
            </a:r>
          </a:p>
        </p:txBody>
      </p:sp>
    </p:spTree>
    <p:extLst>
      <p:ext uri="{BB962C8B-B14F-4D97-AF65-F5344CB8AC3E}">
        <p14:creationId xmlns:p14="http://schemas.microsoft.com/office/powerpoint/2010/main" val="97326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Скругленный прямоугольник 70">
            <a:extLst>
              <a:ext uri="{FF2B5EF4-FFF2-40B4-BE49-F238E27FC236}">
                <a16:creationId xmlns:a16="http://schemas.microsoft.com/office/drawing/2014/main" id="{CB2E238A-BA15-48EE-A019-0AD3BABAF8A0}"/>
              </a:ext>
            </a:extLst>
          </p:cNvPr>
          <p:cNvSpPr/>
          <p:nvPr/>
        </p:nvSpPr>
        <p:spPr>
          <a:xfrm>
            <a:off x="409573" y="1332126"/>
            <a:ext cx="6726333" cy="2828557"/>
          </a:xfrm>
          <a:prstGeom prst="rect">
            <a:avLst/>
          </a:prstGeom>
          <a:solidFill>
            <a:srgbClr val="C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0C9E32D-E419-4808-831F-C08F61A5364C}"/>
              </a:ext>
            </a:extLst>
          </p:cNvPr>
          <p:cNvSpPr txBox="1"/>
          <p:nvPr/>
        </p:nvSpPr>
        <p:spPr>
          <a:xfrm>
            <a:off x="409574" y="336005"/>
            <a:ext cx="9488021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300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Общая информация</a:t>
            </a:r>
            <a:endParaRPr lang="en-US" dirty="0"/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3EA737BC-80AB-4159-AC96-004251BDBC28}"/>
              </a:ext>
            </a:extLst>
          </p:cNvPr>
          <p:cNvGrpSpPr/>
          <p:nvPr/>
        </p:nvGrpSpPr>
        <p:grpSpPr>
          <a:xfrm>
            <a:off x="10428727" y="414782"/>
            <a:ext cx="1353696" cy="427875"/>
            <a:chOff x="10428727" y="414782"/>
            <a:chExt cx="1353696" cy="427875"/>
          </a:xfrm>
        </p:grpSpPr>
        <p:sp>
          <p:nvSpPr>
            <p:cNvPr id="108" name="Logo">
              <a:extLst>
                <a:ext uri="{FF2B5EF4-FFF2-40B4-BE49-F238E27FC236}">
                  <a16:creationId xmlns:a16="http://schemas.microsoft.com/office/drawing/2014/main" id="{BDA143F4-C454-4CD6-8A77-B05A8D3A4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4625" y="414782"/>
              <a:ext cx="547798" cy="427875"/>
            </a:xfrm>
            <a:custGeom>
              <a:avLst/>
              <a:gdLst>
                <a:gd name="T0" fmla="*/ 1981 w 2067"/>
                <a:gd name="T1" fmla="*/ 1614 h 1614"/>
                <a:gd name="T2" fmla="*/ 1482 w 2067"/>
                <a:gd name="T3" fmla="*/ 1614 h 1614"/>
                <a:gd name="T4" fmla="*/ 1425 w 2067"/>
                <a:gd name="T5" fmla="*/ 1590 h 1614"/>
                <a:gd name="T6" fmla="*/ 1227 w 2067"/>
                <a:gd name="T7" fmla="*/ 1391 h 1614"/>
                <a:gd name="T8" fmla="*/ 1227 w 2067"/>
                <a:gd name="T9" fmla="*/ 1278 h 1614"/>
                <a:gd name="T10" fmla="*/ 1340 w 2067"/>
                <a:gd name="T11" fmla="*/ 1278 h 1614"/>
                <a:gd name="T12" fmla="*/ 1515 w 2067"/>
                <a:gd name="T13" fmla="*/ 1454 h 1614"/>
                <a:gd name="T14" fmla="*/ 1787 w 2067"/>
                <a:gd name="T15" fmla="*/ 1454 h 1614"/>
                <a:gd name="T16" fmla="*/ 1477 w 2067"/>
                <a:gd name="T17" fmla="*/ 1144 h 1614"/>
                <a:gd name="T18" fmla="*/ 1293 w 2067"/>
                <a:gd name="T19" fmla="*/ 1055 h 1614"/>
                <a:gd name="T20" fmla="*/ 1292 w 2067"/>
                <a:gd name="T21" fmla="*/ 1055 h 1614"/>
                <a:gd name="T22" fmla="*/ 1094 w 2067"/>
                <a:gd name="T23" fmla="*/ 1143 h 1614"/>
                <a:gd name="T24" fmla="*/ 1094 w 2067"/>
                <a:gd name="T25" fmla="*/ 1144 h 1614"/>
                <a:gd name="T26" fmla="*/ 649 w 2067"/>
                <a:gd name="T27" fmla="*/ 1589 h 1614"/>
                <a:gd name="T28" fmla="*/ 592 w 2067"/>
                <a:gd name="T29" fmla="*/ 1612 h 1614"/>
                <a:gd name="T30" fmla="*/ 86 w 2067"/>
                <a:gd name="T31" fmla="*/ 1612 h 1614"/>
                <a:gd name="T32" fmla="*/ 12 w 2067"/>
                <a:gd name="T33" fmla="*/ 1563 h 1614"/>
                <a:gd name="T34" fmla="*/ 29 w 2067"/>
                <a:gd name="T35" fmla="*/ 1475 h 1614"/>
                <a:gd name="T36" fmla="*/ 698 w 2067"/>
                <a:gd name="T37" fmla="*/ 807 h 1614"/>
                <a:gd name="T38" fmla="*/ 29 w 2067"/>
                <a:gd name="T39" fmla="*/ 138 h 1614"/>
                <a:gd name="T40" fmla="*/ 12 w 2067"/>
                <a:gd name="T41" fmla="*/ 51 h 1614"/>
                <a:gd name="T42" fmla="*/ 86 w 2067"/>
                <a:gd name="T43" fmla="*/ 2 h 1614"/>
                <a:gd name="T44" fmla="*/ 592 w 2067"/>
                <a:gd name="T45" fmla="*/ 2 h 1614"/>
                <a:gd name="T46" fmla="*/ 649 w 2067"/>
                <a:gd name="T47" fmla="*/ 25 h 1614"/>
                <a:gd name="T48" fmla="*/ 1094 w 2067"/>
                <a:gd name="T49" fmla="*/ 470 h 1614"/>
                <a:gd name="T50" fmla="*/ 1094 w 2067"/>
                <a:gd name="T51" fmla="*/ 471 h 1614"/>
                <a:gd name="T52" fmla="*/ 1292 w 2067"/>
                <a:gd name="T53" fmla="*/ 559 h 1614"/>
                <a:gd name="T54" fmla="*/ 1293 w 2067"/>
                <a:gd name="T55" fmla="*/ 559 h 1614"/>
                <a:gd name="T56" fmla="*/ 1477 w 2067"/>
                <a:gd name="T57" fmla="*/ 470 h 1614"/>
                <a:gd name="T58" fmla="*/ 1787 w 2067"/>
                <a:gd name="T59" fmla="*/ 160 h 1614"/>
                <a:gd name="T60" fmla="*/ 1515 w 2067"/>
                <a:gd name="T61" fmla="*/ 160 h 1614"/>
                <a:gd name="T62" fmla="*/ 1341 w 2067"/>
                <a:gd name="T63" fmla="*/ 335 h 1614"/>
                <a:gd name="T64" fmla="*/ 1227 w 2067"/>
                <a:gd name="T65" fmla="*/ 335 h 1614"/>
                <a:gd name="T66" fmla="*/ 1227 w 2067"/>
                <a:gd name="T67" fmla="*/ 221 h 1614"/>
                <a:gd name="T68" fmla="*/ 1425 w 2067"/>
                <a:gd name="T69" fmla="*/ 23 h 1614"/>
                <a:gd name="T70" fmla="*/ 1482 w 2067"/>
                <a:gd name="T71" fmla="*/ 0 h 1614"/>
                <a:gd name="T72" fmla="*/ 1981 w 2067"/>
                <a:gd name="T73" fmla="*/ 0 h 1614"/>
                <a:gd name="T74" fmla="*/ 2054 w 2067"/>
                <a:gd name="T75" fmla="*/ 49 h 1614"/>
                <a:gd name="T76" fmla="*/ 2037 w 2067"/>
                <a:gd name="T77" fmla="*/ 137 h 1614"/>
                <a:gd name="T78" fmla="*/ 1591 w 2067"/>
                <a:gd name="T79" fmla="*/ 583 h 1614"/>
                <a:gd name="T80" fmla="*/ 1293 w 2067"/>
                <a:gd name="T81" fmla="*/ 719 h 1614"/>
                <a:gd name="T82" fmla="*/ 1290 w 2067"/>
                <a:gd name="T83" fmla="*/ 719 h 1614"/>
                <a:gd name="T84" fmla="*/ 980 w 2067"/>
                <a:gd name="T85" fmla="*/ 583 h 1614"/>
                <a:gd name="T86" fmla="*/ 559 w 2067"/>
                <a:gd name="T87" fmla="*/ 162 h 1614"/>
                <a:gd name="T88" fmla="*/ 279 w 2067"/>
                <a:gd name="T89" fmla="*/ 162 h 1614"/>
                <a:gd name="T90" fmla="*/ 867 w 2067"/>
                <a:gd name="T91" fmla="*/ 749 h 1614"/>
                <a:gd name="T92" fmla="*/ 890 w 2067"/>
                <a:gd name="T93" fmla="*/ 806 h 1614"/>
                <a:gd name="T94" fmla="*/ 890 w 2067"/>
                <a:gd name="T95" fmla="*/ 808 h 1614"/>
                <a:gd name="T96" fmla="*/ 867 w 2067"/>
                <a:gd name="T97" fmla="*/ 865 h 1614"/>
                <a:gd name="T98" fmla="*/ 279 w 2067"/>
                <a:gd name="T99" fmla="*/ 1452 h 1614"/>
                <a:gd name="T100" fmla="*/ 559 w 2067"/>
                <a:gd name="T101" fmla="*/ 1452 h 1614"/>
                <a:gd name="T102" fmla="*/ 980 w 2067"/>
                <a:gd name="T103" fmla="*/ 1031 h 1614"/>
                <a:gd name="T104" fmla="*/ 1290 w 2067"/>
                <a:gd name="T105" fmla="*/ 895 h 1614"/>
                <a:gd name="T106" fmla="*/ 1293 w 2067"/>
                <a:gd name="T107" fmla="*/ 895 h 1614"/>
                <a:gd name="T108" fmla="*/ 1591 w 2067"/>
                <a:gd name="T109" fmla="*/ 1030 h 1614"/>
                <a:gd name="T110" fmla="*/ 2037 w 2067"/>
                <a:gd name="T111" fmla="*/ 1477 h 1614"/>
                <a:gd name="T112" fmla="*/ 2054 w 2067"/>
                <a:gd name="T113" fmla="*/ 1564 h 1614"/>
                <a:gd name="T114" fmla="*/ 1981 w 2067"/>
                <a:gd name="T115" fmla="*/ 1614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7" h="1614">
                  <a:moveTo>
                    <a:pt x="1981" y="1614"/>
                  </a:moveTo>
                  <a:cubicBezTo>
                    <a:pt x="1482" y="1614"/>
                    <a:pt x="1482" y="1614"/>
                    <a:pt x="1482" y="1614"/>
                  </a:cubicBezTo>
                  <a:cubicBezTo>
                    <a:pt x="1461" y="1614"/>
                    <a:pt x="1440" y="1605"/>
                    <a:pt x="1425" y="1590"/>
                  </a:cubicBezTo>
                  <a:cubicBezTo>
                    <a:pt x="1227" y="1391"/>
                    <a:pt x="1227" y="1391"/>
                    <a:pt x="1227" y="1391"/>
                  </a:cubicBezTo>
                  <a:cubicBezTo>
                    <a:pt x="1195" y="1360"/>
                    <a:pt x="1195" y="1309"/>
                    <a:pt x="1227" y="1278"/>
                  </a:cubicBezTo>
                  <a:cubicBezTo>
                    <a:pt x="1258" y="1247"/>
                    <a:pt x="1309" y="1247"/>
                    <a:pt x="1340" y="1278"/>
                  </a:cubicBezTo>
                  <a:cubicBezTo>
                    <a:pt x="1515" y="1454"/>
                    <a:pt x="1515" y="1454"/>
                    <a:pt x="1515" y="1454"/>
                  </a:cubicBezTo>
                  <a:cubicBezTo>
                    <a:pt x="1787" y="1454"/>
                    <a:pt x="1787" y="1454"/>
                    <a:pt x="1787" y="1454"/>
                  </a:cubicBezTo>
                  <a:cubicBezTo>
                    <a:pt x="1477" y="1144"/>
                    <a:pt x="1477" y="1144"/>
                    <a:pt x="1477" y="1144"/>
                  </a:cubicBezTo>
                  <a:cubicBezTo>
                    <a:pt x="1419" y="1085"/>
                    <a:pt x="1356" y="1055"/>
                    <a:pt x="1293" y="1055"/>
                  </a:cubicBezTo>
                  <a:cubicBezTo>
                    <a:pt x="1293" y="1055"/>
                    <a:pt x="1293" y="1055"/>
                    <a:pt x="1292" y="1055"/>
                  </a:cubicBezTo>
                  <a:cubicBezTo>
                    <a:pt x="1184" y="1055"/>
                    <a:pt x="1098" y="1139"/>
                    <a:pt x="1094" y="1143"/>
                  </a:cubicBezTo>
                  <a:cubicBezTo>
                    <a:pt x="1094" y="1143"/>
                    <a:pt x="1094" y="1143"/>
                    <a:pt x="1094" y="1144"/>
                  </a:cubicBezTo>
                  <a:cubicBezTo>
                    <a:pt x="649" y="1589"/>
                    <a:pt x="649" y="1589"/>
                    <a:pt x="649" y="1589"/>
                  </a:cubicBezTo>
                  <a:cubicBezTo>
                    <a:pt x="634" y="1604"/>
                    <a:pt x="613" y="1612"/>
                    <a:pt x="592" y="1612"/>
                  </a:cubicBezTo>
                  <a:cubicBezTo>
                    <a:pt x="86" y="1612"/>
                    <a:pt x="86" y="1612"/>
                    <a:pt x="86" y="1612"/>
                  </a:cubicBezTo>
                  <a:cubicBezTo>
                    <a:pt x="54" y="1612"/>
                    <a:pt x="24" y="1593"/>
                    <a:pt x="12" y="1563"/>
                  </a:cubicBezTo>
                  <a:cubicBezTo>
                    <a:pt x="0" y="1533"/>
                    <a:pt x="7" y="1498"/>
                    <a:pt x="29" y="1475"/>
                  </a:cubicBezTo>
                  <a:cubicBezTo>
                    <a:pt x="698" y="807"/>
                    <a:pt x="698" y="807"/>
                    <a:pt x="698" y="807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7" y="115"/>
                    <a:pt x="0" y="81"/>
                    <a:pt x="12" y="51"/>
                  </a:cubicBezTo>
                  <a:cubicBezTo>
                    <a:pt x="24" y="21"/>
                    <a:pt x="54" y="2"/>
                    <a:pt x="86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613" y="2"/>
                    <a:pt x="634" y="10"/>
                    <a:pt x="649" y="25"/>
                  </a:cubicBezTo>
                  <a:cubicBezTo>
                    <a:pt x="1094" y="470"/>
                    <a:pt x="1094" y="470"/>
                    <a:pt x="1094" y="470"/>
                  </a:cubicBezTo>
                  <a:cubicBezTo>
                    <a:pt x="1094" y="470"/>
                    <a:pt x="1094" y="470"/>
                    <a:pt x="1094" y="471"/>
                  </a:cubicBezTo>
                  <a:cubicBezTo>
                    <a:pt x="1098" y="475"/>
                    <a:pt x="1184" y="558"/>
                    <a:pt x="1292" y="559"/>
                  </a:cubicBezTo>
                  <a:cubicBezTo>
                    <a:pt x="1293" y="559"/>
                    <a:pt x="1293" y="559"/>
                    <a:pt x="1293" y="559"/>
                  </a:cubicBezTo>
                  <a:cubicBezTo>
                    <a:pt x="1356" y="559"/>
                    <a:pt x="1419" y="529"/>
                    <a:pt x="1477" y="470"/>
                  </a:cubicBezTo>
                  <a:cubicBezTo>
                    <a:pt x="1787" y="160"/>
                    <a:pt x="1787" y="160"/>
                    <a:pt x="1787" y="160"/>
                  </a:cubicBezTo>
                  <a:cubicBezTo>
                    <a:pt x="1515" y="160"/>
                    <a:pt x="1515" y="160"/>
                    <a:pt x="1515" y="160"/>
                  </a:cubicBezTo>
                  <a:cubicBezTo>
                    <a:pt x="1341" y="335"/>
                    <a:pt x="1341" y="335"/>
                    <a:pt x="1341" y="335"/>
                  </a:cubicBezTo>
                  <a:cubicBezTo>
                    <a:pt x="1309" y="366"/>
                    <a:pt x="1259" y="366"/>
                    <a:pt x="1227" y="335"/>
                  </a:cubicBezTo>
                  <a:cubicBezTo>
                    <a:pt x="1196" y="303"/>
                    <a:pt x="1196" y="253"/>
                    <a:pt x="1227" y="221"/>
                  </a:cubicBezTo>
                  <a:cubicBezTo>
                    <a:pt x="1425" y="23"/>
                    <a:pt x="1425" y="23"/>
                    <a:pt x="1425" y="23"/>
                  </a:cubicBezTo>
                  <a:cubicBezTo>
                    <a:pt x="1440" y="8"/>
                    <a:pt x="1461" y="0"/>
                    <a:pt x="1482" y="0"/>
                  </a:cubicBezTo>
                  <a:cubicBezTo>
                    <a:pt x="1981" y="0"/>
                    <a:pt x="1981" y="0"/>
                    <a:pt x="1981" y="0"/>
                  </a:cubicBezTo>
                  <a:cubicBezTo>
                    <a:pt x="2013" y="0"/>
                    <a:pt x="2042" y="19"/>
                    <a:pt x="2054" y="49"/>
                  </a:cubicBezTo>
                  <a:cubicBezTo>
                    <a:pt x="2067" y="79"/>
                    <a:pt x="2060" y="114"/>
                    <a:pt x="2037" y="137"/>
                  </a:cubicBezTo>
                  <a:cubicBezTo>
                    <a:pt x="1591" y="583"/>
                    <a:pt x="1591" y="583"/>
                    <a:pt x="1591" y="583"/>
                  </a:cubicBezTo>
                  <a:cubicBezTo>
                    <a:pt x="1501" y="673"/>
                    <a:pt x="1400" y="719"/>
                    <a:pt x="1293" y="719"/>
                  </a:cubicBezTo>
                  <a:cubicBezTo>
                    <a:pt x="1292" y="719"/>
                    <a:pt x="1291" y="719"/>
                    <a:pt x="1290" y="719"/>
                  </a:cubicBezTo>
                  <a:cubicBezTo>
                    <a:pt x="1117" y="717"/>
                    <a:pt x="992" y="595"/>
                    <a:pt x="980" y="583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867" y="749"/>
                    <a:pt x="867" y="749"/>
                    <a:pt x="867" y="749"/>
                  </a:cubicBezTo>
                  <a:cubicBezTo>
                    <a:pt x="882" y="764"/>
                    <a:pt x="890" y="784"/>
                    <a:pt x="890" y="806"/>
                  </a:cubicBezTo>
                  <a:cubicBezTo>
                    <a:pt x="890" y="808"/>
                    <a:pt x="890" y="808"/>
                    <a:pt x="890" y="808"/>
                  </a:cubicBezTo>
                  <a:cubicBezTo>
                    <a:pt x="890" y="829"/>
                    <a:pt x="882" y="850"/>
                    <a:pt x="867" y="865"/>
                  </a:cubicBezTo>
                  <a:cubicBezTo>
                    <a:pt x="279" y="1452"/>
                    <a:pt x="279" y="1452"/>
                    <a:pt x="279" y="1452"/>
                  </a:cubicBezTo>
                  <a:cubicBezTo>
                    <a:pt x="559" y="1452"/>
                    <a:pt x="559" y="1452"/>
                    <a:pt x="559" y="1452"/>
                  </a:cubicBezTo>
                  <a:cubicBezTo>
                    <a:pt x="980" y="1031"/>
                    <a:pt x="980" y="1031"/>
                    <a:pt x="980" y="1031"/>
                  </a:cubicBezTo>
                  <a:cubicBezTo>
                    <a:pt x="992" y="1019"/>
                    <a:pt x="1117" y="896"/>
                    <a:pt x="1290" y="895"/>
                  </a:cubicBezTo>
                  <a:cubicBezTo>
                    <a:pt x="1291" y="895"/>
                    <a:pt x="1292" y="895"/>
                    <a:pt x="1293" y="895"/>
                  </a:cubicBezTo>
                  <a:cubicBezTo>
                    <a:pt x="1400" y="895"/>
                    <a:pt x="1501" y="940"/>
                    <a:pt x="1591" y="1030"/>
                  </a:cubicBezTo>
                  <a:cubicBezTo>
                    <a:pt x="2037" y="1477"/>
                    <a:pt x="2037" y="1477"/>
                    <a:pt x="2037" y="1477"/>
                  </a:cubicBezTo>
                  <a:cubicBezTo>
                    <a:pt x="2060" y="1500"/>
                    <a:pt x="2067" y="1534"/>
                    <a:pt x="2054" y="1564"/>
                  </a:cubicBezTo>
                  <a:cubicBezTo>
                    <a:pt x="2042" y="1594"/>
                    <a:pt x="2013" y="1614"/>
                    <a:pt x="1981" y="1614"/>
                  </a:cubicBezTo>
                  <a:close/>
                </a:path>
              </a:pathLst>
            </a:custGeom>
            <a:solidFill>
              <a:srgbClr val="01C4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Полилиния 30">
              <a:extLst>
                <a:ext uri="{FF2B5EF4-FFF2-40B4-BE49-F238E27FC236}">
                  <a16:creationId xmlns:a16="http://schemas.microsoft.com/office/drawing/2014/main" id="{6483E46B-7A32-4A99-82E7-D4DDA8426596}"/>
                </a:ext>
              </a:extLst>
            </p:cNvPr>
            <p:cNvSpPr/>
            <p:nvPr/>
          </p:nvSpPr>
          <p:spPr>
            <a:xfrm>
              <a:off x="10428727" y="542697"/>
              <a:ext cx="822564" cy="143310"/>
            </a:xfrm>
            <a:custGeom>
              <a:avLst/>
              <a:gdLst/>
              <a:ahLst/>
              <a:cxnLst/>
              <a:rect l="l" t="t" r="r" b="b"/>
              <a:pathLst>
                <a:path w="1664119" h="289928">
                  <a:moveTo>
                    <a:pt x="259372" y="188353"/>
                  </a:moveTo>
                  <a:lnTo>
                    <a:pt x="259372" y="257213"/>
                  </a:lnTo>
                  <a:lnTo>
                    <a:pt x="309369" y="257213"/>
                  </a:lnTo>
                  <a:cubicBezTo>
                    <a:pt x="321049" y="257239"/>
                    <a:pt x="330474" y="254421"/>
                    <a:pt x="337646" y="248759"/>
                  </a:cubicBezTo>
                  <a:cubicBezTo>
                    <a:pt x="344817" y="243098"/>
                    <a:pt x="348505" y="234439"/>
                    <a:pt x="348710" y="222783"/>
                  </a:cubicBezTo>
                  <a:cubicBezTo>
                    <a:pt x="348531" y="211127"/>
                    <a:pt x="344894" y="202469"/>
                    <a:pt x="337799" y="196807"/>
                  </a:cubicBezTo>
                  <a:cubicBezTo>
                    <a:pt x="330705" y="191146"/>
                    <a:pt x="321228" y="188328"/>
                    <a:pt x="309369" y="188353"/>
                  </a:cubicBezTo>
                  <a:close/>
                  <a:moveTo>
                    <a:pt x="29848" y="147396"/>
                  </a:moveTo>
                  <a:lnTo>
                    <a:pt x="29848" y="256803"/>
                  </a:lnTo>
                  <a:lnTo>
                    <a:pt x="106058" y="257213"/>
                  </a:lnTo>
                  <a:cubicBezTo>
                    <a:pt x="126297" y="256769"/>
                    <a:pt x="141337" y="251306"/>
                    <a:pt x="151179" y="240822"/>
                  </a:cubicBezTo>
                  <a:cubicBezTo>
                    <a:pt x="161021" y="230339"/>
                    <a:pt x="165921" y="217500"/>
                    <a:pt x="165878" y="202304"/>
                  </a:cubicBezTo>
                  <a:cubicBezTo>
                    <a:pt x="165980" y="187109"/>
                    <a:pt x="161064" y="174269"/>
                    <a:pt x="151128" y="163786"/>
                  </a:cubicBezTo>
                  <a:cubicBezTo>
                    <a:pt x="141192" y="153303"/>
                    <a:pt x="125623" y="147840"/>
                    <a:pt x="104419" y="147396"/>
                  </a:cubicBezTo>
                  <a:close/>
                  <a:moveTo>
                    <a:pt x="1574832" y="115040"/>
                  </a:moveTo>
                  <a:cubicBezTo>
                    <a:pt x="1557945" y="115347"/>
                    <a:pt x="1544207" y="120472"/>
                    <a:pt x="1533618" y="130413"/>
                  </a:cubicBezTo>
                  <a:cubicBezTo>
                    <a:pt x="1523029" y="140355"/>
                    <a:pt x="1516151" y="153269"/>
                    <a:pt x="1512986" y="169155"/>
                  </a:cubicBezTo>
                  <a:lnTo>
                    <a:pt x="1633810" y="169155"/>
                  </a:lnTo>
                  <a:cubicBezTo>
                    <a:pt x="1630969" y="153269"/>
                    <a:pt x="1624672" y="140355"/>
                    <a:pt x="1614919" y="130413"/>
                  </a:cubicBezTo>
                  <a:cubicBezTo>
                    <a:pt x="1605166" y="120472"/>
                    <a:pt x="1591803" y="115347"/>
                    <a:pt x="1574832" y="115040"/>
                  </a:cubicBezTo>
                  <a:close/>
                  <a:moveTo>
                    <a:pt x="1178084" y="115040"/>
                  </a:moveTo>
                  <a:cubicBezTo>
                    <a:pt x="1157623" y="115560"/>
                    <a:pt x="1141694" y="122713"/>
                    <a:pt x="1130298" y="136499"/>
                  </a:cubicBezTo>
                  <a:cubicBezTo>
                    <a:pt x="1118903" y="150284"/>
                    <a:pt x="1113115" y="167577"/>
                    <a:pt x="1112936" y="188379"/>
                  </a:cubicBezTo>
                  <a:cubicBezTo>
                    <a:pt x="1113115" y="209147"/>
                    <a:pt x="1118903" y="226304"/>
                    <a:pt x="1130298" y="239850"/>
                  </a:cubicBezTo>
                  <a:cubicBezTo>
                    <a:pt x="1141694" y="253396"/>
                    <a:pt x="1157623" y="260413"/>
                    <a:pt x="1178084" y="260899"/>
                  </a:cubicBezTo>
                  <a:cubicBezTo>
                    <a:pt x="1198596" y="260413"/>
                    <a:pt x="1214730" y="253396"/>
                    <a:pt x="1226484" y="239850"/>
                  </a:cubicBezTo>
                  <a:cubicBezTo>
                    <a:pt x="1238238" y="226304"/>
                    <a:pt x="1244230" y="209147"/>
                    <a:pt x="1244461" y="188379"/>
                  </a:cubicBezTo>
                  <a:cubicBezTo>
                    <a:pt x="1244230" y="167577"/>
                    <a:pt x="1238238" y="150284"/>
                    <a:pt x="1226484" y="136499"/>
                  </a:cubicBezTo>
                  <a:cubicBezTo>
                    <a:pt x="1214730" y="122713"/>
                    <a:pt x="1198596" y="115560"/>
                    <a:pt x="1178084" y="115040"/>
                  </a:cubicBezTo>
                  <a:close/>
                  <a:moveTo>
                    <a:pt x="768509" y="115040"/>
                  </a:moveTo>
                  <a:cubicBezTo>
                    <a:pt x="748048" y="115560"/>
                    <a:pt x="732119" y="122713"/>
                    <a:pt x="720723" y="136499"/>
                  </a:cubicBezTo>
                  <a:cubicBezTo>
                    <a:pt x="709328" y="150284"/>
                    <a:pt x="703540" y="167577"/>
                    <a:pt x="703361" y="188379"/>
                  </a:cubicBezTo>
                  <a:cubicBezTo>
                    <a:pt x="703540" y="209147"/>
                    <a:pt x="709328" y="226304"/>
                    <a:pt x="720723" y="239850"/>
                  </a:cubicBezTo>
                  <a:cubicBezTo>
                    <a:pt x="732119" y="253396"/>
                    <a:pt x="748048" y="260413"/>
                    <a:pt x="768509" y="260899"/>
                  </a:cubicBezTo>
                  <a:cubicBezTo>
                    <a:pt x="789021" y="260413"/>
                    <a:pt x="805155" y="253396"/>
                    <a:pt x="816909" y="239850"/>
                  </a:cubicBezTo>
                  <a:cubicBezTo>
                    <a:pt x="828663" y="226304"/>
                    <a:pt x="834655" y="209147"/>
                    <a:pt x="834885" y="188379"/>
                  </a:cubicBezTo>
                  <a:cubicBezTo>
                    <a:pt x="834655" y="167577"/>
                    <a:pt x="828663" y="150284"/>
                    <a:pt x="816909" y="136499"/>
                  </a:cubicBezTo>
                  <a:cubicBezTo>
                    <a:pt x="805155" y="122713"/>
                    <a:pt x="789021" y="115560"/>
                    <a:pt x="768509" y="115040"/>
                  </a:cubicBezTo>
                  <a:close/>
                  <a:moveTo>
                    <a:pt x="1300115" y="89287"/>
                  </a:moveTo>
                  <a:lnTo>
                    <a:pt x="1456931" y="89287"/>
                  </a:lnTo>
                  <a:lnTo>
                    <a:pt x="1456931" y="118726"/>
                  </a:lnTo>
                  <a:lnTo>
                    <a:pt x="1393037" y="118726"/>
                  </a:lnTo>
                  <a:lnTo>
                    <a:pt x="1393037" y="286651"/>
                  </a:lnTo>
                  <a:lnTo>
                    <a:pt x="1363599" y="286651"/>
                  </a:lnTo>
                  <a:lnTo>
                    <a:pt x="1363599" y="118726"/>
                  </a:lnTo>
                  <a:lnTo>
                    <a:pt x="1300115" y="118726"/>
                  </a:lnTo>
                  <a:close/>
                  <a:moveTo>
                    <a:pt x="900779" y="89287"/>
                  </a:moveTo>
                  <a:lnTo>
                    <a:pt x="930627" y="89287"/>
                  </a:lnTo>
                  <a:lnTo>
                    <a:pt x="930627" y="173250"/>
                  </a:lnTo>
                  <a:lnTo>
                    <a:pt x="961345" y="173250"/>
                  </a:lnTo>
                  <a:lnTo>
                    <a:pt x="1016638" y="89287"/>
                  </a:lnTo>
                  <a:lnTo>
                    <a:pt x="1053909" y="89287"/>
                  </a:lnTo>
                  <a:lnTo>
                    <a:pt x="990016" y="183472"/>
                  </a:lnTo>
                  <a:lnTo>
                    <a:pt x="1066196" y="286651"/>
                  </a:lnTo>
                  <a:lnTo>
                    <a:pt x="1028925" y="286651"/>
                  </a:lnTo>
                  <a:lnTo>
                    <a:pt x="967079" y="202689"/>
                  </a:lnTo>
                  <a:lnTo>
                    <a:pt x="930627" y="202689"/>
                  </a:lnTo>
                  <a:lnTo>
                    <a:pt x="930627" y="286651"/>
                  </a:lnTo>
                  <a:lnTo>
                    <a:pt x="900779" y="286651"/>
                  </a:lnTo>
                  <a:close/>
                  <a:moveTo>
                    <a:pt x="410147" y="89287"/>
                  </a:moveTo>
                  <a:lnTo>
                    <a:pt x="439994" y="89287"/>
                  </a:lnTo>
                  <a:lnTo>
                    <a:pt x="439994" y="286651"/>
                  </a:lnTo>
                  <a:lnTo>
                    <a:pt x="410147" y="286651"/>
                  </a:lnTo>
                  <a:close/>
                  <a:moveTo>
                    <a:pt x="229934" y="89287"/>
                  </a:moveTo>
                  <a:lnTo>
                    <a:pt x="259372" y="89287"/>
                  </a:lnTo>
                  <a:lnTo>
                    <a:pt x="259372" y="158915"/>
                  </a:lnTo>
                  <a:lnTo>
                    <a:pt x="309369" y="158915"/>
                  </a:lnTo>
                  <a:cubicBezTo>
                    <a:pt x="330213" y="159067"/>
                    <a:pt x="347004" y="164692"/>
                    <a:pt x="359740" y="175792"/>
                  </a:cubicBezTo>
                  <a:cubicBezTo>
                    <a:pt x="372475" y="186891"/>
                    <a:pt x="379021" y="202555"/>
                    <a:pt x="379377" y="222783"/>
                  </a:cubicBezTo>
                  <a:cubicBezTo>
                    <a:pt x="378842" y="243012"/>
                    <a:pt x="371938" y="258676"/>
                    <a:pt x="358665" y="269775"/>
                  </a:cubicBezTo>
                  <a:cubicBezTo>
                    <a:pt x="345392" y="280874"/>
                    <a:pt x="328960" y="286500"/>
                    <a:pt x="309369" y="286651"/>
                  </a:cubicBezTo>
                  <a:lnTo>
                    <a:pt x="229934" y="286651"/>
                  </a:lnTo>
                  <a:close/>
                  <a:moveTo>
                    <a:pt x="1574832" y="86420"/>
                  </a:moveTo>
                  <a:cubicBezTo>
                    <a:pt x="1593728" y="86632"/>
                    <a:pt x="1609817" y="91256"/>
                    <a:pt x="1623101" y="100291"/>
                  </a:cubicBezTo>
                  <a:cubicBezTo>
                    <a:pt x="1636384" y="109327"/>
                    <a:pt x="1646527" y="121502"/>
                    <a:pt x="1653531" y="136818"/>
                  </a:cubicBezTo>
                  <a:cubicBezTo>
                    <a:pt x="1660534" y="152134"/>
                    <a:pt x="1664063" y="169318"/>
                    <a:pt x="1664119" y="188371"/>
                  </a:cubicBezTo>
                  <a:cubicBezTo>
                    <a:pt x="1664102" y="190024"/>
                    <a:pt x="1664034" y="191727"/>
                    <a:pt x="1663914" y="193482"/>
                  </a:cubicBezTo>
                  <a:cubicBezTo>
                    <a:pt x="1663795" y="195237"/>
                    <a:pt x="1663727" y="196940"/>
                    <a:pt x="1663709" y="198593"/>
                  </a:cubicBezTo>
                  <a:lnTo>
                    <a:pt x="1511757" y="198593"/>
                  </a:lnTo>
                  <a:cubicBezTo>
                    <a:pt x="1513976" y="216791"/>
                    <a:pt x="1520802" y="231633"/>
                    <a:pt x="1532236" y="243119"/>
                  </a:cubicBezTo>
                  <a:cubicBezTo>
                    <a:pt x="1543670" y="254606"/>
                    <a:pt x="1558687" y="260532"/>
                    <a:pt x="1577289" y="260899"/>
                  </a:cubicBezTo>
                  <a:cubicBezTo>
                    <a:pt x="1589568" y="260823"/>
                    <a:pt x="1600234" y="258209"/>
                    <a:pt x="1609287" y="253060"/>
                  </a:cubicBezTo>
                  <a:cubicBezTo>
                    <a:pt x="1618340" y="247910"/>
                    <a:pt x="1625832" y="240686"/>
                    <a:pt x="1631763" y="231386"/>
                  </a:cubicBezTo>
                  <a:lnTo>
                    <a:pt x="1657566" y="244093"/>
                  </a:lnTo>
                  <a:cubicBezTo>
                    <a:pt x="1649306" y="258168"/>
                    <a:pt x="1638384" y="269220"/>
                    <a:pt x="1624800" y="277248"/>
                  </a:cubicBezTo>
                  <a:cubicBezTo>
                    <a:pt x="1611215" y="285276"/>
                    <a:pt x="1595379" y="289366"/>
                    <a:pt x="1577289" y="289518"/>
                  </a:cubicBezTo>
                  <a:cubicBezTo>
                    <a:pt x="1558437" y="289309"/>
                    <a:pt x="1541810" y="284726"/>
                    <a:pt x="1527410" y="275769"/>
                  </a:cubicBezTo>
                  <a:cubicBezTo>
                    <a:pt x="1513010" y="266812"/>
                    <a:pt x="1501727" y="254736"/>
                    <a:pt x="1493561" y="239542"/>
                  </a:cubicBezTo>
                  <a:cubicBezTo>
                    <a:pt x="1485396" y="224348"/>
                    <a:pt x="1481239" y="207291"/>
                    <a:pt x="1481090" y="188371"/>
                  </a:cubicBezTo>
                  <a:cubicBezTo>
                    <a:pt x="1481208" y="169318"/>
                    <a:pt x="1485153" y="152134"/>
                    <a:pt x="1492924" y="136818"/>
                  </a:cubicBezTo>
                  <a:cubicBezTo>
                    <a:pt x="1500695" y="121502"/>
                    <a:pt x="1511584" y="109327"/>
                    <a:pt x="1525590" y="100291"/>
                  </a:cubicBezTo>
                  <a:cubicBezTo>
                    <a:pt x="1539595" y="91256"/>
                    <a:pt x="1556009" y="86632"/>
                    <a:pt x="1574832" y="86420"/>
                  </a:cubicBezTo>
                  <a:close/>
                  <a:moveTo>
                    <a:pt x="1178084" y="86420"/>
                  </a:moveTo>
                  <a:cubicBezTo>
                    <a:pt x="1197073" y="86632"/>
                    <a:pt x="1213765" y="91255"/>
                    <a:pt x="1228162" y="100289"/>
                  </a:cubicBezTo>
                  <a:cubicBezTo>
                    <a:pt x="1242558" y="109324"/>
                    <a:pt x="1253813" y="121499"/>
                    <a:pt x="1261926" y="136816"/>
                  </a:cubicBezTo>
                  <a:cubicBezTo>
                    <a:pt x="1270040" y="152133"/>
                    <a:pt x="1274167" y="169320"/>
                    <a:pt x="1274308" y="188379"/>
                  </a:cubicBezTo>
                  <a:cubicBezTo>
                    <a:pt x="1274167" y="207433"/>
                    <a:pt x="1270040" y="224585"/>
                    <a:pt x="1261926" y="239836"/>
                  </a:cubicBezTo>
                  <a:cubicBezTo>
                    <a:pt x="1253813" y="255087"/>
                    <a:pt x="1242558" y="267197"/>
                    <a:pt x="1228162" y="276165"/>
                  </a:cubicBezTo>
                  <a:cubicBezTo>
                    <a:pt x="1213765" y="285134"/>
                    <a:pt x="1197073" y="289721"/>
                    <a:pt x="1178084" y="289928"/>
                  </a:cubicBezTo>
                  <a:cubicBezTo>
                    <a:pt x="1159239" y="289721"/>
                    <a:pt x="1142714" y="285134"/>
                    <a:pt x="1128507" y="276165"/>
                  </a:cubicBezTo>
                  <a:cubicBezTo>
                    <a:pt x="1114300" y="267197"/>
                    <a:pt x="1103212" y="255087"/>
                    <a:pt x="1095242" y="239836"/>
                  </a:cubicBezTo>
                  <a:cubicBezTo>
                    <a:pt x="1087273" y="224585"/>
                    <a:pt x="1083221" y="207433"/>
                    <a:pt x="1083088" y="188379"/>
                  </a:cubicBezTo>
                  <a:cubicBezTo>
                    <a:pt x="1083221" y="169320"/>
                    <a:pt x="1087273" y="152133"/>
                    <a:pt x="1095242" y="136816"/>
                  </a:cubicBezTo>
                  <a:cubicBezTo>
                    <a:pt x="1103212" y="121499"/>
                    <a:pt x="1114300" y="109324"/>
                    <a:pt x="1128507" y="100289"/>
                  </a:cubicBezTo>
                  <a:cubicBezTo>
                    <a:pt x="1142714" y="91255"/>
                    <a:pt x="1159239" y="86632"/>
                    <a:pt x="1178084" y="86420"/>
                  </a:cubicBezTo>
                  <a:close/>
                  <a:moveTo>
                    <a:pt x="768509" y="86420"/>
                  </a:moveTo>
                  <a:cubicBezTo>
                    <a:pt x="787498" y="86632"/>
                    <a:pt x="804190" y="91255"/>
                    <a:pt x="818586" y="100289"/>
                  </a:cubicBezTo>
                  <a:cubicBezTo>
                    <a:pt x="832983" y="109324"/>
                    <a:pt x="844238" y="121499"/>
                    <a:pt x="852351" y="136816"/>
                  </a:cubicBezTo>
                  <a:cubicBezTo>
                    <a:pt x="860465" y="152133"/>
                    <a:pt x="864592" y="169320"/>
                    <a:pt x="864733" y="188379"/>
                  </a:cubicBezTo>
                  <a:cubicBezTo>
                    <a:pt x="864592" y="207433"/>
                    <a:pt x="860465" y="224585"/>
                    <a:pt x="852351" y="239836"/>
                  </a:cubicBezTo>
                  <a:cubicBezTo>
                    <a:pt x="844238" y="255087"/>
                    <a:pt x="832983" y="267197"/>
                    <a:pt x="818587" y="276165"/>
                  </a:cubicBezTo>
                  <a:cubicBezTo>
                    <a:pt x="804190" y="285134"/>
                    <a:pt x="787498" y="289721"/>
                    <a:pt x="768509" y="289928"/>
                  </a:cubicBezTo>
                  <a:cubicBezTo>
                    <a:pt x="749664" y="289721"/>
                    <a:pt x="733139" y="285134"/>
                    <a:pt x="718932" y="276165"/>
                  </a:cubicBezTo>
                  <a:cubicBezTo>
                    <a:pt x="704725" y="267197"/>
                    <a:pt x="693637" y="255087"/>
                    <a:pt x="685667" y="239836"/>
                  </a:cubicBezTo>
                  <a:cubicBezTo>
                    <a:pt x="677698" y="224585"/>
                    <a:pt x="673646" y="207433"/>
                    <a:pt x="673513" y="188379"/>
                  </a:cubicBezTo>
                  <a:cubicBezTo>
                    <a:pt x="673646" y="169320"/>
                    <a:pt x="677698" y="152133"/>
                    <a:pt x="685667" y="136816"/>
                  </a:cubicBezTo>
                  <a:cubicBezTo>
                    <a:pt x="693637" y="121499"/>
                    <a:pt x="704725" y="109324"/>
                    <a:pt x="718932" y="100289"/>
                  </a:cubicBezTo>
                  <a:cubicBezTo>
                    <a:pt x="733139" y="91255"/>
                    <a:pt x="749664" y="86632"/>
                    <a:pt x="768509" y="86420"/>
                  </a:cubicBezTo>
                  <a:close/>
                  <a:moveTo>
                    <a:pt x="566001" y="86420"/>
                  </a:moveTo>
                  <a:cubicBezTo>
                    <a:pt x="584141" y="86607"/>
                    <a:pt x="600183" y="90833"/>
                    <a:pt x="614126" y="99099"/>
                  </a:cubicBezTo>
                  <a:cubicBezTo>
                    <a:pt x="628068" y="107365"/>
                    <a:pt x="639195" y="118551"/>
                    <a:pt x="647506" y="132657"/>
                  </a:cubicBezTo>
                  <a:lnTo>
                    <a:pt x="621703" y="144949"/>
                  </a:lnTo>
                  <a:cubicBezTo>
                    <a:pt x="615721" y="135816"/>
                    <a:pt x="608025" y="128577"/>
                    <a:pt x="598613" y="123234"/>
                  </a:cubicBezTo>
                  <a:cubicBezTo>
                    <a:pt x="589201" y="117890"/>
                    <a:pt x="578331" y="115159"/>
                    <a:pt x="566001" y="115040"/>
                  </a:cubicBezTo>
                  <a:cubicBezTo>
                    <a:pt x="545744" y="115560"/>
                    <a:pt x="529941" y="122713"/>
                    <a:pt x="518592" y="136499"/>
                  </a:cubicBezTo>
                  <a:cubicBezTo>
                    <a:pt x="507244" y="150284"/>
                    <a:pt x="501476" y="167577"/>
                    <a:pt x="501288" y="188379"/>
                  </a:cubicBezTo>
                  <a:cubicBezTo>
                    <a:pt x="501467" y="209147"/>
                    <a:pt x="507252" y="226304"/>
                    <a:pt x="518644" y="239850"/>
                  </a:cubicBezTo>
                  <a:cubicBezTo>
                    <a:pt x="530035" y="253396"/>
                    <a:pt x="545957" y="260413"/>
                    <a:pt x="566410" y="260899"/>
                  </a:cubicBezTo>
                  <a:cubicBezTo>
                    <a:pt x="578544" y="260823"/>
                    <a:pt x="589295" y="258211"/>
                    <a:pt x="598664" y="253064"/>
                  </a:cubicBezTo>
                  <a:cubicBezTo>
                    <a:pt x="608033" y="247916"/>
                    <a:pt x="615713" y="240695"/>
                    <a:pt x="621703" y="231400"/>
                  </a:cubicBezTo>
                  <a:lnTo>
                    <a:pt x="647506" y="244101"/>
                  </a:lnTo>
                  <a:cubicBezTo>
                    <a:pt x="639187" y="258172"/>
                    <a:pt x="628077" y="269221"/>
                    <a:pt x="614177" y="277249"/>
                  </a:cubicBezTo>
                  <a:cubicBezTo>
                    <a:pt x="600277" y="285276"/>
                    <a:pt x="584355" y="289366"/>
                    <a:pt x="566410" y="289518"/>
                  </a:cubicBezTo>
                  <a:cubicBezTo>
                    <a:pt x="547444" y="289309"/>
                    <a:pt x="530863" y="284727"/>
                    <a:pt x="516668" y="275771"/>
                  </a:cubicBezTo>
                  <a:cubicBezTo>
                    <a:pt x="502472" y="266815"/>
                    <a:pt x="491417" y="254741"/>
                    <a:pt x="483502" y="239548"/>
                  </a:cubicBezTo>
                  <a:cubicBezTo>
                    <a:pt x="475586" y="224355"/>
                    <a:pt x="471566" y="207299"/>
                    <a:pt x="471440" y="188379"/>
                  </a:cubicBezTo>
                  <a:cubicBezTo>
                    <a:pt x="471568" y="169320"/>
                    <a:pt x="475584" y="152133"/>
                    <a:pt x="483486" y="136816"/>
                  </a:cubicBezTo>
                  <a:cubicBezTo>
                    <a:pt x="491389" y="121499"/>
                    <a:pt x="502409" y="109324"/>
                    <a:pt x="516546" y="100289"/>
                  </a:cubicBezTo>
                  <a:cubicBezTo>
                    <a:pt x="530684" y="91255"/>
                    <a:pt x="547168" y="86632"/>
                    <a:pt x="566001" y="86420"/>
                  </a:cubicBezTo>
                  <a:close/>
                  <a:moveTo>
                    <a:pt x="0" y="0"/>
                  </a:moveTo>
                  <a:lnTo>
                    <a:pt x="99915" y="0"/>
                  </a:lnTo>
                  <a:cubicBezTo>
                    <a:pt x="128400" y="535"/>
                    <a:pt x="149148" y="7849"/>
                    <a:pt x="162159" y="21942"/>
                  </a:cubicBezTo>
                  <a:cubicBezTo>
                    <a:pt x="175170" y="36035"/>
                    <a:pt x="181580" y="53696"/>
                    <a:pt x="181391" y="74927"/>
                  </a:cubicBezTo>
                  <a:cubicBezTo>
                    <a:pt x="181331" y="86709"/>
                    <a:pt x="178690" y="97465"/>
                    <a:pt x="173468" y="107196"/>
                  </a:cubicBezTo>
                  <a:cubicBezTo>
                    <a:pt x="168245" y="116926"/>
                    <a:pt x="160799" y="125011"/>
                    <a:pt x="151128" y="131453"/>
                  </a:cubicBezTo>
                  <a:cubicBezTo>
                    <a:pt x="165965" y="138335"/>
                    <a:pt x="177423" y="147886"/>
                    <a:pt x="185503" y="160105"/>
                  </a:cubicBezTo>
                  <a:cubicBezTo>
                    <a:pt x="193582" y="172325"/>
                    <a:pt x="197672" y="186391"/>
                    <a:pt x="197774" y="202304"/>
                  </a:cubicBezTo>
                  <a:cubicBezTo>
                    <a:pt x="197904" y="225897"/>
                    <a:pt x="190590" y="245692"/>
                    <a:pt x="175831" y="261688"/>
                  </a:cubicBezTo>
                  <a:cubicBezTo>
                    <a:pt x="161073" y="277684"/>
                    <a:pt x="138089" y="286005"/>
                    <a:pt x="106881" y="286651"/>
                  </a:cubicBezTo>
                  <a:lnTo>
                    <a:pt x="0" y="286651"/>
                  </a:lnTo>
                  <a:lnTo>
                    <a:pt x="0" y="120415"/>
                  </a:lnTo>
                  <a:lnTo>
                    <a:pt x="94998" y="120415"/>
                  </a:lnTo>
                  <a:cubicBezTo>
                    <a:pt x="115016" y="120082"/>
                    <a:pt x="129170" y="115626"/>
                    <a:pt x="137459" y="107045"/>
                  </a:cubicBezTo>
                  <a:cubicBezTo>
                    <a:pt x="145748" y="98465"/>
                    <a:pt x="149760" y="87759"/>
                    <a:pt x="149495" y="74927"/>
                  </a:cubicBezTo>
                  <a:cubicBezTo>
                    <a:pt x="149879" y="62095"/>
                    <a:pt x="146345" y="51388"/>
                    <a:pt x="138893" y="42808"/>
                  </a:cubicBezTo>
                  <a:cubicBezTo>
                    <a:pt x="131440" y="34228"/>
                    <a:pt x="117765" y="29771"/>
                    <a:pt x="97866" y="29438"/>
                  </a:cubicBezTo>
                  <a:lnTo>
                    <a:pt x="0" y="29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1" name="Rectangle 10">
            <a:extLst>
              <a:ext uri="{FF2B5EF4-FFF2-40B4-BE49-F238E27FC236}">
                <a16:creationId xmlns:a16="http://schemas.microsoft.com/office/drawing/2014/main" id="{3CA38424-C99F-46EC-935B-C239C0D2720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48425"/>
            <a:ext cx="12192000" cy="409575"/>
          </a:xfrm>
          <a:prstGeom prst="rect">
            <a:avLst/>
          </a:prstGeom>
          <a:solidFill>
            <a:srgbClr val="01C4E0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Calibri" panose="020F0502020204030204" pitchFamily="34" charset="0"/>
            </a:endParaRPr>
          </a:p>
        </p:txBody>
      </p:sp>
      <p:sp>
        <p:nvSpPr>
          <p:cNvPr id="112" name="Номер слайда 17">
            <a:extLst>
              <a:ext uri="{FF2B5EF4-FFF2-40B4-BE49-F238E27FC236}">
                <a16:creationId xmlns:a16="http://schemas.microsoft.com/office/drawing/2014/main" id="{5BD28E68-8252-4626-84D1-3A77254E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2424" y="6448425"/>
            <a:ext cx="409576" cy="409575"/>
          </a:xfrm>
          <a:prstGeom prst="rect">
            <a:avLst/>
          </a:prstGeom>
          <a:solidFill>
            <a:srgbClr val="443D8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B10D2-C511-4838-996D-E457D5B62D9F}" type="slidenum">
              <a:rPr kumimoji="0" lang="ru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" sz="1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87D26890-1E6C-48D8-88C9-72A803BBE5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9575" y="6570149"/>
            <a:ext cx="1647825" cy="174867"/>
          </a:xfrm>
          <a:custGeom>
            <a:avLst/>
            <a:gdLst>
              <a:gd name="T0" fmla="*/ 1391 w 23040"/>
              <a:gd name="T1" fmla="*/ 0 h 2445"/>
              <a:gd name="T2" fmla="*/ 17339 w 23040"/>
              <a:gd name="T3" fmla="*/ 333 h 2445"/>
              <a:gd name="T4" fmla="*/ 16851 w 23040"/>
              <a:gd name="T5" fmla="*/ 1002 h 2445"/>
              <a:gd name="T6" fmla="*/ 17212 w 23040"/>
              <a:gd name="T7" fmla="*/ 1126 h 2445"/>
              <a:gd name="T8" fmla="*/ 17407 w 23040"/>
              <a:gd name="T9" fmla="*/ 1366 h 2445"/>
              <a:gd name="T10" fmla="*/ 17454 w 23040"/>
              <a:gd name="T11" fmla="*/ 1712 h 2445"/>
              <a:gd name="T12" fmla="*/ 17362 w 23040"/>
              <a:gd name="T13" fmla="*/ 2063 h 2445"/>
              <a:gd name="T14" fmla="*/ 17077 w 23040"/>
              <a:gd name="T15" fmla="*/ 2320 h 2445"/>
              <a:gd name="T16" fmla="*/ 16656 w 23040"/>
              <a:gd name="T17" fmla="*/ 2419 h 2445"/>
              <a:gd name="T18" fmla="*/ 16573 w 23040"/>
              <a:gd name="T19" fmla="*/ 2089 h 2445"/>
              <a:gd name="T20" fmla="*/ 16835 w 23040"/>
              <a:gd name="T21" fmla="*/ 2048 h 2445"/>
              <a:gd name="T22" fmla="*/ 17025 w 23040"/>
              <a:gd name="T23" fmla="*/ 1918 h 2445"/>
              <a:gd name="T24" fmla="*/ 17087 w 23040"/>
              <a:gd name="T25" fmla="*/ 1652 h 2445"/>
              <a:gd name="T26" fmla="*/ 17002 w 23040"/>
              <a:gd name="T27" fmla="*/ 1424 h 2445"/>
              <a:gd name="T28" fmla="*/ 16799 w 23040"/>
              <a:gd name="T29" fmla="*/ 1328 h 2445"/>
              <a:gd name="T30" fmla="*/ 16537 w 23040"/>
              <a:gd name="T31" fmla="*/ 1303 h 2445"/>
              <a:gd name="T32" fmla="*/ 18145 w 23040"/>
              <a:gd name="T33" fmla="*/ 2432 h 2445"/>
              <a:gd name="T34" fmla="*/ 17879 w 23040"/>
              <a:gd name="T35" fmla="*/ 2330 h 2445"/>
              <a:gd name="T36" fmla="*/ 17702 w 23040"/>
              <a:gd name="T37" fmla="*/ 2120 h 2445"/>
              <a:gd name="T38" fmla="*/ 17670 w 23040"/>
              <a:gd name="T39" fmla="*/ 1791 h 2445"/>
              <a:gd name="T40" fmla="*/ 17821 w 23040"/>
              <a:gd name="T41" fmla="*/ 1518 h 2445"/>
              <a:gd name="T42" fmla="*/ 18105 w 23040"/>
              <a:gd name="T43" fmla="*/ 1387 h 2445"/>
              <a:gd name="T44" fmla="*/ 18873 w 23040"/>
              <a:gd name="T45" fmla="*/ 1355 h 2445"/>
              <a:gd name="T46" fmla="*/ 18808 w 23040"/>
              <a:gd name="T47" fmla="*/ 1071 h 2445"/>
              <a:gd name="T48" fmla="*/ 18600 w 23040"/>
              <a:gd name="T49" fmla="*/ 919 h 2445"/>
              <a:gd name="T50" fmla="*/ 18271 w 23040"/>
              <a:gd name="T51" fmla="*/ 935 h 2445"/>
              <a:gd name="T52" fmla="*/ 18130 w 23040"/>
              <a:gd name="T53" fmla="*/ 1032 h 2445"/>
              <a:gd name="T54" fmla="*/ 17775 w 23040"/>
              <a:gd name="T55" fmla="*/ 945 h 2445"/>
              <a:gd name="T56" fmla="*/ 17976 w 23040"/>
              <a:gd name="T57" fmla="*/ 729 h 2445"/>
              <a:gd name="T58" fmla="*/ 18259 w 23040"/>
              <a:gd name="T59" fmla="*/ 615 h 2445"/>
              <a:gd name="T60" fmla="*/ 18573 w 23040"/>
              <a:gd name="T61" fmla="*/ 596 h 2445"/>
              <a:gd name="T62" fmla="*/ 18837 w 23040"/>
              <a:gd name="T63" fmla="*/ 661 h 2445"/>
              <a:gd name="T64" fmla="*/ 19028 w 23040"/>
              <a:gd name="T65" fmla="*/ 803 h 2445"/>
              <a:gd name="T66" fmla="*/ 19149 w 23040"/>
              <a:gd name="T67" fmla="*/ 1015 h 2445"/>
              <a:gd name="T68" fmla="*/ 19215 w 23040"/>
              <a:gd name="T69" fmla="*/ 2425 h 2445"/>
              <a:gd name="T70" fmla="*/ 18717 w 23040"/>
              <a:gd name="T71" fmla="*/ 2354 h 2445"/>
              <a:gd name="T72" fmla="*/ 18397 w 23040"/>
              <a:gd name="T73" fmla="*/ 2441 h 2445"/>
              <a:gd name="T74" fmla="*/ 18567 w 23040"/>
              <a:gd name="T75" fmla="*/ 2117 h 2445"/>
              <a:gd name="T76" fmla="*/ 18808 w 23040"/>
              <a:gd name="T77" fmla="*/ 1940 h 2445"/>
              <a:gd name="T78" fmla="*/ 18550 w 23040"/>
              <a:gd name="T79" fmla="*/ 1626 h 2445"/>
              <a:gd name="T80" fmla="*/ 18144 w 23040"/>
              <a:gd name="T81" fmla="*/ 1672 h 2445"/>
              <a:gd name="T82" fmla="*/ 18026 w 23040"/>
              <a:gd name="T83" fmla="*/ 1794 h 2445"/>
              <a:gd name="T84" fmla="*/ 18042 w 23040"/>
              <a:gd name="T85" fmla="*/ 2000 h 2445"/>
              <a:gd name="T86" fmla="*/ 18189 w 23040"/>
              <a:gd name="T87" fmla="*/ 2118 h 2445"/>
              <a:gd name="T88" fmla="*/ 19555 w 23040"/>
              <a:gd name="T89" fmla="*/ 2425 h 2445"/>
              <a:gd name="T90" fmla="*/ 19908 w 23040"/>
              <a:gd name="T91" fmla="*/ 1690 h 2445"/>
              <a:gd name="T92" fmla="*/ 22412 w 23040"/>
              <a:gd name="T93" fmla="*/ 1474 h 2445"/>
              <a:gd name="T94" fmla="*/ 11648 w 23040"/>
              <a:gd name="T95" fmla="*/ 691 h 2445"/>
              <a:gd name="T96" fmla="*/ 14393 w 23040"/>
              <a:gd name="T97" fmla="*/ 0 h 2445"/>
              <a:gd name="T98" fmla="*/ 8325 w 23040"/>
              <a:gd name="T99" fmla="*/ 42 h 2445"/>
              <a:gd name="T100" fmla="*/ 7942 w 23040"/>
              <a:gd name="T101" fmla="*/ 338 h 2445"/>
              <a:gd name="T102" fmla="*/ 7783 w 23040"/>
              <a:gd name="T103" fmla="*/ 821 h 2445"/>
              <a:gd name="T104" fmla="*/ 7763 w 23040"/>
              <a:gd name="T105" fmla="*/ 1379 h 2445"/>
              <a:gd name="T106" fmla="*/ 7857 w 23040"/>
              <a:gd name="T107" fmla="*/ 1908 h 2445"/>
              <a:gd name="T108" fmla="*/ 8139 w 23040"/>
              <a:gd name="T109" fmla="*/ 2292 h 2445"/>
              <a:gd name="T110" fmla="*/ 10532 w 23040"/>
              <a:gd name="T111" fmla="*/ 2425 h 2445"/>
              <a:gd name="T112" fmla="*/ 8626 w 23040"/>
              <a:gd name="T113" fmla="*/ 1698 h 2445"/>
              <a:gd name="T114" fmla="*/ 8515 w 23040"/>
              <a:gd name="T115" fmla="*/ 1584 h 2445"/>
              <a:gd name="T116" fmla="*/ 8453 w 23040"/>
              <a:gd name="T117" fmla="*/ 1293 h 2445"/>
              <a:gd name="T118" fmla="*/ 8473 w 23040"/>
              <a:gd name="T119" fmla="*/ 935 h 2445"/>
              <a:gd name="T120" fmla="*/ 8598 w 23040"/>
              <a:gd name="T121" fmla="*/ 743 h 2445"/>
              <a:gd name="T122" fmla="*/ 8751 w 23040"/>
              <a:gd name="T123" fmla="*/ 691 h 2445"/>
              <a:gd name="T124" fmla="*/ 5944 w 23040"/>
              <a:gd name="T125" fmla="*/ 1731 h 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040" h="2445">
                <a:moveTo>
                  <a:pt x="1617" y="808"/>
                </a:moveTo>
                <a:lnTo>
                  <a:pt x="2425" y="808"/>
                </a:lnTo>
                <a:lnTo>
                  <a:pt x="2425" y="0"/>
                </a:lnTo>
                <a:lnTo>
                  <a:pt x="1617" y="0"/>
                </a:lnTo>
                <a:lnTo>
                  <a:pt x="1617" y="808"/>
                </a:lnTo>
                <a:close/>
                <a:moveTo>
                  <a:pt x="1617" y="1617"/>
                </a:moveTo>
                <a:lnTo>
                  <a:pt x="808" y="1617"/>
                </a:lnTo>
                <a:lnTo>
                  <a:pt x="808" y="808"/>
                </a:lnTo>
                <a:lnTo>
                  <a:pt x="1391" y="808"/>
                </a:lnTo>
                <a:lnTo>
                  <a:pt x="1391" y="0"/>
                </a:lnTo>
                <a:lnTo>
                  <a:pt x="0" y="0"/>
                </a:lnTo>
                <a:lnTo>
                  <a:pt x="0" y="2425"/>
                </a:lnTo>
                <a:lnTo>
                  <a:pt x="2425" y="2425"/>
                </a:lnTo>
                <a:lnTo>
                  <a:pt x="2425" y="1034"/>
                </a:lnTo>
                <a:lnTo>
                  <a:pt x="1617" y="1034"/>
                </a:lnTo>
                <a:lnTo>
                  <a:pt x="1617" y="1617"/>
                </a:lnTo>
                <a:close/>
                <a:moveTo>
                  <a:pt x="15644" y="2425"/>
                </a:moveTo>
                <a:lnTo>
                  <a:pt x="15644" y="0"/>
                </a:lnTo>
                <a:lnTo>
                  <a:pt x="17339" y="0"/>
                </a:lnTo>
                <a:lnTo>
                  <a:pt x="17339" y="333"/>
                </a:lnTo>
                <a:lnTo>
                  <a:pt x="16008" y="333"/>
                </a:lnTo>
                <a:lnTo>
                  <a:pt x="16008" y="981"/>
                </a:lnTo>
                <a:lnTo>
                  <a:pt x="16550" y="981"/>
                </a:lnTo>
                <a:lnTo>
                  <a:pt x="16595" y="981"/>
                </a:lnTo>
                <a:lnTo>
                  <a:pt x="16638" y="982"/>
                </a:lnTo>
                <a:lnTo>
                  <a:pt x="16681" y="985"/>
                </a:lnTo>
                <a:lnTo>
                  <a:pt x="16724" y="988"/>
                </a:lnTo>
                <a:lnTo>
                  <a:pt x="16767" y="992"/>
                </a:lnTo>
                <a:lnTo>
                  <a:pt x="16809" y="996"/>
                </a:lnTo>
                <a:lnTo>
                  <a:pt x="16851" y="1002"/>
                </a:lnTo>
                <a:lnTo>
                  <a:pt x="16891" y="1008"/>
                </a:lnTo>
                <a:lnTo>
                  <a:pt x="16932" y="1017"/>
                </a:lnTo>
                <a:lnTo>
                  <a:pt x="16970" y="1025"/>
                </a:lnTo>
                <a:lnTo>
                  <a:pt x="17009" y="1035"/>
                </a:lnTo>
                <a:lnTo>
                  <a:pt x="17045" y="1047"/>
                </a:lnTo>
                <a:lnTo>
                  <a:pt x="17081" y="1060"/>
                </a:lnTo>
                <a:lnTo>
                  <a:pt x="17116" y="1074"/>
                </a:lnTo>
                <a:lnTo>
                  <a:pt x="17149" y="1090"/>
                </a:lnTo>
                <a:lnTo>
                  <a:pt x="17182" y="1107"/>
                </a:lnTo>
                <a:lnTo>
                  <a:pt x="17212" y="1126"/>
                </a:lnTo>
                <a:lnTo>
                  <a:pt x="17241" y="1148"/>
                </a:lnTo>
                <a:lnTo>
                  <a:pt x="17268" y="1171"/>
                </a:lnTo>
                <a:lnTo>
                  <a:pt x="17294" y="1195"/>
                </a:lnTo>
                <a:lnTo>
                  <a:pt x="17319" y="1223"/>
                </a:lnTo>
                <a:lnTo>
                  <a:pt x="17342" y="1250"/>
                </a:lnTo>
                <a:lnTo>
                  <a:pt x="17364" y="1282"/>
                </a:lnTo>
                <a:lnTo>
                  <a:pt x="17382" y="1313"/>
                </a:lnTo>
                <a:lnTo>
                  <a:pt x="17391" y="1330"/>
                </a:lnTo>
                <a:lnTo>
                  <a:pt x="17400" y="1348"/>
                </a:lnTo>
                <a:lnTo>
                  <a:pt x="17407" y="1366"/>
                </a:lnTo>
                <a:lnTo>
                  <a:pt x="17414" y="1385"/>
                </a:lnTo>
                <a:lnTo>
                  <a:pt x="17421" y="1405"/>
                </a:lnTo>
                <a:lnTo>
                  <a:pt x="17427" y="1426"/>
                </a:lnTo>
                <a:lnTo>
                  <a:pt x="17433" y="1446"/>
                </a:lnTo>
                <a:lnTo>
                  <a:pt x="17437" y="1467"/>
                </a:lnTo>
                <a:lnTo>
                  <a:pt x="17446" y="1512"/>
                </a:lnTo>
                <a:lnTo>
                  <a:pt x="17451" y="1558"/>
                </a:lnTo>
                <a:lnTo>
                  <a:pt x="17454" y="1608"/>
                </a:lnTo>
                <a:lnTo>
                  <a:pt x="17456" y="1660"/>
                </a:lnTo>
                <a:lnTo>
                  <a:pt x="17454" y="1712"/>
                </a:lnTo>
                <a:lnTo>
                  <a:pt x="17451" y="1764"/>
                </a:lnTo>
                <a:lnTo>
                  <a:pt x="17446" y="1813"/>
                </a:lnTo>
                <a:lnTo>
                  <a:pt x="17437" y="1860"/>
                </a:lnTo>
                <a:lnTo>
                  <a:pt x="17427" y="1905"/>
                </a:lnTo>
                <a:lnTo>
                  <a:pt x="17414" y="1948"/>
                </a:lnTo>
                <a:lnTo>
                  <a:pt x="17407" y="1968"/>
                </a:lnTo>
                <a:lnTo>
                  <a:pt x="17400" y="1989"/>
                </a:lnTo>
                <a:lnTo>
                  <a:pt x="17391" y="2009"/>
                </a:lnTo>
                <a:lnTo>
                  <a:pt x="17382" y="2027"/>
                </a:lnTo>
                <a:lnTo>
                  <a:pt x="17362" y="2063"/>
                </a:lnTo>
                <a:lnTo>
                  <a:pt x="17342" y="2097"/>
                </a:lnTo>
                <a:lnTo>
                  <a:pt x="17319" y="2130"/>
                </a:lnTo>
                <a:lnTo>
                  <a:pt x="17294" y="2160"/>
                </a:lnTo>
                <a:lnTo>
                  <a:pt x="17268" y="2187"/>
                </a:lnTo>
                <a:lnTo>
                  <a:pt x="17241" y="2215"/>
                </a:lnTo>
                <a:lnTo>
                  <a:pt x="17211" y="2239"/>
                </a:lnTo>
                <a:lnTo>
                  <a:pt x="17179" y="2262"/>
                </a:lnTo>
                <a:lnTo>
                  <a:pt x="17148" y="2282"/>
                </a:lnTo>
                <a:lnTo>
                  <a:pt x="17113" y="2302"/>
                </a:lnTo>
                <a:lnTo>
                  <a:pt x="17077" y="2320"/>
                </a:lnTo>
                <a:lnTo>
                  <a:pt x="17041" y="2337"/>
                </a:lnTo>
                <a:lnTo>
                  <a:pt x="17002" y="2351"/>
                </a:lnTo>
                <a:lnTo>
                  <a:pt x="16963" y="2364"/>
                </a:lnTo>
                <a:lnTo>
                  <a:pt x="16921" y="2377"/>
                </a:lnTo>
                <a:lnTo>
                  <a:pt x="16880" y="2387"/>
                </a:lnTo>
                <a:lnTo>
                  <a:pt x="16836" y="2396"/>
                </a:lnTo>
                <a:lnTo>
                  <a:pt x="16792" y="2403"/>
                </a:lnTo>
                <a:lnTo>
                  <a:pt x="16747" y="2410"/>
                </a:lnTo>
                <a:lnTo>
                  <a:pt x="16703" y="2415"/>
                </a:lnTo>
                <a:lnTo>
                  <a:pt x="16656" y="2419"/>
                </a:lnTo>
                <a:lnTo>
                  <a:pt x="16609" y="2422"/>
                </a:lnTo>
                <a:lnTo>
                  <a:pt x="16561" y="2425"/>
                </a:lnTo>
                <a:lnTo>
                  <a:pt x="16512" y="2425"/>
                </a:lnTo>
                <a:lnTo>
                  <a:pt x="15644" y="2425"/>
                </a:lnTo>
                <a:lnTo>
                  <a:pt x="15644" y="2425"/>
                </a:lnTo>
                <a:close/>
                <a:moveTo>
                  <a:pt x="16008" y="2092"/>
                </a:moveTo>
                <a:lnTo>
                  <a:pt x="16491" y="2092"/>
                </a:lnTo>
                <a:lnTo>
                  <a:pt x="16518" y="2092"/>
                </a:lnTo>
                <a:lnTo>
                  <a:pt x="16546" y="2091"/>
                </a:lnTo>
                <a:lnTo>
                  <a:pt x="16573" y="2089"/>
                </a:lnTo>
                <a:lnTo>
                  <a:pt x="16600" y="2088"/>
                </a:lnTo>
                <a:lnTo>
                  <a:pt x="16628" y="2086"/>
                </a:lnTo>
                <a:lnTo>
                  <a:pt x="16655" y="2084"/>
                </a:lnTo>
                <a:lnTo>
                  <a:pt x="16682" y="2081"/>
                </a:lnTo>
                <a:lnTo>
                  <a:pt x="16710" y="2076"/>
                </a:lnTo>
                <a:lnTo>
                  <a:pt x="16736" y="2072"/>
                </a:lnTo>
                <a:lnTo>
                  <a:pt x="16762" y="2068"/>
                </a:lnTo>
                <a:lnTo>
                  <a:pt x="16788" y="2062"/>
                </a:lnTo>
                <a:lnTo>
                  <a:pt x="16812" y="2055"/>
                </a:lnTo>
                <a:lnTo>
                  <a:pt x="16835" y="2048"/>
                </a:lnTo>
                <a:lnTo>
                  <a:pt x="16858" y="2039"/>
                </a:lnTo>
                <a:lnTo>
                  <a:pt x="16881" y="2030"/>
                </a:lnTo>
                <a:lnTo>
                  <a:pt x="16903" y="2020"/>
                </a:lnTo>
                <a:lnTo>
                  <a:pt x="16924" y="2009"/>
                </a:lnTo>
                <a:lnTo>
                  <a:pt x="16943" y="1997"/>
                </a:lnTo>
                <a:lnTo>
                  <a:pt x="16962" y="1984"/>
                </a:lnTo>
                <a:lnTo>
                  <a:pt x="16980" y="1968"/>
                </a:lnTo>
                <a:lnTo>
                  <a:pt x="16996" y="1953"/>
                </a:lnTo>
                <a:lnTo>
                  <a:pt x="17011" y="1937"/>
                </a:lnTo>
                <a:lnTo>
                  <a:pt x="17025" y="1918"/>
                </a:lnTo>
                <a:lnTo>
                  <a:pt x="17038" y="1898"/>
                </a:lnTo>
                <a:lnTo>
                  <a:pt x="17050" y="1878"/>
                </a:lnTo>
                <a:lnTo>
                  <a:pt x="17060" y="1855"/>
                </a:lnTo>
                <a:lnTo>
                  <a:pt x="17068" y="1830"/>
                </a:lnTo>
                <a:lnTo>
                  <a:pt x="17076" y="1804"/>
                </a:lnTo>
                <a:lnTo>
                  <a:pt x="17081" y="1777"/>
                </a:lnTo>
                <a:lnTo>
                  <a:pt x="17086" y="1747"/>
                </a:lnTo>
                <a:lnTo>
                  <a:pt x="17087" y="1716"/>
                </a:lnTo>
                <a:lnTo>
                  <a:pt x="17088" y="1683"/>
                </a:lnTo>
                <a:lnTo>
                  <a:pt x="17087" y="1652"/>
                </a:lnTo>
                <a:lnTo>
                  <a:pt x="17086" y="1621"/>
                </a:lnTo>
                <a:lnTo>
                  <a:pt x="17081" y="1593"/>
                </a:lnTo>
                <a:lnTo>
                  <a:pt x="17077" y="1565"/>
                </a:lnTo>
                <a:lnTo>
                  <a:pt x="17070" y="1541"/>
                </a:lnTo>
                <a:lnTo>
                  <a:pt x="17063" y="1518"/>
                </a:lnTo>
                <a:lnTo>
                  <a:pt x="17052" y="1496"/>
                </a:lnTo>
                <a:lnTo>
                  <a:pt x="17042" y="1476"/>
                </a:lnTo>
                <a:lnTo>
                  <a:pt x="17029" y="1457"/>
                </a:lnTo>
                <a:lnTo>
                  <a:pt x="17016" y="1440"/>
                </a:lnTo>
                <a:lnTo>
                  <a:pt x="17002" y="1424"/>
                </a:lnTo>
                <a:lnTo>
                  <a:pt x="16986" y="1410"/>
                </a:lnTo>
                <a:lnTo>
                  <a:pt x="16969" y="1395"/>
                </a:lnTo>
                <a:lnTo>
                  <a:pt x="16952" y="1384"/>
                </a:lnTo>
                <a:lnTo>
                  <a:pt x="16932" y="1372"/>
                </a:lnTo>
                <a:lnTo>
                  <a:pt x="16911" y="1364"/>
                </a:lnTo>
                <a:lnTo>
                  <a:pt x="16890" y="1355"/>
                </a:lnTo>
                <a:lnTo>
                  <a:pt x="16868" y="1346"/>
                </a:lnTo>
                <a:lnTo>
                  <a:pt x="16847" y="1339"/>
                </a:lnTo>
                <a:lnTo>
                  <a:pt x="16824" y="1333"/>
                </a:lnTo>
                <a:lnTo>
                  <a:pt x="16799" y="1328"/>
                </a:lnTo>
                <a:lnTo>
                  <a:pt x="16775" y="1323"/>
                </a:lnTo>
                <a:lnTo>
                  <a:pt x="16750" y="1319"/>
                </a:lnTo>
                <a:lnTo>
                  <a:pt x="16724" y="1315"/>
                </a:lnTo>
                <a:lnTo>
                  <a:pt x="16698" y="1312"/>
                </a:lnTo>
                <a:lnTo>
                  <a:pt x="16672" y="1310"/>
                </a:lnTo>
                <a:lnTo>
                  <a:pt x="16646" y="1307"/>
                </a:lnTo>
                <a:lnTo>
                  <a:pt x="16619" y="1306"/>
                </a:lnTo>
                <a:lnTo>
                  <a:pt x="16592" y="1305"/>
                </a:lnTo>
                <a:lnTo>
                  <a:pt x="16564" y="1303"/>
                </a:lnTo>
                <a:lnTo>
                  <a:pt x="16537" y="1303"/>
                </a:lnTo>
                <a:lnTo>
                  <a:pt x="16508" y="1303"/>
                </a:lnTo>
                <a:lnTo>
                  <a:pt x="16007" y="1303"/>
                </a:lnTo>
                <a:lnTo>
                  <a:pt x="16007" y="2092"/>
                </a:lnTo>
                <a:lnTo>
                  <a:pt x="16008" y="2092"/>
                </a:lnTo>
                <a:close/>
                <a:moveTo>
                  <a:pt x="18292" y="2445"/>
                </a:moveTo>
                <a:lnTo>
                  <a:pt x="18262" y="2445"/>
                </a:lnTo>
                <a:lnTo>
                  <a:pt x="18233" y="2444"/>
                </a:lnTo>
                <a:lnTo>
                  <a:pt x="18203" y="2441"/>
                </a:lnTo>
                <a:lnTo>
                  <a:pt x="18174" y="2436"/>
                </a:lnTo>
                <a:lnTo>
                  <a:pt x="18145" y="2432"/>
                </a:lnTo>
                <a:lnTo>
                  <a:pt x="18117" y="2426"/>
                </a:lnTo>
                <a:lnTo>
                  <a:pt x="18088" y="2421"/>
                </a:lnTo>
                <a:lnTo>
                  <a:pt x="18059" y="2412"/>
                </a:lnTo>
                <a:lnTo>
                  <a:pt x="18032" y="2403"/>
                </a:lnTo>
                <a:lnTo>
                  <a:pt x="18004" y="2395"/>
                </a:lnTo>
                <a:lnTo>
                  <a:pt x="17977" y="2383"/>
                </a:lnTo>
                <a:lnTo>
                  <a:pt x="17952" y="2372"/>
                </a:lnTo>
                <a:lnTo>
                  <a:pt x="17927" y="2359"/>
                </a:lnTo>
                <a:lnTo>
                  <a:pt x="17904" y="2344"/>
                </a:lnTo>
                <a:lnTo>
                  <a:pt x="17879" y="2330"/>
                </a:lnTo>
                <a:lnTo>
                  <a:pt x="17856" y="2313"/>
                </a:lnTo>
                <a:lnTo>
                  <a:pt x="17834" y="2295"/>
                </a:lnTo>
                <a:lnTo>
                  <a:pt x="17814" y="2278"/>
                </a:lnTo>
                <a:lnTo>
                  <a:pt x="17794" y="2258"/>
                </a:lnTo>
                <a:lnTo>
                  <a:pt x="17777" y="2238"/>
                </a:lnTo>
                <a:lnTo>
                  <a:pt x="17760" y="2216"/>
                </a:lnTo>
                <a:lnTo>
                  <a:pt x="17744" y="2193"/>
                </a:lnTo>
                <a:lnTo>
                  <a:pt x="17728" y="2170"/>
                </a:lnTo>
                <a:lnTo>
                  <a:pt x="17715" y="2145"/>
                </a:lnTo>
                <a:lnTo>
                  <a:pt x="17702" y="2120"/>
                </a:lnTo>
                <a:lnTo>
                  <a:pt x="17690" y="2092"/>
                </a:lnTo>
                <a:lnTo>
                  <a:pt x="17682" y="2063"/>
                </a:lnTo>
                <a:lnTo>
                  <a:pt x="17675" y="2035"/>
                </a:lnTo>
                <a:lnTo>
                  <a:pt x="17669" y="2004"/>
                </a:lnTo>
                <a:lnTo>
                  <a:pt x="17664" y="1973"/>
                </a:lnTo>
                <a:lnTo>
                  <a:pt x="17662" y="1940"/>
                </a:lnTo>
                <a:lnTo>
                  <a:pt x="17662" y="1906"/>
                </a:lnTo>
                <a:lnTo>
                  <a:pt x="17662" y="1866"/>
                </a:lnTo>
                <a:lnTo>
                  <a:pt x="17666" y="1827"/>
                </a:lnTo>
                <a:lnTo>
                  <a:pt x="17670" y="1791"/>
                </a:lnTo>
                <a:lnTo>
                  <a:pt x="17677" y="1757"/>
                </a:lnTo>
                <a:lnTo>
                  <a:pt x="17686" y="1722"/>
                </a:lnTo>
                <a:lnTo>
                  <a:pt x="17698" y="1692"/>
                </a:lnTo>
                <a:lnTo>
                  <a:pt x="17711" y="1662"/>
                </a:lnTo>
                <a:lnTo>
                  <a:pt x="17725" y="1634"/>
                </a:lnTo>
                <a:lnTo>
                  <a:pt x="17741" y="1607"/>
                </a:lnTo>
                <a:lnTo>
                  <a:pt x="17760" y="1582"/>
                </a:lnTo>
                <a:lnTo>
                  <a:pt x="17778" y="1559"/>
                </a:lnTo>
                <a:lnTo>
                  <a:pt x="17798" y="1538"/>
                </a:lnTo>
                <a:lnTo>
                  <a:pt x="17821" y="1518"/>
                </a:lnTo>
                <a:lnTo>
                  <a:pt x="17844" y="1499"/>
                </a:lnTo>
                <a:lnTo>
                  <a:pt x="17869" y="1482"/>
                </a:lnTo>
                <a:lnTo>
                  <a:pt x="17895" y="1466"/>
                </a:lnTo>
                <a:lnTo>
                  <a:pt x="17922" y="1451"/>
                </a:lnTo>
                <a:lnTo>
                  <a:pt x="17950" y="1438"/>
                </a:lnTo>
                <a:lnTo>
                  <a:pt x="17978" y="1426"/>
                </a:lnTo>
                <a:lnTo>
                  <a:pt x="18009" y="1414"/>
                </a:lnTo>
                <a:lnTo>
                  <a:pt x="18040" y="1404"/>
                </a:lnTo>
                <a:lnTo>
                  <a:pt x="18072" y="1395"/>
                </a:lnTo>
                <a:lnTo>
                  <a:pt x="18105" y="1387"/>
                </a:lnTo>
                <a:lnTo>
                  <a:pt x="18140" y="1379"/>
                </a:lnTo>
                <a:lnTo>
                  <a:pt x="18174" y="1374"/>
                </a:lnTo>
                <a:lnTo>
                  <a:pt x="18210" y="1369"/>
                </a:lnTo>
                <a:lnTo>
                  <a:pt x="18246" y="1365"/>
                </a:lnTo>
                <a:lnTo>
                  <a:pt x="18282" y="1361"/>
                </a:lnTo>
                <a:lnTo>
                  <a:pt x="18318" y="1358"/>
                </a:lnTo>
                <a:lnTo>
                  <a:pt x="18356" y="1356"/>
                </a:lnTo>
                <a:lnTo>
                  <a:pt x="18392" y="1355"/>
                </a:lnTo>
                <a:lnTo>
                  <a:pt x="18429" y="1355"/>
                </a:lnTo>
                <a:lnTo>
                  <a:pt x="18873" y="1355"/>
                </a:lnTo>
                <a:lnTo>
                  <a:pt x="18871" y="1322"/>
                </a:lnTo>
                <a:lnTo>
                  <a:pt x="18870" y="1290"/>
                </a:lnTo>
                <a:lnTo>
                  <a:pt x="18867" y="1258"/>
                </a:lnTo>
                <a:lnTo>
                  <a:pt x="18863" y="1228"/>
                </a:lnTo>
                <a:lnTo>
                  <a:pt x="18857" y="1199"/>
                </a:lnTo>
                <a:lnTo>
                  <a:pt x="18850" y="1172"/>
                </a:lnTo>
                <a:lnTo>
                  <a:pt x="18841" y="1145"/>
                </a:lnTo>
                <a:lnTo>
                  <a:pt x="18831" y="1120"/>
                </a:lnTo>
                <a:lnTo>
                  <a:pt x="18819" y="1094"/>
                </a:lnTo>
                <a:lnTo>
                  <a:pt x="18808" y="1071"/>
                </a:lnTo>
                <a:lnTo>
                  <a:pt x="18793" y="1050"/>
                </a:lnTo>
                <a:lnTo>
                  <a:pt x="18779" y="1030"/>
                </a:lnTo>
                <a:lnTo>
                  <a:pt x="18762" y="1011"/>
                </a:lnTo>
                <a:lnTo>
                  <a:pt x="18743" y="992"/>
                </a:lnTo>
                <a:lnTo>
                  <a:pt x="18724" y="976"/>
                </a:lnTo>
                <a:lnTo>
                  <a:pt x="18703" y="962"/>
                </a:lnTo>
                <a:lnTo>
                  <a:pt x="18680" y="949"/>
                </a:lnTo>
                <a:lnTo>
                  <a:pt x="18655" y="937"/>
                </a:lnTo>
                <a:lnTo>
                  <a:pt x="18629" y="927"/>
                </a:lnTo>
                <a:lnTo>
                  <a:pt x="18600" y="919"/>
                </a:lnTo>
                <a:lnTo>
                  <a:pt x="18572" y="913"/>
                </a:lnTo>
                <a:lnTo>
                  <a:pt x="18540" y="909"/>
                </a:lnTo>
                <a:lnTo>
                  <a:pt x="18507" y="906"/>
                </a:lnTo>
                <a:lnTo>
                  <a:pt x="18471" y="906"/>
                </a:lnTo>
                <a:lnTo>
                  <a:pt x="18429" y="906"/>
                </a:lnTo>
                <a:lnTo>
                  <a:pt x="18387" y="910"/>
                </a:lnTo>
                <a:lnTo>
                  <a:pt x="18347" y="916"/>
                </a:lnTo>
                <a:lnTo>
                  <a:pt x="18308" y="924"/>
                </a:lnTo>
                <a:lnTo>
                  <a:pt x="18289" y="929"/>
                </a:lnTo>
                <a:lnTo>
                  <a:pt x="18271" y="935"/>
                </a:lnTo>
                <a:lnTo>
                  <a:pt x="18253" y="942"/>
                </a:lnTo>
                <a:lnTo>
                  <a:pt x="18236" y="949"/>
                </a:lnTo>
                <a:lnTo>
                  <a:pt x="18220" y="956"/>
                </a:lnTo>
                <a:lnTo>
                  <a:pt x="18204" y="965"/>
                </a:lnTo>
                <a:lnTo>
                  <a:pt x="18190" y="975"/>
                </a:lnTo>
                <a:lnTo>
                  <a:pt x="18176" y="983"/>
                </a:lnTo>
                <a:lnTo>
                  <a:pt x="18163" y="995"/>
                </a:lnTo>
                <a:lnTo>
                  <a:pt x="18151" y="1007"/>
                </a:lnTo>
                <a:lnTo>
                  <a:pt x="18140" y="1019"/>
                </a:lnTo>
                <a:lnTo>
                  <a:pt x="18130" y="1032"/>
                </a:lnTo>
                <a:lnTo>
                  <a:pt x="18121" y="1047"/>
                </a:lnTo>
                <a:lnTo>
                  <a:pt x="18112" y="1061"/>
                </a:lnTo>
                <a:lnTo>
                  <a:pt x="18107" y="1077"/>
                </a:lnTo>
                <a:lnTo>
                  <a:pt x="18101" y="1094"/>
                </a:lnTo>
                <a:lnTo>
                  <a:pt x="17731" y="1094"/>
                </a:lnTo>
                <a:lnTo>
                  <a:pt x="17736" y="1061"/>
                </a:lnTo>
                <a:lnTo>
                  <a:pt x="17744" y="1031"/>
                </a:lnTo>
                <a:lnTo>
                  <a:pt x="17752" y="1001"/>
                </a:lnTo>
                <a:lnTo>
                  <a:pt x="17764" y="972"/>
                </a:lnTo>
                <a:lnTo>
                  <a:pt x="17775" y="945"/>
                </a:lnTo>
                <a:lnTo>
                  <a:pt x="17790" y="919"/>
                </a:lnTo>
                <a:lnTo>
                  <a:pt x="17806" y="893"/>
                </a:lnTo>
                <a:lnTo>
                  <a:pt x="17823" y="870"/>
                </a:lnTo>
                <a:lnTo>
                  <a:pt x="17842" y="847"/>
                </a:lnTo>
                <a:lnTo>
                  <a:pt x="17860" y="824"/>
                </a:lnTo>
                <a:lnTo>
                  <a:pt x="17882" y="803"/>
                </a:lnTo>
                <a:lnTo>
                  <a:pt x="17904" y="783"/>
                </a:lnTo>
                <a:lnTo>
                  <a:pt x="17927" y="765"/>
                </a:lnTo>
                <a:lnTo>
                  <a:pt x="17950" y="746"/>
                </a:lnTo>
                <a:lnTo>
                  <a:pt x="17976" y="729"/>
                </a:lnTo>
                <a:lnTo>
                  <a:pt x="18001" y="713"/>
                </a:lnTo>
                <a:lnTo>
                  <a:pt x="18027" y="698"/>
                </a:lnTo>
                <a:lnTo>
                  <a:pt x="18055" y="684"/>
                </a:lnTo>
                <a:lnTo>
                  <a:pt x="18084" y="671"/>
                </a:lnTo>
                <a:lnTo>
                  <a:pt x="18111" y="659"/>
                </a:lnTo>
                <a:lnTo>
                  <a:pt x="18140" y="648"/>
                </a:lnTo>
                <a:lnTo>
                  <a:pt x="18170" y="639"/>
                </a:lnTo>
                <a:lnTo>
                  <a:pt x="18199" y="631"/>
                </a:lnTo>
                <a:lnTo>
                  <a:pt x="18229" y="622"/>
                </a:lnTo>
                <a:lnTo>
                  <a:pt x="18259" y="615"/>
                </a:lnTo>
                <a:lnTo>
                  <a:pt x="18291" y="609"/>
                </a:lnTo>
                <a:lnTo>
                  <a:pt x="18321" y="605"/>
                </a:lnTo>
                <a:lnTo>
                  <a:pt x="18353" y="600"/>
                </a:lnTo>
                <a:lnTo>
                  <a:pt x="18383" y="598"/>
                </a:lnTo>
                <a:lnTo>
                  <a:pt x="18415" y="595"/>
                </a:lnTo>
                <a:lnTo>
                  <a:pt x="18446" y="593"/>
                </a:lnTo>
                <a:lnTo>
                  <a:pt x="18478" y="593"/>
                </a:lnTo>
                <a:lnTo>
                  <a:pt x="18510" y="593"/>
                </a:lnTo>
                <a:lnTo>
                  <a:pt x="18541" y="595"/>
                </a:lnTo>
                <a:lnTo>
                  <a:pt x="18573" y="596"/>
                </a:lnTo>
                <a:lnTo>
                  <a:pt x="18602" y="599"/>
                </a:lnTo>
                <a:lnTo>
                  <a:pt x="18632" y="603"/>
                </a:lnTo>
                <a:lnTo>
                  <a:pt x="18660" y="608"/>
                </a:lnTo>
                <a:lnTo>
                  <a:pt x="18687" y="613"/>
                </a:lnTo>
                <a:lnTo>
                  <a:pt x="18714" y="619"/>
                </a:lnTo>
                <a:lnTo>
                  <a:pt x="18740" y="626"/>
                </a:lnTo>
                <a:lnTo>
                  <a:pt x="18766" y="634"/>
                </a:lnTo>
                <a:lnTo>
                  <a:pt x="18791" y="642"/>
                </a:lnTo>
                <a:lnTo>
                  <a:pt x="18814" y="651"/>
                </a:lnTo>
                <a:lnTo>
                  <a:pt x="18837" y="661"/>
                </a:lnTo>
                <a:lnTo>
                  <a:pt x="18860" y="672"/>
                </a:lnTo>
                <a:lnTo>
                  <a:pt x="18881" y="684"/>
                </a:lnTo>
                <a:lnTo>
                  <a:pt x="18901" y="695"/>
                </a:lnTo>
                <a:lnTo>
                  <a:pt x="18922" y="710"/>
                </a:lnTo>
                <a:lnTo>
                  <a:pt x="18942" y="723"/>
                </a:lnTo>
                <a:lnTo>
                  <a:pt x="18959" y="737"/>
                </a:lnTo>
                <a:lnTo>
                  <a:pt x="18978" y="753"/>
                </a:lnTo>
                <a:lnTo>
                  <a:pt x="18995" y="769"/>
                </a:lnTo>
                <a:lnTo>
                  <a:pt x="19011" y="786"/>
                </a:lnTo>
                <a:lnTo>
                  <a:pt x="19028" y="803"/>
                </a:lnTo>
                <a:lnTo>
                  <a:pt x="19043" y="821"/>
                </a:lnTo>
                <a:lnTo>
                  <a:pt x="19057" y="839"/>
                </a:lnTo>
                <a:lnTo>
                  <a:pt x="19071" y="860"/>
                </a:lnTo>
                <a:lnTo>
                  <a:pt x="19084" y="880"/>
                </a:lnTo>
                <a:lnTo>
                  <a:pt x="19097" y="900"/>
                </a:lnTo>
                <a:lnTo>
                  <a:pt x="19109" y="922"/>
                </a:lnTo>
                <a:lnTo>
                  <a:pt x="19120" y="945"/>
                </a:lnTo>
                <a:lnTo>
                  <a:pt x="19130" y="968"/>
                </a:lnTo>
                <a:lnTo>
                  <a:pt x="19140" y="991"/>
                </a:lnTo>
                <a:lnTo>
                  <a:pt x="19149" y="1015"/>
                </a:lnTo>
                <a:lnTo>
                  <a:pt x="19158" y="1040"/>
                </a:lnTo>
                <a:lnTo>
                  <a:pt x="19166" y="1066"/>
                </a:lnTo>
                <a:lnTo>
                  <a:pt x="19174" y="1091"/>
                </a:lnTo>
                <a:lnTo>
                  <a:pt x="19187" y="1145"/>
                </a:lnTo>
                <a:lnTo>
                  <a:pt x="19197" y="1201"/>
                </a:lnTo>
                <a:lnTo>
                  <a:pt x="19205" y="1260"/>
                </a:lnTo>
                <a:lnTo>
                  <a:pt x="19211" y="1319"/>
                </a:lnTo>
                <a:lnTo>
                  <a:pt x="19214" y="1382"/>
                </a:lnTo>
                <a:lnTo>
                  <a:pt x="19215" y="1447"/>
                </a:lnTo>
                <a:lnTo>
                  <a:pt x="19215" y="2425"/>
                </a:lnTo>
                <a:lnTo>
                  <a:pt x="18910" y="2425"/>
                </a:lnTo>
                <a:lnTo>
                  <a:pt x="18897" y="2202"/>
                </a:lnTo>
                <a:lnTo>
                  <a:pt x="18877" y="2226"/>
                </a:lnTo>
                <a:lnTo>
                  <a:pt x="18855" y="2249"/>
                </a:lnTo>
                <a:lnTo>
                  <a:pt x="18834" y="2269"/>
                </a:lnTo>
                <a:lnTo>
                  <a:pt x="18812" y="2289"/>
                </a:lnTo>
                <a:lnTo>
                  <a:pt x="18789" y="2308"/>
                </a:lnTo>
                <a:lnTo>
                  <a:pt x="18766" y="2325"/>
                </a:lnTo>
                <a:lnTo>
                  <a:pt x="18742" y="2340"/>
                </a:lnTo>
                <a:lnTo>
                  <a:pt x="18717" y="2354"/>
                </a:lnTo>
                <a:lnTo>
                  <a:pt x="18691" y="2367"/>
                </a:lnTo>
                <a:lnTo>
                  <a:pt x="18665" y="2379"/>
                </a:lnTo>
                <a:lnTo>
                  <a:pt x="18639" y="2389"/>
                </a:lnTo>
                <a:lnTo>
                  <a:pt x="18613" y="2399"/>
                </a:lnTo>
                <a:lnTo>
                  <a:pt x="18586" y="2408"/>
                </a:lnTo>
                <a:lnTo>
                  <a:pt x="18560" y="2415"/>
                </a:lnTo>
                <a:lnTo>
                  <a:pt x="18533" y="2421"/>
                </a:lnTo>
                <a:lnTo>
                  <a:pt x="18505" y="2426"/>
                </a:lnTo>
                <a:lnTo>
                  <a:pt x="18451" y="2435"/>
                </a:lnTo>
                <a:lnTo>
                  <a:pt x="18397" y="2441"/>
                </a:lnTo>
                <a:lnTo>
                  <a:pt x="18344" y="2444"/>
                </a:lnTo>
                <a:lnTo>
                  <a:pt x="18292" y="2445"/>
                </a:lnTo>
                <a:lnTo>
                  <a:pt x="18292" y="2445"/>
                </a:lnTo>
                <a:close/>
                <a:moveTo>
                  <a:pt x="18354" y="2147"/>
                </a:moveTo>
                <a:lnTo>
                  <a:pt x="18393" y="2145"/>
                </a:lnTo>
                <a:lnTo>
                  <a:pt x="18431" y="2144"/>
                </a:lnTo>
                <a:lnTo>
                  <a:pt x="18467" y="2140"/>
                </a:lnTo>
                <a:lnTo>
                  <a:pt x="18501" y="2134"/>
                </a:lnTo>
                <a:lnTo>
                  <a:pt x="18536" y="2125"/>
                </a:lnTo>
                <a:lnTo>
                  <a:pt x="18567" y="2117"/>
                </a:lnTo>
                <a:lnTo>
                  <a:pt x="18599" y="2107"/>
                </a:lnTo>
                <a:lnTo>
                  <a:pt x="18628" y="2094"/>
                </a:lnTo>
                <a:lnTo>
                  <a:pt x="18657" y="2079"/>
                </a:lnTo>
                <a:lnTo>
                  <a:pt x="18684" y="2065"/>
                </a:lnTo>
                <a:lnTo>
                  <a:pt x="18708" y="2048"/>
                </a:lnTo>
                <a:lnTo>
                  <a:pt x="18732" y="2029"/>
                </a:lnTo>
                <a:lnTo>
                  <a:pt x="18753" y="2009"/>
                </a:lnTo>
                <a:lnTo>
                  <a:pt x="18773" y="1987"/>
                </a:lnTo>
                <a:lnTo>
                  <a:pt x="18792" y="1964"/>
                </a:lnTo>
                <a:lnTo>
                  <a:pt x="18808" y="1940"/>
                </a:lnTo>
                <a:lnTo>
                  <a:pt x="18824" y="1914"/>
                </a:lnTo>
                <a:lnTo>
                  <a:pt x="18837" y="1886"/>
                </a:lnTo>
                <a:lnTo>
                  <a:pt x="18847" y="1858"/>
                </a:lnTo>
                <a:lnTo>
                  <a:pt x="18857" y="1829"/>
                </a:lnTo>
                <a:lnTo>
                  <a:pt x="18863" y="1797"/>
                </a:lnTo>
                <a:lnTo>
                  <a:pt x="18868" y="1765"/>
                </a:lnTo>
                <a:lnTo>
                  <a:pt x="18871" y="1732"/>
                </a:lnTo>
                <a:lnTo>
                  <a:pt x="18873" y="1698"/>
                </a:lnTo>
                <a:lnTo>
                  <a:pt x="18873" y="1626"/>
                </a:lnTo>
                <a:lnTo>
                  <a:pt x="18550" y="1626"/>
                </a:lnTo>
                <a:lnTo>
                  <a:pt x="18500" y="1626"/>
                </a:lnTo>
                <a:lnTo>
                  <a:pt x="18451" y="1627"/>
                </a:lnTo>
                <a:lnTo>
                  <a:pt x="18402" y="1629"/>
                </a:lnTo>
                <a:lnTo>
                  <a:pt x="18354" y="1631"/>
                </a:lnTo>
                <a:lnTo>
                  <a:pt x="18307" y="1634"/>
                </a:lnTo>
                <a:lnTo>
                  <a:pt x="18262" y="1640"/>
                </a:lnTo>
                <a:lnTo>
                  <a:pt x="18220" y="1649"/>
                </a:lnTo>
                <a:lnTo>
                  <a:pt x="18180" y="1659"/>
                </a:lnTo>
                <a:lnTo>
                  <a:pt x="18161" y="1665"/>
                </a:lnTo>
                <a:lnTo>
                  <a:pt x="18144" y="1672"/>
                </a:lnTo>
                <a:lnTo>
                  <a:pt x="18127" y="1679"/>
                </a:lnTo>
                <a:lnTo>
                  <a:pt x="18111" y="1688"/>
                </a:lnTo>
                <a:lnTo>
                  <a:pt x="18096" y="1698"/>
                </a:lnTo>
                <a:lnTo>
                  <a:pt x="18084" y="1708"/>
                </a:lnTo>
                <a:lnTo>
                  <a:pt x="18071" y="1719"/>
                </a:lnTo>
                <a:lnTo>
                  <a:pt x="18059" y="1732"/>
                </a:lnTo>
                <a:lnTo>
                  <a:pt x="18049" y="1745"/>
                </a:lnTo>
                <a:lnTo>
                  <a:pt x="18039" y="1761"/>
                </a:lnTo>
                <a:lnTo>
                  <a:pt x="18032" y="1777"/>
                </a:lnTo>
                <a:lnTo>
                  <a:pt x="18026" y="1794"/>
                </a:lnTo>
                <a:lnTo>
                  <a:pt x="18020" y="1814"/>
                </a:lnTo>
                <a:lnTo>
                  <a:pt x="18017" y="1834"/>
                </a:lnTo>
                <a:lnTo>
                  <a:pt x="18014" y="1856"/>
                </a:lnTo>
                <a:lnTo>
                  <a:pt x="18014" y="1879"/>
                </a:lnTo>
                <a:lnTo>
                  <a:pt x="18014" y="1902"/>
                </a:lnTo>
                <a:lnTo>
                  <a:pt x="18017" y="1925"/>
                </a:lnTo>
                <a:lnTo>
                  <a:pt x="18022" y="1945"/>
                </a:lnTo>
                <a:lnTo>
                  <a:pt x="18026" y="1964"/>
                </a:lnTo>
                <a:lnTo>
                  <a:pt x="18033" y="1983"/>
                </a:lnTo>
                <a:lnTo>
                  <a:pt x="18042" y="2000"/>
                </a:lnTo>
                <a:lnTo>
                  <a:pt x="18050" y="2016"/>
                </a:lnTo>
                <a:lnTo>
                  <a:pt x="18062" y="2030"/>
                </a:lnTo>
                <a:lnTo>
                  <a:pt x="18075" y="2045"/>
                </a:lnTo>
                <a:lnTo>
                  <a:pt x="18088" y="2058"/>
                </a:lnTo>
                <a:lnTo>
                  <a:pt x="18102" y="2071"/>
                </a:lnTo>
                <a:lnTo>
                  <a:pt x="18118" y="2082"/>
                </a:lnTo>
                <a:lnTo>
                  <a:pt x="18134" y="2092"/>
                </a:lnTo>
                <a:lnTo>
                  <a:pt x="18151" y="2101"/>
                </a:lnTo>
                <a:lnTo>
                  <a:pt x="18170" y="2109"/>
                </a:lnTo>
                <a:lnTo>
                  <a:pt x="18189" y="2118"/>
                </a:lnTo>
                <a:lnTo>
                  <a:pt x="18209" y="2125"/>
                </a:lnTo>
                <a:lnTo>
                  <a:pt x="18229" y="2131"/>
                </a:lnTo>
                <a:lnTo>
                  <a:pt x="18249" y="2135"/>
                </a:lnTo>
                <a:lnTo>
                  <a:pt x="18269" y="2140"/>
                </a:lnTo>
                <a:lnTo>
                  <a:pt x="18291" y="2143"/>
                </a:lnTo>
                <a:lnTo>
                  <a:pt x="18311" y="2145"/>
                </a:lnTo>
                <a:lnTo>
                  <a:pt x="18333" y="2147"/>
                </a:lnTo>
                <a:lnTo>
                  <a:pt x="18354" y="2147"/>
                </a:lnTo>
                <a:lnTo>
                  <a:pt x="18354" y="2147"/>
                </a:lnTo>
                <a:close/>
                <a:moveTo>
                  <a:pt x="19555" y="2425"/>
                </a:moveTo>
                <a:lnTo>
                  <a:pt x="19555" y="618"/>
                </a:lnTo>
                <a:lnTo>
                  <a:pt x="19908" y="618"/>
                </a:lnTo>
                <a:lnTo>
                  <a:pt x="19908" y="1378"/>
                </a:lnTo>
                <a:lnTo>
                  <a:pt x="20742" y="1378"/>
                </a:lnTo>
                <a:lnTo>
                  <a:pt x="20742" y="618"/>
                </a:lnTo>
                <a:lnTo>
                  <a:pt x="21095" y="618"/>
                </a:lnTo>
                <a:lnTo>
                  <a:pt x="21095" y="2425"/>
                </a:lnTo>
                <a:lnTo>
                  <a:pt x="20742" y="2425"/>
                </a:lnTo>
                <a:lnTo>
                  <a:pt x="20742" y="1690"/>
                </a:lnTo>
                <a:lnTo>
                  <a:pt x="19908" y="1690"/>
                </a:lnTo>
                <a:lnTo>
                  <a:pt x="19908" y="2425"/>
                </a:lnTo>
                <a:lnTo>
                  <a:pt x="19555" y="2425"/>
                </a:lnTo>
                <a:close/>
                <a:moveTo>
                  <a:pt x="21442" y="2425"/>
                </a:moveTo>
                <a:lnTo>
                  <a:pt x="21442" y="618"/>
                </a:lnTo>
                <a:lnTo>
                  <a:pt x="21794" y="618"/>
                </a:lnTo>
                <a:lnTo>
                  <a:pt x="21794" y="1368"/>
                </a:lnTo>
                <a:lnTo>
                  <a:pt x="22097" y="1368"/>
                </a:lnTo>
                <a:lnTo>
                  <a:pt x="22601" y="618"/>
                </a:lnTo>
                <a:lnTo>
                  <a:pt x="23005" y="618"/>
                </a:lnTo>
                <a:lnTo>
                  <a:pt x="22412" y="1474"/>
                </a:lnTo>
                <a:lnTo>
                  <a:pt x="23040" y="2425"/>
                </a:lnTo>
                <a:lnTo>
                  <a:pt x="22628" y="2425"/>
                </a:lnTo>
                <a:lnTo>
                  <a:pt x="22131" y="1680"/>
                </a:lnTo>
                <a:lnTo>
                  <a:pt x="21794" y="1680"/>
                </a:lnTo>
                <a:lnTo>
                  <a:pt x="21794" y="2425"/>
                </a:lnTo>
                <a:lnTo>
                  <a:pt x="21442" y="2425"/>
                </a:lnTo>
                <a:lnTo>
                  <a:pt x="21442" y="2425"/>
                </a:lnTo>
                <a:close/>
                <a:moveTo>
                  <a:pt x="10964" y="2425"/>
                </a:moveTo>
                <a:lnTo>
                  <a:pt x="11648" y="2425"/>
                </a:lnTo>
                <a:lnTo>
                  <a:pt x="11648" y="691"/>
                </a:lnTo>
                <a:lnTo>
                  <a:pt x="10964" y="691"/>
                </a:lnTo>
                <a:lnTo>
                  <a:pt x="10964" y="2425"/>
                </a:lnTo>
                <a:close/>
                <a:moveTo>
                  <a:pt x="14391" y="0"/>
                </a:moveTo>
                <a:lnTo>
                  <a:pt x="11648" y="0"/>
                </a:lnTo>
                <a:lnTo>
                  <a:pt x="11648" y="691"/>
                </a:lnTo>
                <a:lnTo>
                  <a:pt x="13700" y="691"/>
                </a:lnTo>
                <a:lnTo>
                  <a:pt x="13700" y="2425"/>
                </a:lnTo>
                <a:lnTo>
                  <a:pt x="14391" y="2425"/>
                </a:lnTo>
                <a:lnTo>
                  <a:pt x="14393" y="2425"/>
                </a:lnTo>
                <a:lnTo>
                  <a:pt x="14393" y="0"/>
                </a:lnTo>
                <a:lnTo>
                  <a:pt x="14391" y="0"/>
                </a:lnTo>
                <a:close/>
                <a:moveTo>
                  <a:pt x="8751" y="691"/>
                </a:moveTo>
                <a:lnTo>
                  <a:pt x="10531" y="691"/>
                </a:lnTo>
                <a:lnTo>
                  <a:pt x="10531" y="0"/>
                </a:lnTo>
                <a:lnTo>
                  <a:pt x="8626" y="0"/>
                </a:lnTo>
                <a:lnTo>
                  <a:pt x="8559" y="1"/>
                </a:lnTo>
                <a:lnTo>
                  <a:pt x="8496" y="7"/>
                </a:lnTo>
                <a:lnTo>
                  <a:pt x="8436" y="16"/>
                </a:lnTo>
                <a:lnTo>
                  <a:pt x="8378" y="27"/>
                </a:lnTo>
                <a:lnTo>
                  <a:pt x="8325" y="42"/>
                </a:lnTo>
                <a:lnTo>
                  <a:pt x="8274" y="60"/>
                </a:lnTo>
                <a:lnTo>
                  <a:pt x="8225" y="81"/>
                </a:lnTo>
                <a:lnTo>
                  <a:pt x="8181" y="105"/>
                </a:lnTo>
                <a:lnTo>
                  <a:pt x="8139" y="131"/>
                </a:lnTo>
                <a:lnTo>
                  <a:pt x="8100" y="160"/>
                </a:lnTo>
                <a:lnTo>
                  <a:pt x="8064" y="192"/>
                </a:lnTo>
                <a:lnTo>
                  <a:pt x="8029" y="225"/>
                </a:lnTo>
                <a:lnTo>
                  <a:pt x="7998" y="261"/>
                </a:lnTo>
                <a:lnTo>
                  <a:pt x="7969" y="298"/>
                </a:lnTo>
                <a:lnTo>
                  <a:pt x="7942" y="338"/>
                </a:lnTo>
                <a:lnTo>
                  <a:pt x="7917" y="380"/>
                </a:lnTo>
                <a:lnTo>
                  <a:pt x="7896" y="423"/>
                </a:lnTo>
                <a:lnTo>
                  <a:pt x="7875" y="468"/>
                </a:lnTo>
                <a:lnTo>
                  <a:pt x="7857" y="515"/>
                </a:lnTo>
                <a:lnTo>
                  <a:pt x="7841" y="563"/>
                </a:lnTo>
                <a:lnTo>
                  <a:pt x="7825" y="613"/>
                </a:lnTo>
                <a:lnTo>
                  <a:pt x="7812" y="664"/>
                </a:lnTo>
                <a:lnTo>
                  <a:pt x="7802" y="716"/>
                </a:lnTo>
                <a:lnTo>
                  <a:pt x="7792" y="767"/>
                </a:lnTo>
                <a:lnTo>
                  <a:pt x="7783" y="821"/>
                </a:lnTo>
                <a:lnTo>
                  <a:pt x="7776" y="875"/>
                </a:lnTo>
                <a:lnTo>
                  <a:pt x="7772" y="930"/>
                </a:lnTo>
                <a:lnTo>
                  <a:pt x="7766" y="986"/>
                </a:lnTo>
                <a:lnTo>
                  <a:pt x="7763" y="1043"/>
                </a:lnTo>
                <a:lnTo>
                  <a:pt x="7762" y="1099"/>
                </a:lnTo>
                <a:lnTo>
                  <a:pt x="7760" y="1155"/>
                </a:lnTo>
                <a:lnTo>
                  <a:pt x="7760" y="1211"/>
                </a:lnTo>
                <a:lnTo>
                  <a:pt x="7760" y="1267"/>
                </a:lnTo>
                <a:lnTo>
                  <a:pt x="7762" y="1323"/>
                </a:lnTo>
                <a:lnTo>
                  <a:pt x="7763" y="1379"/>
                </a:lnTo>
                <a:lnTo>
                  <a:pt x="7766" y="1436"/>
                </a:lnTo>
                <a:lnTo>
                  <a:pt x="7770" y="1490"/>
                </a:lnTo>
                <a:lnTo>
                  <a:pt x="7776" y="1546"/>
                </a:lnTo>
                <a:lnTo>
                  <a:pt x="7783" y="1600"/>
                </a:lnTo>
                <a:lnTo>
                  <a:pt x="7792" y="1654"/>
                </a:lnTo>
                <a:lnTo>
                  <a:pt x="7800" y="1706"/>
                </a:lnTo>
                <a:lnTo>
                  <a:pt x="7812" y="1758"/>
                </a:lnTo>
                <a:lnTo>
                  <a:pt x="7825" y="1810"/>
                </a:lnTo>
                <a:lnTo>
                  <a:pt x="7839" y="1859"/>
                </a:lnTo>
                <a:lnTo>
                  <a:pt x="7857" y="1908"/>
                </a:lnTo>
                <a:lnTo>
                  <a:pt x="7874" y="1954"/>
                </a:lnTo>
                <a:lnTo>
                  <a:pt x="7894" y="2000"/>
                </a:lnTo>
                <a:lnTo>
                  <a:pt x="7917" y="2043"/>
                </a:lnTo>
                <a:lnTo>
                  <a:pt x="7942" y="2085"/>
                </a:lnTo>
                <a:lnTo>
                  <a:pt x="7968" y="2125"/>
                </a:lnTo>
                <a:lnTo>
                  <a:pt x="7998" y="2163"/>
                </a:lnTo>
                <a:lnTo>
                  <a:pt x="8028" y="2199"/>
                </a:lnTo>
                <a:lnTo>
                  <a:pt x="8063" y="2233"/>
                </a:lnTo>
                <a:lnTo>
                  <a:pt x="8099" y="2264"/>
                </a:lnTo>
                <a:lnTo>
                  <a:pt x="8139" y="2292"/>
                </a:lnTo>
                <a:lnTo>
                  <a:pt x="8181" y="2320"/>
                </a:lnTo>
                <a:lnTo>
                  <a:pt x="8225" y="2343"/>
                </a:lnTo>
                <a:lnTo>
                  <a:pt x="8273" y="2364"/>
                </a:lnTo>
                <a:lnTo>
                  <a:pt x="8323" y="2382"/>
                </a:lnTo>
                <a:lnTo>
                  <a:pt x="8378" y="2397"/>
                </a:lnTo>
                <a:lnTo>
                  <a:pt x="8434" y="2409"/>
                </a:lnTo>
                <a:lnTo>
                  <a:pt x="8495" y="2418"/>
                </a:lnTo>
                <a:lnTo>
                  <a:pt x="8559" y="2423"/>
                </a:lnTo>
                <a:lnTo>
                  <a:pt x="8626" y="2425"/>
                </a:lnTo>
                <a:lnTo>
                  <a:pt x="10532" y="2425"/>
                </a:lnTo>
                <a:lnTo>
                  <a:pt x="10532" y="1731"/>
                </a:lnTo>
                <a:lnTo>
                  <a:pt x="8751" y="1731"/>
                </a:lnTo>
                <a:lnTo>
                  <a:pt x="8734" y="1731"/>
                </a:lnTo>
                <a:lnTo>
                  <a:pt x="8716" y="1729"/>
                </a:lnTo>
                <a:lnTo>
                  <a:pt x="8700" y="1726"/>
                </a:lnTo>
                <a:lnTo>
                  <a:pt x="8685" y="1722"/>
                </a:lnTo>
                <a:lnTo>
                  <a:pt x="8669" y="1718"/>
                </a:lnTo>
                <a:lnTo>
                  <a:pt x="8654" y="1712"/>
                </a:lnTo>
                <a:lnTo>
                  <a:pt x="8640" y="1706"/>
                </a:lnTo>
                <a:lnTo>
                  <a:pt x="8626" y="1698"/>
                </a:lnTo>
                <a:lnTo>
                  <a:pt x="8613" y="1690"/>
                </a:lnTo>
                <a:lnTo>
                  <a:pt x="8600" y="1680"/>
                </a:lnTo>
                <a:lnTo>
                  <a:pt x="8587" y="1672"/>
                </a:lnTo>
                <a:lnTo>
                  <a:pt x="8575" y="1660"/>
                </a:lnTo>
                <a:lnTo>
                  <a:pt x="8564" y="1650"/>
                </a:lnTo>
                <a:lnTo>
                  <a:pt x="8552" y="1637"/>
                </a:lnTo>
                <a:lnTo>
                  <a:pt x="8542" y="1626"/>
                </a:lnTo>
                <a:lnTo>
                  <a:pt x="8532" y="1613"/>
                </a:lnTo>
                <a:lnTo>
                  <a:pt x="8523" y="1598"/>
                </a:lnTo>
                <a:lnTo>
                  <a:pt x="8515" y="1584"/>
                </a:lnTo>
                <a:lnTo>
                  <a:pt x="8506" y="1570"/>
                </a:lnTo>
                <a:lnTo>
                  <a:pt x="8499" y="1555"/>
                </a:lnTo>
                <a:lnTo>
                  <a:pt x="8484" y="1523"/>
                </a:lnTo>
                <a:lnTo>
                  <a:pt x="8473" y="1490"/>
                </a:lnTo>
                <a:lnTo>
                  <a:pt x="8464" y="1457"/>
                </a:lnTo>
                <a:lnTo>
                  <a:pt x="8459" y="1421"/>
                </a:lnTo>
                <a:lnTo>
                  <a:pt x="8454" y="1387"/>
                </a:lnTo>
                <a:lnTo>
                  <a:pt x="8453" y="1351"/>
                </a:lnTo>
                <a:lnTo>
                  <a:pt x="8453" y="1328"/>
                </a:lnTo>
                <a:lnTo>
                  <a:pt x="8453" y="1293"/>
                </a:lnTo>
                <a:lnTo>
                  <a:pt x="8451" y="1254"/>
                </a:lnTo>
                <a:lnTo>
                  <a:pt x="8451" y="1212"/>
                </a:lnTo>
                <a:lnTo>
                  <a:pt x="8451" y="1169"/>
                </a:lnTo>
                <a:lnTo>
                  <a:pt x="8453" y="1129"/>
                </a:lnTo>
                <a:lnTo>
                  <a:pt x="8453" y="1096"/>
                </a:lnTo>
                <a:lnTo>
                  <a:pt x="8453" y="1070"/>
                </a:lnTo>
                <a:lnTo>
                  <a:pt x="8454" y="1035"/>
                </a:lnTo>
                <a:lnTo>
                  <a:pt x="8459" y="1001"/>
                </a:lnTo>
                <a:lnTo>
                  <a:pt x="8464" y="968"/>
                </a:lnTo>
                <a:lnTo>
                  <a:pt x="8473" y="935"/>
                </a:lnTo>
                <a:lnTo>
                  <a:pt x="8484" y="901"/>
                </a:lnTo>
                <a:lnTo>
                  <a:pt x="8497" y="870"/>
                </a:lnTo>
                <a:lnTo>
                  <a:pt x="8513" y="841"/>
                </a:lnTo>
                <a:lnTo>
                  <a:pt x="8531" y="812"/>
                </a:lnTo>
                <a:lnTo>
                  <a:pt x="8541" y="799"/>
                </a:lnTo>
                <a:lnTo>
                  <a:pt x="8551" y="786"/>
                </a:lnTo>
                <a:lnTo>
                  <a:pt x="8562" y="775"/>
                </a:lnTo>
                <a:lnTo>
                  <a:pt x="8574" y="763"/>
                </a:lnTo>
                <a:lnTo>
                  <a:pt x="8585" y="753"/>
                </a:lnTo>
                <a:lnTo>
                  <a:pt x="8598" y="743"/>
                </a:lnTo>
                <a:lnTo>
                  <a:pt x="8611" y="733"/>
                </a:lnTo>
                <a:lnTo>
                  <a:pt x="8624" y="726"/>
                </a:lnTo>
                <a:lnTo>
                  <a:pt x="8639" y="717"/>
                </a:lnTo>
                <a:lnTo>
                  <a:pt x="8653" y="711"/>
                </a:lnTo>
                <a:lnTo>
                  <a:pt x="8667" y="706"/>
                </a:lnTo>
                <a:lnTo>
                  <a:pt x="8683" y="701"/>
                </a:lnTo>
                <a:lnTo>
                  <a:pt x="8699" y="697"/>
                </a:lnTo>
                <a:lnTo>
                  <a:pt x="8716" y="694"/>
                </a:lnTo>
                <a:lnTo>
                  <a:pt x="8734" y="693"/>
                </a:lnTo>
                <a:lnTo>
                  <a:pt x="8751" y="691"/>
                </a:lnTo>
                <a:close/>
                <a:moveTo>
                  <a:pt x="7328" y="0"/>
                </a:moveTo>
                <a:lnTo>
                  <a:pt x="6290" y="0"/>
                </a:lnTo>
                <a:lnTo>
                  <a:pt x="5596" y="1038"/>
                </a:lnTo>
                <a:lnTo>
                  <a:pt x="4903" y="0"/>
                </a:lnTo>
                <a:lnTo>
                  <a:pt x="3865" y="0"/>
                </a:lnTo>
                <a:lnTo>
                  <a:pt x="3865" y="2425"/>
                </a:lnTo>
                <a:lnTo>
                  <a:pt x="4556" y="2425"/>
                </a:lnTo>
                <a:lnTo>
                  <a:pt x="4556" y="684"/>
                </a:lnTo>
                <a:lnTo>
                  <a:pt x="5249" y="1731"/>
                </a:lnTo>
                <a:lnTo>
                  <a:pt x="5944" y="1731"/>
                </a:lnTo>
                <a:lnTo>
                  <a:pt x="6634" y="684"/>
                </a:lnTo>
                <a:lnTo>
                  <a:pt x="6634" y="2425"/>
                </a:lnTo>
                <a:lnTo>
                  <a:pt x="7328" y="2425"/>
                </a:lnTo>
                <a:lnTo>
                  <a:pt x="73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Calibri" panose="020F0502020204030204" pitchFamily="34" charset="0"/>
            </a:endParaRPr>
          </a:p>
        </p:txBody>
      </p:sp>
      <p:sp>
        <p:nvSpPr>
          <p:cNvPr id="50" name="Прямоугольник с двумя скругленными соседними углами 139">
            <a:extLst>
              <a:ext uri="{FF2B5EF4-FFF2-40B4-BE49-F238E27FC236}">
                <a16:creationId xmlns:a16="http://schemas.microsoft.com/office/drawing/2014/main" id="{99DB602E-A90D-4662-9C51-86A267AA75F1}"/>
              </a:ext>
            </a:extLst>
          </p:cNvPr>
          <p:cNvSpPr/>
          <p:nvPr/>
        </p:nvSpPr>
        <p:spPr>
          <a:xfrm rot="16200000" flipV="1">
            <a:off x="7904578" y="2218397"/>
            <a:ext cx="1152000" cy="1152000"/>
          </a:xfrm>
          <a:prstGeom prst="rect">
            <a:avLst/>
          </a:prstGeom>
          <a:solidFill>
            <a:srgbClr val="01C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с двумя скругленными соседними углами 139">
            <a:extLst>
              <a:ext uri="{FF2B5EF4-FFF2-40B4-BE49-F238E27FC236}">
                <a16:creationId xmlns:a16="http://schemas.microsoft.com/office/drawing/2014/main" id="{8D4BA798-778E-47D6-B994-C052F663419A}"/>
              </a:ext>
            </a:extLst>
          </p:cNvPr>
          <p:cNvSpPr/>
          <p:nvPr/>
        </p:nvSpPr>
        <p:spPr>
          <a:xfrm rot="16200000" flipV="1">
            <a:off x="7904578" y="4173171"/>
            <a:ext cx="1152000" cy="1152000"/>
          </a:xfrm>
          <a:prstGeom prst="rect">
            <a:avLst/>
          </a:prstGeom>
          <a:solidFill>
            <a:srgbClr val="01C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AA26641-B269-4A78-AFAF-223E45E5DCC6}"/>
              </a:ext>
            </a:extLst>
          </p:cNvPr>
          <p:cNvSpPr txBox="1"/>
          <p:nvPr/>
        </p:nvSpPr>
        <p:spPr>
          <a:xfrm>
            <a:off x="857516" y="1781709"/>
            <a:ext cx="5635478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443D81"/>
                </a:solidFill>
                <a:latin typeface="+mj-lt"/>
                <a:cs typeface="Golos UI" panose="020B0504020202020204" pitchFamily="34" charset="-52"/>
              </a:defRPr>
            </a:lvl1pPr>
          </a:lstStyle>
          <a:p>
            <a:r>
              <a:rPr lang="ru-RU" dirty="0">
                <a:solidFill>
                  <a:srgbClr val="000000"/>
                </a:solidFill>
              </a:rPr>
              <a:t>Статус малой технологической компании (МТК) определяется в соответствии с </a:t>
            </a:r>
            <a:r>
              <a:rPr lang="ru-RU" dirty="0"/>
              <a:t>478-ФЗ «О развитии технологических компаний в РФ», </a:t>
            </a:r>
            <a:r>
              <a:rPr lang="ru-RU" dirty="0">
                <a:solidFill>
                  <a:srgbClr val="000000"/>
                </a:solidFill>
              </a:rPr>
              <a:t>который закрепляет основы </a:t>
            </a:r>
            <a:r>
              <a:rPr lang="ru-RU" dirty="0"/>
              <a:t>«реестровой» </a:t>
            </a:r>
            <a:r>
              <a:rPr lang="ru-RU" dirty="0">
                <a:solidFill>
                  <a:srgbClr val="000000"/>
                </a:solidFill>
              </a:rPr>
              <a:t>модели предоставления государственной поддержки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0A6B5C6-D69C-4CAC-8DE0-3C2E093E68C4}"/>
              </a:ext>
            </a:extLst>
          </p:cNvPr>
          <p:cNvSpPr txBox="1"/>
          <p:nvPr/>
        </p:nvSpPr>
        <p:spPr>
          <a:xfrm>
            <a:off x="858917" y="3292361"/>
            <a:ext cx="563407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000000"/>
                </a:solidFill>
                <a:cs typeface="Golos UI" panose="020B0504020202020204" pitchFamily="34" charset="-52"/>
              </a:defRPr>
            </a:lvl1pPr>
          </a:lstStyle>
          <a:p>
            <a:pPr algn="l"/>
            <a:r>
              <a:rPr lang="ru-RU" dirty="0">
                <a:solidFill>
                  <a:srgbClr val="606060"/>
                </a:solidFill>
              </a:rPr>
              <a:t>Наличие компании в Реестре МТК открывает упрощенный доступ к мерам поддержки, без дополнительного сбора документов и подтверждений</a:t>
            </a:r>
            <a:endParaRPr lang="en-US" dirty="0">
              <a:solidFill>
                <a:srgbClr val="606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B2CF6F-D5B4-43BF-89DE-71F0E8CA6F66}"/>
              </a:ext>
            </a:extLst>
          </p:cNvPr>
          <p:cNvSpPr txBox="1"/>
          <p:nvPr/>
        </p:nvSpPr>
        <p:spPr>
          <a:xfrm>
            <a:off x="415518" y="4455284"/>
            <a:ext cx="671785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443D81"/>
                </a:solidFill>
                <a:latin typeface="+mj-lt"/>
                <a:cs typeface="Golos UI" panose="020B0504020202020204" pitchFamily="34" charset="-52"/>
              </a:defRPr>
            </a:lvl1pPr>
          </a:lstStyle>
          <a:p>
            <a:pPr algn="ctr"/>
            <a:r>
              <a:rPr lang="ru-RU" sz="1400" dirty="0"/>
              <a:t>Существуют два пути отнесения технологической компании к МТК</a:t>
            </a:r>
            <a:r>
              <a:rPr lang="en-US" sz="1400" dirty="0"/>
              <a:t>*</a:t>
            </a:r>
          </a:p>
        </p:txBody>
      </p:sp>
      <p:sp>
        <p:nvSpPr>
          <p:cNvPr id="57" name="object 24">
            <a:extLst>
              <a:ext uri="{FF2B5EF4-FFF2-40B4-BE49-F238E27FC236}">
                <a16:creationId xmlns:a16="http://schemas.microsoft.com/office/drawing/2014/main" id="{20AF7AA0-0498-460F-A976-A415E6F35162}"/>
              </a:ext>
            </a:extLst>
          </p:cNvPr>
          <p:cNvSpPr txBox="1">
            <a:spLocks/>
          </p:cNvSpPr>
          <p:nvPr/>
        </p:nvSpPr>
        <p:spPr>
          <a:xfrm>
            <a:off x="8044277" y="1310245"/>
            <a:ext cx="3406140" cy="2562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30">
              <a:spcAft>
                <a:spcPts val="600"/>
              </a:spcAft>
            </a:pPr>
            <a:r>
              <a:rPr lang="ru-RU" sz="1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БАЗОВЫЕ КРИТЕРИИ МТК</a:t>
            </a:r>
          </a:p>
        </p:txBody>
      </p:sp>
      <p:sp>
        <p:nvSpPr>
          <p:cNvPr id="52" name="object 27">
            <a:extLst>
              <a:ext uri="{FF2B5EF4-FFF2-40B4-BE49-F238E27FC236}">
                <a16:creationId xmlns:a16="http://schemas.microsoft.com/office/drawing/2014/main" id="{515EDF39-E094-4BFD-9698-40776D15C207}"/>
              </a:ext>
            </a:extLst>
          </p:cNvPr>
          <p:cNvSpPr txBox="1"/>
          <p:nvPr/>
        </p:nvSpPr>
        <p:spPr>
          <a:xfrm>
            <a:off x="9369152" y="2208872"/>
            <a:ext cx="241327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443D81"/>
                </a:solidFill>
                <a:latin typeface="+mj-lt"/>
                <a:cs typeface="Golos UI" panose="020B0504020202020204" pitchFamily="34" charset="-52"/>
              </a:defRPr>
            </a:lvl1pPr>
          </a:lstStyle>
          <a:p>
            <a:r>
              <a:rPr lang="ru-RU" sz="1200" dirty="0">
                <a:solidFill>
                  <a:srgbClr val="000000"/>
                </a:solidFill>
                <a:latin typeface="+mn-lt"/>
              </a:rPr>
              <a:t>Объём выручки</a:t>
            </a:r>
            <a:br>
              <a:rPr lang="ru-RU" sz="1200" dirty="0">
                <a:solidFill>
                  <a:srgbClr val="000000"/>
                </a:solidFill>
                <a:latin typeface="+mn-lt"/>
              </a:rPr>
            </a:br>
            <a:r>
              <a:rPr lang="ru-RU" sz="1200" dirty="0">
                <a:solidFill>
                  <a:srgbClr val="000000"/>
                </a:solidFill>
                <a:latin typeface="+mn-lt"/>
              </a:rPr>
              <a:t>за предыдущий отчетный год</a:t>
            </a:r>
            <a:endParaRPr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8" name="object 27">
            <a:extLst>
              <a:ext uri="{FF2B5EF4-FFF2-40B4-BE49-F238E27FC236}">
                <a16:creationId xmlns:a16="http://schemas.microsoft.com/office/drawing/2014/main" id="{37AFC990-89DE-419D-B0DE-BBFAB3695043}"/>
              </a:ext>
            </a:extLst>
          </p:cNvPr>
          <p:cNvSpPr txBox="1"/>
          <p:nvPr/>
        </p:nvSpPr>
        <p:spPr>
          <a:xfrm>
            <a:off x="9369152" y="2731373"/>
            <a:ext cx="2413271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450" b="1">
                <a:solidFill>
                  <a:srgbClr val="443D81"/>
                </a:solidFill>
                <a:cs typeface="Golos UI" panose="020B0504020202020204" pitchFamily="34" charset="-52"/>
              </a:defRPr>
            </a:lvl1pPr>
          </a:lstStyle>
          <a:p>
            <a:r>
              <a:rPr lang="ru-RU" dirty="0"/>
              <a:t>НЕ ПРЕВЫШАЕТ</a:t>
            </a:r>
            <a:br>
              <a:rPr lang="ru-RU" dirty="0"/>
            </a:br>
            <a:r>
              <a:rPr lang="ru-RU" dirty="0"/>
              <a:t>4 МЛРД РУБ.</a:t>
            </a:r>
          </a:p>
        </p:txBody>
      </p:sp>
      <p:sp>
        <p:nvSpPr>
          <p:cNvPr id="53" name="object 28">
            <a:extLst>
              <a:ext uri="{FF2B5EF4-FFF2-40B4-BE49-F238E27FC236}">
                <a16:creationId xmlns:a16="http://schemas.microsoft.com/office/drawing/2014/main" id="{C9901AA9-0D14-4502-8837-BA2F989C49BF}"/>
              </a:ext>
            </a:extLst>
          </p:cNvPr>
          <p:cNvSpPr txBox="1"/>
          <p:nvPr/>
        </p:nvSpPr>
        <p:spPr>
          <a:xfrm>
            <a:off x="9310098" y="4163646"/>
            <a:ext cx="247232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443D81"/>
                </a:solidFill>
                <a:latin typeface="+mj-lt"/>
                <a:cs typeface="Golos UI" panose="020B0504020202020204" pitchFamily="34" charset="-52"/>
              </a:defRPr>
            </a:lvl1pPr>
          </a:lstStyle>
          <a:p>
            <a:r>
              <a:rPr sz="1200" dirty="0">
                <a:solidFill>
                  <a:srgbClr val="000000"/>
                </a:solidFill>
                <a:latin typeface="+mn-lt"/>
              </a:rPr>
              <a:t>Основной вид экономической деятельности (ОКВЭД)</a:t>
            </a:r>
          </a:p>
        </p:txBody>
      </p:sp>
      <p:sp>
        <p:nvSpPr>
          <p:cNvPr id="59" name="object 28">
            <a:extLst>
              <a:ext uri="{FF2B5EF4-FFF2-40B4-BE49-F238E27FC236}">
                <a16:creationId xmlns:a16="http://schemas.microsoft.com/office/drawing/2014/main" id="{00A55A24-2761-46E9-896C-63F5F59AE7CF}"/>
              </a:ext>
            </a:extLst>
          </p:cNvPr>
          <p:cNvSpPr txBox="1"/>
          <p:nvPr/>
        </p:nvSpPr>
        <p:spPr>
          <a:xfrm>
            <a:off x="9310097" y="4683845"/>
            <a:ext cx="2478266" cy="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450" b="1">
                <a:solidFill>
                  <a:srgbClr val="443D81"/>
                </a:solidFill>
                <a:cs typeface="Golos UI" panose="020B0504020202020204" pitchFamily="34" charset="-52"/>
              </a:defRPr>
            </a:lvl1pPr>
          </a:lstStyle>
          <a:p>
            <a:r>
              <a:rPr lang="ru-RU" dirty="0"/>
              <a:t>ВХОДИТ В ПЕРЕЧЕНЬ, УТВЕРЖДЕННЫЙ ПРАВИТЕЛЬСТВОМ РФ</a:t>
            </a:r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3CD56C3D-A590-49FE-968A-DF2DDA7DC013}"/>
              </a:ext>
            </a:extLst>
          </p:cNvPr>
          <p:cNvSpPr>
            <a:spLocks noEditPoints="1"/>
          </p:cNvSpPr>
          <p:nvPr/>
        </p:nvSpPr>
        <p:spPr bwMode="auto">
          <a:xfrm>
            <a:off x="8120418" y="2470117"/>
            <a:ext cx="720320" cy="648559"/>
          </a:xfrm>
          <a:custGeom>
            <a:avLst/>
            <a:gdLst>
              <a:gd name="T0" fmla="*/ 5335 w 19192"/>
              <a:gd name="T1" fmla="*/ 5129 h 17280"/>
              <a:gd name="T2" fmla="*/ 5898 w 19192"/>
              <a:gd name="T3" fmla="*/ 5277 h 17280"/>
              <a:gd name="T4" fmla="*/ 8664 w 19192"/>
              <a:gd name="T5" fmla="*/ 9494 h 17280"/>
              <a:gd name="T6" fmla="*/ 7482 w 19192"/>
              <a:gd name="T7" fmla="*/ 9576 h 17280"/>
              <a:gd name="T8" fmla="*/ 5716 w 19192"/>
              <a:gd name="T9" fmla="*/ 9742 h 17280"/>
              <a:gd name="T10" fmla="*/ 3141 w 19192"/>
              <a:gd name="T11" fmla="*/ 7623 h 17280"/>
              <a:gd name="T12" fmla="*/ 12331 w 19192"/>
              <a:gd name="T13" fmla="*/ 2064 h 17280"/>
              <a:gd name="T14" fmla="*/ 13717 w 19192"/>
              <a:gd name="T15" fmla="*/ 1768 h 17280"/>
              <a:gd name="T16" fmla="*/ 16178 w 19192"/>
              <a:gd name="T17" fmla="*/ 3155 h 17280"/>
              <a:gd name="T18" fmla="*/ 16066 w 19192"/>
              <a:gd name="T19" fmla="*/ 4357 h 17280"/>
              <a:gd name="T20" fmla="*/ 14101 w 19192"/>
              <a:gd name="T21" fmla="*/ 6191 h 17280"/>
              <a:gd name="T22" fmla="*/ 12714 w 19192"/>
              <a:gd name="T23" fmla="*/ 5404 h 17280"/>
              <a:gd name="T24" fmla="*/ 9621 w 19192"/>
              <a:gd name="T25" fmla="*/ 2590 h 17280"/>
              <a:gd name="T26" fmla="*/ 11005 w 19192"/>
              <a:gd name="T27" fmla="*/ 1812 h 17280"/>
              <a:gd name="T28" fmla="*/ 14712 w 19192"/>
              <a:gd name="T29" fmla="*/ 7858 h 17280"/>
              <a:gd name="T30" fmla="*/ 14910 w 19192"/>
              <a:gd name="T31" fmla="*/ 6870 h 17280"/>
              <a:gd name="T32" fmla="*/ 19140 w 19192"/>
              <a:gd name="T33" fmla="*/ 4252 h 17280"/>
              <a:gd name="T34" fmla="*/ 19082 w 19192"/>
              <a:gd name="T35" fmla="*/ 3732 h 17280"/>
              <a:gd name="T36" fmla="*/ 13136 w 19192"/>
              <a:gd name="T37" fmla="*/ 329 h 17280"/>
              <a:gd name="T38" fmla="*/ 12031 w 19192"/>
              <a:gd name="T39" fmla="*/ 40 h 17280"/>
              <a:gd name="T40" fmla="*/ 9186 w 19192"/>
              <a:gd name="T41" fmla="*/ 1714 h 17280"/>
              <a:gd name="T42" fmla="*/ 4277 w 19192"/>
              <a:gd name="T43" fmla="*/ 4646 h 17280"/>
              <a:gd name="T44" fmla="*/ 2449 w 19192"/>
              <a:gd name="T45" fmla="*/ 5734 h 17280"/>
              <a:gd name="T46" fmla="*/ 705 w 19192"/>
              <a:gd name="T47" fmla="*/ 6779 h 17280"/>
              <a:gd name="T48" fmla="*/ 19 w 19192"/>
              <a:gd name="T49" fmla="*/ 7602 h 17280"/>
              <a:gd name="T50" fmla="*/ 789 w 19192"/>
              <a:gd name="T51" fmla="*/ 8213 h 17280"/>
              <a:gd name="T52" fmla="*/ 6439 w 19192"/>
              <a:gd name="T53" fmla="*/ 11388 h 17280"/>
              <a:gd name="T54" fmla="*/ 7402 w 19192"/>
              <a:gd name="T55" fmla="*/ 11362 h 17280"/>
              <a:gd name="T56" fmla="*/ 8224 w 19192"/>
              <a:gd name="T57" fmla="*/ 11836 h 17280"/>
              <a:gd name="T58" fmla="*/ 6702 w 19192"/>
              <a:gd name="T59" fmla="*/ 12454 h 17280"/>
              <a:gd name="T60" fmla="*/ 2950 w 19192"/>
              <a:gd name="T61" fmla="*/ 10384 h 17280"/>
              <a:gd name="T62" fmla="*/ 126 w 19192"/>
              <a:gd name="T63" fmla="*/ 9077 h 17280"/>
              <a:gd name="T64" fmla="*/ 116 w 19192"/>
              <a:gd name="T65" fmla="*/ 9711 h 17280"/>
              <a:gd name="T66" fmla="*/ 3504 w 19192"/>
              <a:gd name="T67" fmla="*/ 11669 h 17280"/>
              <a:gd name="T68" fmla="*/ 6974 w 19192"/>
              <a:gd name="T69" fmla="*/ 13441 h 17280"/>
              <a:gd name="T70" fmla="*/ 11314 w 19192"/>
              <a:gd name="T71" fmla="*/ 10939 h 17280"/>
              <a:gd name="T72" fmla="*/ 7708 w 19192"/>
              <a:gd name="T73" fmla="*/ 14062 h 17280"/>
              <a:gd name="T74" fmla="*/ 6411 w 19192"/>
              <a:gd name="T75" fmla="*/ 14254 h 17280"/>
              <a:gd name="T76" fmla="*/ 1996 w 19192"/>
              <a:gd name="T77" fmla="*/ 11771 h 17280"/>
              <a:gd name="T78" fmla="*/ 345 w 19192"/>
              <a:gd name="T79" fmla="*/ 10859 h 17280"/>
              <a:gd name="T80" fmla="*/ 12 w 19192"/>
              <a:gd name="T81" fmla="*/ 11266 h 17280"/>
              <a:gd name="T82" fmla="*/ 462 w 19192"/>
              <a:gd name="T83" fmla="*/ 11872 h 17280"/>
              <a:gd name="T84" fmla="*/ 6859 w 19192"/>
              <a:gd name="T85" fmla="*/ 15363 h 17280"/>
              <a:gd name="T86" fmla="*/ 10701 w 19192"/>
              <a:gd name="T87" fmla="*/ 13227 h 17280"/>
              <a:gd name="T88" fmla="*/ 8110 w 19192"/>
              <a:gd name="T89" fmla="*/ 15739 h 17280"/>
              <a:gd name="T90" fmla="*/ 6906 w 19192"/>
              <a:gd name="T91" fmla="*/ 16319 h 17280"/>
              <a:gd name="T92" fmla="*/ 4913 w 19192"/>
              <a:gd name="T93" fmla="*/ 15332 h 17280"/>
              <a:gd name="T94" fmla="*/ 681 w 19192"/>
              <a:gd name="T95" fmla="*/ 12940 h 17280"/>
              <a:gd name="T96" fmla="*/ 54 w 19192"/>
              <a:gd name="T97" fmla="*/ 13030 h 17280"/>
              <a:gd name="T98" fmla="*/ 169 w 19192"/>
              <a:gd name="T99" fmla="*/ 13605 h 17280"/>
              <a:gd name="T100" fmla="*/ 5614 w 19192"/>
              <a:gd name="T101" fmla="*/ 16694 h 17280"/>
              <a:gd name="T102" fmla="*/ 7083 w 19192"/>
              <a:gd name="T103" fmla="*/ 17261 h 17280"/>
              <a:gd name="T104" fmla="*/ 17580 w 19192"/>
              <a:gd name="T105" fmla="*/ 11042 h 17280"/>
              <a:gd name="T106" fmla="*/ 19065 w 19192"/>
              <a:gd name="T107" fmla="*/ 10124 h 17280"/>
              <a:gd name="T108" fmla="*/ 19119 w 19192"/>
              <a:gd name="T109" fmla="*/ 9542 h 17280"/>
              <a:gd name="T110" fmla="*/ 15992 w 19192"/>
              <a:gd name="T111" fmla="*/ 10064 h 17280"/>
              <a:gd name="T112" fmla="*/ 18674 w 19192"/>
              <a:gd name="T113" fmla="*/ 8470 h 17280"/>
              <a:gd name="T114" fmla="*/ 19191 w 19192"/>
              <a:gd name="T115" fmla="*/ 7884 h 17280"/>
              <a:gd name="T116" fmla="*/ 18875 w 19192"/>
              <a:gd name="T117" fmla="*/ 7412 h 17280"/>
              <a:gd name="T118" fmla="*/ 14786 w 19192"/>
              <a:gd name="T119" fmla="*/ 8875 h 17280"/>
              <a:gd name="T120" fmla="*/ 17793 w 19192"/>
              <a:gd name="T121" fmla="*/ 7084 h 17280"/>
              <a:gd name="T122" fmla="*/ 19132 w 19192"/>
              <a:gd name="T123" fmla="*/ 6190 h 17280"/>
              <a:gd name="T124" fmla="*/ 19030 w 19192"/>
              <a:gd name="T125" fmla="*/ 5596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192" h="17280">
                <a:moveTo>
                  <a:pt x="2921" y="6568"/>
                </a:moveTo>
                <a:lnTo>
                  <a:pt x="2938" y="6561"/>
                </a:lnTo>
                <a:lnTo>
                  <a:pt x="2964" y="6547"/>
                </a:lnTo>
                <a:lnTo>
                  <a:pt x="2998" y="6529"/>
                </a:lnTo>
                <a:lnTo>
                  <a:pt x="3038" y="6507"/>
                </a:lnTo>
                <a:lnTo>
                  <a:pt x="3140" y="6449"/>
                </a:lnTo>
                <a:lnTo>
                  <a:pt x="3265" y="6377"/>
                </a:lnTo>
                <a:lnTo>
                  <a:pt x="3409" y="6293"/>
                </a:lnTo>
                <a:lnTo>
                  <a:pt x="3566" y="6200"/>
                </a:lnTo>
                <a:lnTo>
                  <a:pt x="3733" y="6102"/>
                </a:lnTo>
                <a:lnTo>
                  <a:pt x="3904" y="5999"/>
                </a:lnTo>
                <a:lnTo>
                  <a:pt x="4077" y="5897"/>
                </a:lnTo>
                <a:lnTo>
                  <a:pt x="4245" y="5796"/>
                </a:lnTo>
                <a:lnTo>
                  <a:pt x="4405" y="5700"/>
                </a:lnTo>
                <a:lnTo>
                  <a:pt x="4551" y="5612"/>
                </a:lnTo>
                <a:lnTo>
                  <a:pt x="4679" y="5534"/>
                </a:lnTo>
                <a:lnTo>
                  <a:pt x="4786" y="5470"/>
                </a:lnTo>
                <a:lnTo>
                  <a:pt x="4866" y="5421"/>
                </a:lnTo>
                <a:lnTo>
                  <a:pt x="4916" y="5392"/>
                </a:lnTo>
                <a:lnTo>
                  <a:pt x="5014" y="5333"/>
                </a:lnTo>
                <a:lnTo>
                  <a:pt x="5100" y="5279"/>
                </a:lnTo>
                <a:lnTo>
                  <a:pt x="5173" y="5232"/>
                </a:lnTo>
                <a:lnTo>
                  <a:pt x="5236" y="5192"/>
                </a:lnTo>
                <a:lnTo>
                  <a:pt x="5290" y="5158"/>
                </a:lnTo>
                <a:lnTo>
                  <a:pt x="5335" y="5129"/>
                </a:lnTo>
                <a:lnTo>
                  <a:pt x="5356" y="5117"/>
                </a:lnTo>
                <a:lnTo>
                  <a:pt x="5375" y="5106"/>
                </a:lnTo>
                <a:lnTo>
                  <a:pt x="5393" y="5097"/>
                </a:lnTo>
                <a:lnTo>
                  <a:pt x="5410" y="5089"/>
                </a:lnTo>
                <a:lnTo>
                  <a:pt x="5427" y="5083"/>
                </a:lnTo>
                <a:lnTo>
                  <a:pt x="5442" y="5079"/>
                </a:lnTo>
                <a:lnTo>
                  <a:pt x="5457" y="5075"/>
                </a:lnTo>
                <a:lnTo>
                  <a:pt x="5471" y="5073"/>
                </a:lnTo>
                <a:lnTo>
                  <a:pt x="5485" y="5073"/>
                </a:lnTo>
                <a:lnTo>
                  <a:pt x="5500" y="5073"/>
                </a:lnTo>
                <a:lnTo>
                  <a:pt x="5515" y="5075"/>
                </a:lnTo>
                <a:lnTo>
                  <a:pt x="5530" y="5079"/>
                </a:lnTo>
                <a:lnTo>
                  <a:pt x="5545" y="5083"/>
                </a:lnTo>
                <a:lnTo>
                  <a:pt x="5562" y="5091"/>
                </a:lnTo>
                <a:lnTo>
                  <a:pt x="5579" y="5098"/>
                </a:lnTo>
                <a:lnTo>
                  <a:pt x="5598" y="5106"/>
                </a:lnTo>
                <a:lnTo>
                  <a:pt x="5639" y="5129"/>
                </a:lnTo>
                <a:lnTo>
                  <a:pt x="5687" y="5156"/>
                </a:lnTo>
                <a:lnTo>
                  <a:pt x="5717" y="5174"/>
                </a:lnTo>
                <a:lnTo>
                  <a:pt x="5747" y="5190"/>
                </a:lnTo>
                <a:lnTo>
                  <a:pt x="5777" y="5207"/>
                </a:lnTo>
                <a:lnTo>
                  <a:pt x="5806" y="5224"/>
                </a:lnTo>
                <a:lnTo>
                  <a:pt x="5836" y="5241"/>
                </a:lnTo>
                <a:lnTo>
                  <a:pt x="5866" y="5259"/>
                </a:lnTo>
                <a:lnTo>
                  <a:pt x="5898" y="5277"/>
                </a:lnTo>
                <a:lnTo>
                  <a:pt x="5932" y="5295"/>
                </a:lnTo>
                <a:lnTo>
                  <a:pt x="10707" y="7982"/>
                </a:lnTo>
                <a:lnTo>
                  <a:pt x="10739" y="8001"/>
                </a:lnTo>
                <a:lnTo>
                  <a:pt x="10772" y="8017"/>
                </a:lnTo>
                <a:lnTo>
                  <a:pt x="10803" y="8034"/>
                </a:lnTo>
                <a:lnTo>
                  <a:pt x="10834" y="8051"/>
                </a:lnTo>
                <a:lnTo>
                  <a:pt x="10864" y="8069"/>
                </a:lnTo>
                <a:lnTo>
                  <a:pt x="10893" y="8089"/>
                </a:lnTo>
                <a:lnTo>
                  <a:pt x="10906" y="8100"/>
                </a:lnTo>
                <a:lnTo>
                  <a:pt x="10919" y="8111"/>
                </a:lnTo>
                <a:lnTo>
                  <a:pt x="10931" y="8123"/>
                </a:lnTo>
                <a:lnTo>
                  <a:pt x="10943" y="8136"/>
                </a:lnTo>
                <a:lnTo>
                  <a:pt x="10915" y="8149"/>
                </a:lnTo>
                <a:lnTo>
                  <a:pt x="10887" y="8164"/>
                </a:lnTo>
                <a:lnTo>
                  <a:pt x="10857" y="8179"/>
                </a:lnTo>
                <a:lnTo>
                  <a:pt x="10825" y="8195"/>
                </a:lnTo>
                <a:lnTo>
                  <a:pt x="10763" y="8231"/>
                </a:lnTo>
                <a:lnTo>
                  <a:pt x="10698" y="8270"/>
                </a:lnTo>
                <a:lnTo>
                  <a:pt x="10634" y="8308"/>
                </a:lnTo>
                <a:lnTo>
                  <a:pt x="10571" y="8348"/>
                </a:lnTo>
                <a:lnTo>
                  <a:pt x="10511" y="8385"/>
                </a:lnTo>
                <a:lnTo>
                  <a:pt x="10456" y="8418"/>
                </a:lnTo>
                <a:lnTo>
                  <a:pt x="9061" y="9254"/>
                </a:lnTo>
                <a:lnTo>
                  <a:pt x="8843" y="9386"/>
                </a:lnTo>
                <a:lnTo>
                  <a:pt x="8664" y="9494"/>
                </a:lnTo>
                <a:lnTo>
                  <a:pt x="8520" y="9583"/>
                </a:lnTo>
                <a:lnTo>
                  <a:pt x="8407" y="9653"/>
                </a:lnTo>
                <a:lnTo>
                  <a:pt x="8359" y="9681"/>
                </a:lnTo>
                <a:lnTo>
                  <a:pt x="8319" y="9705"/>
                </a:lnTo>
                <a:lnTo>
                  <a:pt x="8281" y="9725"/>
                </a:lnTo>
                <a:lnTo>
                  <a:pt x="8249" y="9742"/>
                </a:lnTo>
                <a:lnTo>
                  <a:pt x="8221" y="9754"/>
                </a:lnTo>
                <a:lnTo>
                  <a:pt x="8195" y="9763"/>
                </a:lnTo>
                <a:lnTo>
                  <a:pt x="8172" y="9769"/>
                </a:lnTo>
                <a:lnTo>
                  <a:pt x="8152" y="9773"/>
                </a:lnTo>
                <a:lnTo>
                  <a:pt x="8131" y="9774"/>
                </a:lnTo>
                <a:lnTo>
                  <a:pt x="8112" y="9772"/>
                </a:lnTo>
                <a:lnTo>
                  <a:pt x="8094" y="9767"/>
                </a:lnTo>
                <a:lnTo>
                  <a:pt x="8074" y="9761"/>
                </a:lnTo>
                <a:lnTo>
                  <a:pt x="8031" y="9743"/>
                </a:lnTo>
                <a:lnTo>
                  <a:pt x="7977" y="9718"/>
                </a:lnTo>
                <a:lnTo>
                  <a:pt x="7944" y="9705"/>
                </a:lnTo>
                <a:lnTo>
                  <a:pt x="7908" y="9689"/>
                </a:lnTo>
                <a:lnTo>
                  <a:pt x="7868" y="9673"/>
                </a:lnTo>
                <a:lnTo>
                  <a:pt x="7821" y="9658"/>
                </a:lnTo>
                <a:lnTo>
                  <a:pt x="7767" y="9641"/>
                </a:lnTo>
                <a:lnTo>
                  <a:pt x="7707" y="9624"/>
                </a:lnTo>
                <a:lnTo>
                  <a:pt x="7640" y="9607"/>
                </a:lnTo>
                <a:lnTo>
                  <a:pt x="7564" y="9592"/>
                </a:lnTo>
                <a:lnTo>
                  <a:pt x="7482" y="9576"/>
                </a:lnTo>
                <a:lnTo>
                  <a:pt x="7400" y="9563"/>
                </a:lnTo>
                <a:lnTo>
                  <a:pt x="7316" y="9551"/>
                </a:lnTo>
                <a:lnTo>
                  <a:pt x="7231" y="9541"/>
                </a:lnTo>
                <a:lnTo>
                  <a:pt x="7145" y="9534"/>
                </a:lnTo>
                <a:lnTo>
                  <a:pt x="7059" y="9528"/>
                </a:lnTo>
                <a:lnTo>
                  <a:pt x="6973" y="9524"/>
                </a:lnTo>
                <a:lnTo>
                  <a:pt x="6886" y="9523"/>
                </a:lnTo>
                <a:lnTo>
                  <a:pt x="6784" y="9524"/>
                </a:lnTo>
                <a:lnTo>
                  <a:pt x="6688" y="9528"/>
                </a:lnTo>
                <a:lnTo>
                  <a:pt x="6598" y="9533"/>
                </a:lnTo>
                <a:lnTo>
                  <a:pt x="6514" y="9540"/>
                </a:lnTo>
                <a:lnTo>
                  <a:pt x="6435" y="9548"/>
                </a:lnTo>
                <a:lnTo>
                  <a:pt x="6361" y="9558"/>
                </a:lnTo>
                <a:lnTo>
                  <a:pt x="6291" y="9569"/>
                </a:lnTo>
                <a:lnTo>
                  <a:pt x="6225" y="9581"/>
                </a:lnTo>
                <a:lnTo>
                  <a:pt x="6165" y="9593"/>
                </a:lnTo>
                <a:lnTo>
                  <a:pt x="6108" y="9606"/>
                </a:lnTo>
                <a:lnTo>
                  <a:pt x="6055" y="9621"/>
                </a:lnTo>
                <a:lnTo>
                  <a:pt x="6006" y="9635"/>
                </a:lnTo>
                <a:lnTo>
                  <a:pt x="5960" y="9649"/>
                </a:lnTo>
                <a:lnTo>
                  <a:pt x="5918" y="9664"/>
                </a:lnTo>
                <a:lnTo>
                  <a:pt x="5878" y="9678"/>
                </a:lnTo>
                <a:lnTo>
                  <a:pt x="5840" y="9693"/>
                </a:lnTo>
                <a:lnTo>
                  <a:pt x="5774" y="9719"/>
                </a:lnTo>
                <a:lnTo>
                  <a:pt x="5716" y="9742"/>
                </a:lnTo>
                <a:lnTo>
                  <a:pt x="5688" y="9753"/>
                </a:lnTo>
                <a:lnTo>
                  <a:pt x="5663" y="9761"/>
                </a:lnTo>
                <a:lnTo>
                  <a:pt x="5638" y="9768"/>
                </a:lnTo>
                <a:lnTo>
                  <a:pt x="5614" y="9774"/>
                </a:lnTo>
                <a:lnTo>
                  <a:pt x="5591" y="9778"/>
                </a:lnTo>
                <a:lnTo>
                  <a:pt x="5568" y="9779"/>
                </a:lnTo>
                <a:lnTo>
                  <a:pt x="5545" y="9779"/>
                </a:lnTo>
                <a:lnTo>
                  <a:pt x="5524" y="9775"/>
                </a:lnTo>
                <a:lnTo>
                  <a:pt x="5501" y="9771"/>
                </a:lnTo>
                <a:lnTo>
                  <a:pt x="5477" y="9762"/>
                </a:lnTo>
                <a:lnTo>
                  <a:pt x="5453" y="9751"/>
                </a:lnTo>
                <a:lnTo>
                  <a:pt x="5428" y="9738"/>
                </a:lnTo>
                <a:lnTo>
                  <a:pt x="2994" y="8361"/>
                </a:lnTo>
                <a:lnTo>
                  <a:pt x="3016" y="8268"/>
                </a:lnTo>
                <a:lnTo>
                  <a:pt x="3037" y="8181"/>
                </a:lnTo>
                <a:lnTo>
                  <a:pt x="3058" y="8097"/>
                </a:lnTo>
                <a:lnTo>
                  <a:pt x="3077" y="8016"/>
                </a:lnTo>
                <a:lnTo>
                  <a:pt x="3095" y="7937"/>
                </a:lnTo>
                <a:lnTo>
                  <a:pt x="3110" y="7859"/>
                </a:lnTo>
                <a:lnTo>
                  <a:pt x="3118" y="7820"/>
                </a:lnTo>
                <a:lnTo>
                  <a:pt x="3123" y="7781"/>
                </a:lnTo>
                <a:lnTo>
                  <a:pt x="3129" y="7742"/>
                </a:lnTo>
                <a:lnTo>
                  <a:pt x="3134" y="7703"/>
                </a:lnTo>
                <a:lnTo>
                  <a:pt x="3138" y="7663"/>
                </a:lnTo>
                <a:lnTo>
                  <a:pt x="3141" y="7623"/>
                </a:lnTo>
                <a:lnTo>
                  <a:pt x="3144" y="7584"/>
                </a:lnTo>
                <a:lnTo>
                  <a:pt x="3145" y="7543"/>
                </a:lnTo>
                <a:lnTo>
                  <a:pt x="3145" y="7501"/>
                </a:lnTo>
                <a:lnTo>
                  <a:pt x="3144" y="7459"/>
                </a:lnTo>
                <a:lnTo>
                  <a:pt x="3141" y="7416"/>
                </a:lnTo>
                <a:lnTo>
                  <a:pt x="3138" y="7371"/>
                </a:lnTo>
                <a:lnTo>
                  <a:pt x="3133" y="7326"/>
                </a:lnTo>
                <a:lnTo>
                  <a:pt x="3127" y="7279"/>
                </a:lnTo>
                <a:lnTo>
                  <a:pt x="3120" y="7231"/>
                </a:lnTo>
                <a:lnTo>
                  <a:pt x="3110" y="7181"/>
                </a:lnTo>
                <a:lnTo>
                  <a:pt x="3101" y="7131"/>
                </a:lnTo>
                <a:lnTo>
                  <a:pt x="3089" y="7079"/>
                </a:lnTo>
                <a:lnTo>
                  <a:pt x="3076" y="7025"/>
                </a:lnTo>
                <a:lnTo>
                  <a:pt x="3060" y="6969"/>
                </a:lnTo>
                <a:lnTo>
                  <a:pt x="3043" y="6916"/>
                </a:lnTo>
                <a:lnTo>
                  <a:pt x="3025" y="6864"/>
                </a:lnTo>
                <a:lnTo>
                  <a:pt x="3006" y="6814"/>
                </a:lnTo>
                <a:lnTo>
                  <a:pt x="2987" y="6764"/>
                </a:lnTo>
                <a:lnTo>
                  <a:pt x="2968" y="6714"/>
                </a:lnTo>
                <a:lnTo>
                  <a:pt x="2950" y="6665"/>
                </a:lnTo>
                <a:lnTo>
                  <a:pt x="2941" y="6641"/>
                </a:lnTo>
                <a:lnTo>
                  <a:pt x="2934" y="6617"/>
                </a:lnTo>
                <a:lnTo>
                  <a:pt x="2927" y="6592"/>
                </a:lnTo>
                <a:lnTo>
                  <a:pt x="2921" y="6568"/>
                </a:lnTo>
                <a:close/>
                <a:moveTo>
                  <a:pt x="12331" y="2064"/>
                </a:moveTo>
                <a:lnTo>
                  <a:pt x="12408" y="2063"/>
                </a:lnTo>
                <a:lnTo>
                  <a:pt x="12484" y="2061"/>
                </a:lnTo>
                <a:lnTo>
                  <a:pt x="12564" y="2056"/>
                </a:lnTo>
                <a:lnTo>
                  <a:pt x="12642" y="2050"/>
                </a:lnTo>
                <a:lnTo>
                  <a:pt x="12721" y="2042"/>
                </a:lnTo>
                <a:lnTo>
                  <a:pt x="12800" y="2032"/>
                </a:lnTo>
                <a:lnTo>
                  <a:pt x="12878" y="2020"/>
                </a:lnTo>
                <a:lnTo>
                  <a:pt x="12957" y="2007"/>
                </a:lnTo>
                <a:lnTo>
                  <a:pt x="13034" y="1991"/>
                </a:lnTo>
                <a:lnTo>
                  <a:pt x="13109" y="1974"/>
                </a:lnTo>
                <a:lnTo>
                  <a:pt x="13184" y="1956"/>
                </a:lnTo>
                <a:lnTo>
                  <a:pt x="13257" y="1936"/>
                </a:lnTo>
                <a:lnTo>
                  <a:pt x="13328" y="1914"/>
                </a:lnTo>
                <a:lnTo>
                  <a:pt x="13397" y="1890"/>
                </a:lnTo>
                <a:lnTo>
                  <a:pt x="13430" y="1878"/>
                </a:lnTo>
                <a:lnTo>
                  <a:pt x="13463" y="1865"/>
                </a:lnTo>
                <a:lnTo>
                  <a:pt x="13494" y="1852"/>
                </a:lnTo>
                <a:lnTo>
                  <a:pt x="13527" y="1837"/>
                </a:lnTo>
                <a:lnTo>
                  <a:pt x="13599" y="1804"/>
                </a:lnTo>
                <a:lnTo>
                  <a:pt x="13650" y="1781"/>
                </a:lnTo>
                <a:lnTo>
                  <a:pt x="13672" y="1774"/>
                </a:lnTo>
                <a:lnTo>
                  <a:pt x="13691" y="1769"/>
                </a:lnTo>
                <a:lnTo>
                  <a:pt x="13699" y="1768"/>
                </a:lnTo>
                <a:lnTo>
                  <a:pt x="13709" y="1768"/>
                </a:lnTo>
                <a:lnTo>
                  <a:pt x="13717" y="1768"/>
                </a:lnTo>
                <a:lnTo>
                  <a:pt x="13727" y="1769"/>
                </a:lnTo>
                <a:lnTo>
                  <a:pt x="13737" y="1771"/>
                </a:lnTo>
                <a:lnTo>
                  <a:pt x="13746" y="1775"/>
                </a:lnTo>
                <a:lnTo>
                  <a:pt x="13757" y="1779"/>
                </a:lnTo>
                <a:lnTo>
                  <a:pt x="13769" y="1783"/>
                </a:lnTo>
                <a:lnTo>
                  <a:pt x="13793" y="1797"/>
                </a:lnTo>
                <a:lnTo>
                  <a:pt x="13823" y="1812"/>
                </a:lnTo>
                <a:lnTo>
                  <a:pt x="13899" y="1857"/>
                </a:lnTo>
                <a:lnTo>
                  <a:pt x="14005" y="1919"/>
                </a:lnTo>
                <a:lnTo>
                  <a:pt x="14095" y="1971"/>
                </a:lnTo>
                <a:lnTo>
                  <a:pt x="14209" y="2037"/>
                </a:lnTo>
                <a:lnTo>
                  <a:pt x="14342" y="2114"/>
                </a:lnTo>
                <a:lnTo>
                  <a:pt x="14492" y="2200"/>
                </a:lnTo>
                <a:lnTo>
                  <a:pt x="14655" y="2295"/>
                </a:lnTo>
                <a:lnTo>
                  <a:pt x="14827" y="2393"/>
                </a:lnTo>
                <a:lnTo>
                  <a:pt x="15005" y="2496"/>
                </a:lnTo>
                <a:lnTo>
                  <a:pt x="15183" y="2598"/>
                </a:lnTo>
                <a:lnTo>
                  <a:pt x="15360" y="2700"/>
                </a:lnTo>
                <a:lnTo>
                  <a:pt x="15531" y="2797"/>
                </a:lnTo>
                <a:lnTo>
                  <a:pt x="15694" y="2889"/>
                </a:lnTo>
                <a:lnTo>
                  <a:pt x="15843" y="2972"/>
                </a:lnTo>
                <a:lnTo>
                  <a:pt x="15976" y="3047"/>
                </a:lnTo>
                <a:lnTo>
                  <a:pt x="16089" y="3108"/>
                </a:lnTo>
                <a:lnTo>
                  <a:pt x="16137" y="3133"/>
                </a:lnTo>
                <a:lnTo>
                  <a:pt x="16178" y="3155"/>
                </a:lnTo>
                <a:lnTo>
                  <a:pt x="16212" y="3172"/>
                </a:lnTo>
                <a:lnTo>
                  <a:pt x="16240" y="3185"/>
                </a:lnTo>
                <a:lnTo>
                  <a:pt x="16223" y="3245"/>
                </a:lnTo>
                <a:lnTo>
                  <a:pt x="16208" y="3301"/>
                </a:lnTo>
                <a:lnTo>
                  <a:pt x="16191" y="3354"/>
                </a:lnTo>
                <a:lnTo>
                  <a:pt x="16175" y="3406"/>
                </a:lnTo>
                <a:lnTo>
                  <a:pt x="16160" y="3455"/>
                </a:lnTo>
                <a:lnTo>
                  <a:pt x="16144" y="3503"/>
                </a:lnTo>
                <a:lnTo>
                  <a:pt x="16130" y="3552"/>
                </a:lnTo>
                <a:lnTo>
                  <a:pt x="16116" y="3600"/>
                </a:lnTo>
                <a:lnTo>
                  <a:pt x="16103" y="3650"/>
                </a:lnTo>
                <a:lnTo>
                  <a:pt x="16091" y="3701"/>
                </a:lnTo>
                <a:lnTo>
                  <a:pt x="16082" y="3754"/>
                </a:lnTo>
                <a:lnTo>
                  <a:pt x="16072" y="3809"/>
                </a:lnTo>
                <a:lnTo>
                  <a:pt x="16065" y="3869"/>
                </a:lnTo>
                <a:lnTo>
                  <a:pt x="16059" y="3933"/>
                </a:lnTo>
                <a:lnTo>
                  <a:pt x="16055" y="4001"/>
                </a:lnTo>
                <a:lnTo>
                  <a:pt x="16053" y="4075"/>
                </a:lnTo>
                <a:lnTo>
                  <a:pt x="16053" y="4122"/>
                </a:lnTo>
                <a:lnTo>
                  <a:pt x="16054" y="4166"/>
                </a:lnTo>
                <a:lnTo>
                  <a:pt x="16055" y="4208"/>
                </a:lnTo>
                <a:lnTo>
                  <a:pt x="16057" y="4249"/>
                </a:lnTo>
                <a:lnTo>
                  <a:pt x="16059" y="4286"/>
                </a:lnTo>
                <a:lnTo>
                  <a:pt x="16063" y="4323"/>
                </a:lnTo>
                <a:lnTo>
                  <a:pt x="16066" y="4357"/>
                </a:lnTo>
                <a:lnTo>
                  <a:pt x="16070" y="4391"/>
                </a:lnTo>
                <a:lnTo>
                  <a:pt x="16079" y="4452"/>
                </a:lnTo>
                <a:lnTo>
                  <a:pt x="16090" y="4507"/>
                </a:lnTo>
                <a:lnTo>
                  <a:pt x="16102" y="4559"/>
                </a:lnTo>
                <a:lnTo>
                  <a:pt x="16115" y="4607"/>
                </a:lnTo>
                <a:lnTo>
                  <a:pt x="16128" y="4651"/>
                </a:lnTo>
                <a:lnTo>
                  <a:pt x="16143" y="4694"/>
                </a:lnTo>
                <a:lnTo>
                  <a:pt x="16156" y="4736"/>
                </a:lnTo>
                <a:lnTo>
                  <a:pt x="16170" y="4778"/>
                </a:lnTo>
                <a:lnTo>
                  <a:pt x="16184" y="4822"/>
                </a:lnTo>
                <a:lnTo>
                  <a:pt x="16197" y="4866"/>
                </a:lnTo>
                <a:lnTo>
                  <a:pt x="16208" y="4913"/>
                </a:lnTo>
                <a:lnTo>
                  <a:pt x="16218" y="4963"/>
                </a:lnTo>
                <a:lnTo>
                  <a:pt x="14360" y="6084"/>
                </a:lnTo>
                <a:lnTo>
                  <a:pt x="14274" y="6137"/>
                </a:lnTo>
                <a:lnTo>
                  <a:pt x="14213" y="6173"/>
                </a:lnTo>
                <a:lnTo>
                  <a:pt x="14188" y="6185"/>
                </a:lnTo>
                <a:lnTo>
                  <a:pt x="14167" y="6193"/>
                </a:lnTo>
                <a:lnTo>
                  <a:pt x="14158" y="6196"/>
                </a:lnTo>
                <a:lnTo>
                  <a:pt x="14148" y="6197"/>
                </a:lnTo>
                <a:lnTo>
                  <a:pt x="14139" y="6198"/>
                </a:lnTo>
                <a:lnTo>
                  <a:pt x="14130" y="6198"/>
                </a:lnTo>
                <a:lnTo>
                  <a:pt x="14121" y="6197"/>
                </a:lnTo>
                <a:lnTo>
                  <a:pt x="14111" y="6194"/>
                </a:lnTo>
                <a:lnTo>
                  <a:pt x="14101" y="6191"/>
                </a:lnTo>
                <a:lnTo>
                  <a:pt x="14092" y="6187"/>
                </a:lnTo>
                <a:lnTo>
                  <a:pt x="14070" y="6176"/>
                </a:lnTo>
                <a:lnTo>
                  <a:pt x="14045" y="6162"/>
                </a:lnTo>
                <a:lnTo>
                  <a:pt x="13980" y="6122"/>
                </a:lnTo>
                <a:lnTo>
                  <a:pt x="13890" y="6068"/>
                </a:lnTo>
                <a:lnTo>
                  <a:pt x="13831" y="6035"/>
                </a:lnTo>
                <a:lnTo>
                  <a:pt x="13773" y="6001"/>
                </a:lnTo>
                <a:lnTo>
                  <a:pt x="13713" y="5967"/>
                </a:lnTo>
                <a:lnTo>
                  <a:pt x="13654" y="5934"/>
                </a:lnTo>
                <a:lnTo>
                  <a:pt x="13594" y="5900"/>
                </a:lnTo>
                <a:lnTo>
                  <a:pt x="13534" y="5866"/>
                </a:lnTo>
                <a:lnTo>
                  <a:pt x="13474" y="5834"/>
                </a:lnTo>
                <a:lnTo>
                  <a:pt x="13414" y="5800"/>
                </a:lnTo>
                <a:lnTo>
                  <a:pt x="13353" y="5768"/>
                </a:lnTo>
                <a:lnTo>
                  <a:pt x="13293" y="5734"/>
                </a:lnTo>
                <a:lnTo>
                  <a:pt x="13234" y="5701"/>
                </a:lnTo>
                <a:lnTo>
                  <a:pt x="13175" y="5668"/>
                </a:lnTo>
                <a:lnTo>
                  <a:pt x="13117" y="5635"/>
                </a:lnTo>
                <a:lnTo>
                  <a:pt x="13059" y="5602"/>
                </a:lnTo>
                <a:lnTo>
                  <a:pt x="13000" y="5569"/>
                </a:lnTo>
                <a:lnTo>
                  <a:pt x="12943" y="5536"/>
                </a:lnTo>
                <a:lnTo>
                  <a:pt x="12886" y="5503"/>
                </a:lnTo>
                <a:lnTo>
                  <a:pt x="12829" y="5470"/>
                </a:lnTo>
                <a:lnTo>
                  <a:pt x="12771" y="5437"/>
                </a:lnTo>
                <a:lnTo>
                  <a:pt x="12714" y="5404"/>
                </a:lnTo>
                <a:lnTo>
                  <a:pt x="12655" y="5371"/>
                </a:lnTo>
                <a:lnTo>
                  <a:pt x="12597" y="5338"/>
                </a:lnTo>
                <a:lnTo>
                  <a:pt x="12538" y="5304"/>
                </a:lnTo>
                <a:lnTo>
                  <a:pt x="12480" y="5272"/>
                </a:lnTo>
                <a:lnTo>
                  <a:pt x="9638" y="3674"/>
                </a:lnTo>
                <a:lnTo>
                  <a:pt x="9604" y="3654"/>
                </a:lnTo>
                <a:lnTo>
                  <a:pt x="9559" y="3629"/>
                </a:lnTo>
                <a:lnTo>
                  <a:pt x="9504" y="3599"/>
                </a:lnTo>
                <a:lnTo>
                  <a:pt x="9440" y="3564"/>
                </a:lnTo>
                <a:lnTo>
                  <a:pt x="9372" y="3526"/>
                </a:lnTo>
                <a:lnTo>
                  <a:pt x="9297" y="3486"/>
                </a:lnTo>
                <a:lnTo>
                  <a:pt x="9221" y="3444"/>
                </a:lnTo>
                <a:lnTo>
                  <a:pt x="9144" y="3401"/>
                </a:lnTo>
                <a:lnTo>
                  <a:pt x="9068" y="3358"/>
                </a:lnTo>
                <a:lnTo>
                  <a:pt x="8995" y="3317"/>
                </a:lnTo>
                <a:lnTo>
                  <a:pt x="8925" y="3276"/>
                </a:lnTo>
                <a:lnTo>
                  <a:pt x="8863" y="3240"/>
                </a:lnTo>
                <a:lnTo>
                  <a:pt x="8809" y="3206"/>
                </a:lnTo>
                <a:lnTo>
                  <a:pt x="8766" y="3178"/>
                </a:lnTo>
                <a:lnTo>
                  <a:pt x="8748" y="3166"/>
                </a:lnTo>
                <a:lnTo>
                  <a:pt x="8734" y="3155"/>
                </a:lnTo>
                <a:lnTo>
                  <a:pt x="8722" y="3146"/>
                </a:lnTo>
                <a:lnTo>
                  <a:pt x="8714" y="3139"/>
                </a:lnTo>
                <a:lnTo>
                  <a:pt x="9518" y="2652"/>
                </a:lnTo>
                <a:lnTo>
                  <a:pt x="9621" y="2590"/>
                </a:lnTo>
                <a:lnTo>
                  <a:pt x="9723" y="2529"/>
                </a:lnTo>
                <a:lnTo>
                  <a:pt x="9824" y="2469"/>
                </a:lnTo>
                <a:lnTo>
                  <a:pt x="9923" y="2409"/>
                </a:lnTo>
                <a:lnTo>
                  <a:pt x="10024" y="2349"/>
                </a:lnTo>
                <a:lnTo>
                  <a:pt x="10125" y="2289"/>
                </a:lnTo>
                <a:lnTo>
                  <a:pt x="10227" y="2229"/>
                </a:lnTo>
                <a:lnTo>
                  <a:pt x="10330" y="2168"/>
                </a:lnTo>
                <a:lnTo>
                  <a:pt x="10439" y="2102"/>
                </a:lnTo>
                <a:lnTo>
                  <a:pt x="10533" y="2044"/>
                </a:lnTo>
                <a:lnTo>
                  <a:pt x="10614" y="1992"/>
                </a:lnTo>
                <a:lnTo>
                  <a:pt x="10684" y="1948"/>
                </a:lnTo>
                <a:lnTo>
                  <a:pt x="10743" y="1909"/>
                </a:lnTo>
                <a:lnTo>
                  <a:pt x="10793" y="1878"/>
                </a:lnTo>
                <a:lnTo>
                  <a:pt x="10816" y="1865"/>
                </a:lnTo>
                <a:lnTo>
                  <a:pt x="10836" y="1853"/>
                </a:lnTo>
                <a:lnTo>
                  <a:pt x="10857" y="1843"/>
                </a:lnTo>
                <a:lnTo>
                  <a:pt x="10875" y="1834"/>
                </a:lnTo>
                <a:lnTo>
                  <a:pt x="10893" y="1827"/>
                </a:lnTo>
                <a:lnTo>
                  <a:pt x="10909" y="1821"/>
                </a:lnTo>
                <a:lnTo>
                  <a:pt x="10925" y="1816"/>
                </a:lnTo>
                <a:lnTo>
                  <a:pt x="10942" y="1812"/>
                </a:lnTo>
                <a:lnTo>
                  <a:pt x="10957" y="1811"/>
                </a:lnTo>
                <a:lnTo>
                  <a:pt x="10973" y="1810"/>
                </a:lnTo>
                <a:lnTo>
                  <a:pt x="10989" y="1810"/>
                </a:lnTo>
                <a:lnTo>
                  <a:pt x="11005" y="1812"/>
                </a:lnTo>
                <a:lnTo>
                  <a:pt x="11022" y="1815"/>
                </a:lnTo>
                <a:lnTo>
                  <a:pt x="11041" y="1819"/>
                </a:lnTo>
                <a:lnTo>
                  <a:pt x="11059" y="1824"/>
                </a:lnTo>
                <a:lnTo>
                  <a:pt x="11080" y="1831"/>
                </a:lnTo>
                <a:lnTo>
                  <a:pt x="11125" y="1847"/>
                </a:lnTo>
                <a:lnTo>
                  <a:pt x="11178" y="1867"/>
                </a:lnTo>
                <a:lnTo>
                  <a:pt x="11245" y="1893"/>
                </a:lnTo>
                <a:lnTo>
                  <a:pt x="11312" y="1915"/>
                </a:lnTo>
                <a:lnTo>
                  <a:pt x="11381" y="1937"/>
                </a:lnTo>
                <a:lnTo>
                  <a:pt x="11449" y="1956"/>
                </a:lnTo>
                <a:lnTo>
                  <a:pt x="11519" y="1974"/>
                </a:lnTo>
                <a:lnTo>
                  <a:pt x="11590" y="1990"/>
                </a:lnTo>
                <a:lnTo>
                  <a:pt x="11660" y="2004"/>
                </a:lnTo>
                <a:lnTo>
                  <a:pt x="11732" y="2018"/>
                </a:lnTo>
                <a:lnTo>
                  <a:pt x="11804" y="2028"/>
                </a:lnTo>
                <a:lnTo>
                  <a:pt x="11877" y="2038"/>
                </a:lnTo>
                <a:lnTo>
                  <a:pt x="11952" y="2046"/>
                </a:lnTo>
                <a:lnTo>
                  <a:pt x="12026" y="2052"/>
                </a:lnTo>
                <a:lnTo>
                  <a:pt x="12102" y="2057"/>
                </a:lnTo>
                <a:lnTo>
                  <a:pt x="12177" y="2061"/>
                </a:lnTo>
                <a:lnTo>
                  <a:pt x="12254" y="2063"/>
                </a:lnTo>
                <a:lnTo>
                  <a:pt x="12331" y="2064"/>
                </a:lnTo>
                <a:close/>
                <a:moveTo>
                  <a:pt x="14713" y="7937"/>
                </a:moveTo>
                <a:lnTo>
                  <a:pt x="14712" y="7902"/>
                </a:lnTo>
                <a:lnTo>
                  <a:pt x="14712" y="7858"/>
                </a:lnTo>
                <a:lnTo>
                  <a:pt x="14711" y="7805"/>
                </a:lnTo>
                <a:lnTo>
                  <a:pt x="14709" y="7745"/>
                </a:lnTo>
                <a:lnTo>
                  <a:pt x="14708" y="7679"/>
                </a:lnTo>
                <a:lnTo>
                  <a:pt x="14707" y="7609"/>
                </a:lnTo>
                <a:lnTo>
                  <a:pt x="14706" y="7538"/>
                </a:lnTo>
                <a:lnTo>
                  <a:pt x="14705" y="7465"/>
                </a:lnTo>
                <a:lnTo>
                  <a:pt x="14703" y="7393"/>
                </a:lnTo>
                <a:lnTo>
                  <a:pt x="14703" y="7323"/>
                </a:lnTo>
                <a:lnTo>
                  <a:pt x="14703" y="7257"/>
                </a:lnTo>
                <a:lnTo>
                  <a:pt x="14705" y="7196"/>
                </a:lnTo>
                <a:lnTo>
                  <a:pt x="14706" y="7142"/>
                </a:lnTo>
                <a:lnTo>
                  <a:pt x="14708" y="7095"/>
                </a:lnTo>
                <a:lnTo>
                  <a:pt x="14711" y="7059"/>
                </a:lnTo>
                <a:lnTo>
                  <a:pt x="14715" y="7034"/>
                </a:lnTo>
                <a:lnTo>
                  <a:pt x="14718" y="7025"/>
                </a:lnTo>
                <a:lnTo>
                  <a:pt x="14724" y="7016"/>
                </a:lnTo>
                <a:lnTo>
                  <a:pt x="14731" y="7006"/>
                </a:lnTo>
                <a:lnTo>
                  <a:pt x="14739" y="6997"/>
                </a:lnTo>
                <a:lnTo>
                  <a:pt x="14750" y="6986"/>
                </a:lnTo>
                <a:lnTo>
                  <a:pt x="14763" y="6974"/>
                </a:lnTo>
                <a:lnTo>
                  <a:pt x="14778" y="6963"/>
                </a:lnTo>
                <a:lnTo>
                  <a:pt x="14793" y="6950"/>
                </a:lnTo>
                <a:lnTo>
                  <a:pt x="14828" y="6924"/>
                </a:lnTo>
                <a:lnTo>
                  <a:pt x="14868" y="6898"/>
                </a:lnTo>
                <a:lnTo>
                  <a:pt x="14910" y="6870"/>
                </a:lnTo>
                <a:lnTo>
                  <a:pt x="14953" y="6844"/>
                </a:lnTo>
                <a:lnTo>
                  <a:pt x="15043" y="6791"/>
                </a:lnTo>
                <a:lnTo>
                  <a:pt x="15126" y="6743"/>
                </a:lnTo>
                <a:lnTo>
                  <a:pt x="15195" y="6705"/>
                </a:lnTo>
                <a:lnTo>
                  <a:pt x="15242" y="6678"/>
                </a:lnTo>
                <a:lnTo>
                  <a:pt x="18607" y="4667"/>
                </a:lnTo>
                <a:lnTo>
                  <a:pt x="18681" y="4624"/>
                </a:lnTo>
                <a:lnTo>
                  <a:pt x="18758" y="4581"/>
                </a:lnTo>
                <a:lnTo>
                  <a:pt x="18796" y="4560"/>
                </a:lnTo>
                <a:lnTo>
                  <a:pt x="18833" y="4538"/>
                </a:lnTo>
                <a:lnTo>
                  <a:pt x="18871" y="4517"/>
                </a:lnTo>
                <a:lnTo>
                  <a:pt x="18908" y="4494"/>
                </a:lnTo>
                <a:lnTo>
                  <a:pt x="18943" y="4471"/>
                </a:lnTo>
                <a:lnTo>
                  <a:pt x="18975" y="4447"/>
                </a:lnTo>
                <a:lnTo>
                  <a:pt x="19007" y="4422"/>
                </a:lnTo>
                <a:lnTo>
                  <a:pt x="19037" y="4395"/>
                </a:lnTo>
                <a:lnTo>
                  <a:pt x="19050" y="4382"/>
                </a:lnTo>
                <a:lnTo>
                  <a:pt x="19064" y="4368"/>
                </a:lnTo>
                <a:lnTo>
                  <a:pt x="19077" y="4355"/>
                </a:lnTo>
                <a:lnTo>
                  <a:pt x="19089" y="4339"/>
                </a:lnTo>
                <a:lnTo>
                  <a:pt x="19100" y="4325"/>
                </a:lnTo>
                <a:lnTo>
                  <a:pt x="19110" y="4309"/>
                </a:lnTo>
                <a:lnTo>
                  <a:pt x="19120" y="4293"/>
                </a:lnTo>
                <a:lnTo>
                  <a:pt x="19128" y="4276"/>
                </a:lnTo>
                <a:lnTo>
                  <a:pt x="19140" y="4252"/>
                </a:lnTo>
                <a:lnTo>
                  <a:pt x="19151" y="4228"/>
                </a:lnTo>
                <a:lnTo>
                  <a:pt x="19160" y="4204"/>
                </a:lnTo>
                <a:lnTo>
                  <a:pt x="19168" y="4180"/>
                </a:lnTo>
                <a:lnTo>
                  <a:pt x="19174" y="4158"/>
                </a:lnTo>
                <a:lnTo>
                  <a:pt x="19180" y="4134"/>
                </a:lnTo>
                <a:lnTo>
                  <a:pt x="19184" y="4111"/>
                </a:lnTo>
                <a:lnTo>
                  <a:pt x="19187" y="4088"/>
                </a:lnTo>
                <a:lnTo>
                  <a:pt x="19190" y="4065"/>
                </a:lnTo>
                <a:lnTo>
                  <a:pt x="19191" y="4043"/>
                </a:lnTo>
                <a:lnTo>
                  <a:pt x="19190" y="4021"/>
                </a:lnTo>
                <a:lnTo>
                  <a:pt x="19188" y="3999"/>
                </a:lnTo>
                <a:lnTo>
                  <a:pt x="19187" y="3977"/>
                </a:lnTo>
                <a:lnTo>
                  <a:pt x="19184" y="3956"/>
                </a:lnTo>
                <a:lnTo>
                  <a:pt x="19180" y="3935"/>
                </a:lnTo>
                <a:lnTo>
                  <a:pt x="19174" y="3915"/>
                </a:lnTo>
                <a:lnTo>
                  <a:pt x="19169" y="3895"/>
                </a:lnTo>
                <a:lnTo>
                  <a:pt x="19162" y="3875"/>
                </a:lnTo>
                <a:lnTo>
                  <a:pt x="19155" y="3856"/>
                </a:lnTo>
                <a:lnTo>
                  <a:pt x="19146" y="3837"/>
                </a:lnTo>
                <a:lnTo>
                  <a:pt x="19137" y="3818"/>
                </a:lnTo>
                <a:lnTo>
                  <a:pt x="19127" y="3800"/>
                </a:lnTo>
                <a:lnTo>
                  <a:pt x="19116" y="3783"/>
                </a:lnTo>
                <a:lnTo>
                  <a:pt x="19106" y="3765"/>
                </a:lnTo>
                <a:lnTo>
                  <a:pt x="19094" y="3748"/>
                </a:lnTo>
                <a:lnTo>
                  <a:pt x="19082" y="3732"/>
                </a:lnTo>
                <a:lnTo>
                  <a:pt x="19068" y="3716"/>
                </a:lnTo>
                <a:lnTo>
                  <a:pt x="19055" y="3701"/>
                </a:lnTo>
                <a:lnTo>
                  <a:pt x="19041" y="3686"/>
                </a:lnTo>
                <a:lnTo>
                  <a:pt x="19026" y="3672"/>
                </a:lnTo>
                <a:lnTo>
                  <a:pt x="19012" y="3658"/>
                </a:lnTo>
                <a:lnTo>
                  <a:pt x="18996" y="3645"/>
                </a:lnTo>
                <a:lnTo>
                  <a:pt x="15580" y="1711"/>
                </a:lnTo>
                <a:lnTo>
                  <a:pt x="15438" y="1628"/>
                </a:lnTo>
                <a:lnTo>
                  <a:pt x="15295" y="1548"/>
                </a:lnTo>
                <a:lnTo>
                  <a:pt x="15152" y="1468"/>
                </a:lnTo>
                <a:lnTo>
                  <a:pt x="15008" y="1387"/>
                </a:lnTo>
                <a:lnTo>
                  <a:pt x="14865" y="1307"/>
                </a:lnTo>
                <a:lnTo>
                  <a:pt x="14721" y="1227"/>
                </a:lnTo>
                <a:lnTo>
                  <a:pt x="14578" y="1148"/>
                </a:lnTo>
                <a:lnTo>
                  <a:pt x="14435" y="1069"/>
                </a:lnTo>
                <a:lnTo>
                  <a:pt x="14291" y="990"/>
                </a:lnTo>
                <a:lnTo>
                  <a:pt x="14147" y="910"/>
                </a:lnTo>
                <a:lnTo>
                  <a:pt x="14004" y="830"/>
                </a:lnTo>
                <a:lnTo>
                  <a:pt x="13861" y="749"/>
                </a:lnTo>
                <a:lnTo>
                  <a:pt x="13719" y="669"/>
                </a:lnTo>
                <a:lnTo>
                  <a:pt x="13576" y="588"/>
                </a:lnTo>
                <a:lnTo>
                  <a:pt x="13433" y="506"/>
                </a:lnTo>
                <a:lnTo>
                  <a:pt x="13292" y="423"/>
                </a:lnTo>
                <a:lnTo>
                  <a:pt x="13214" y="376"/>
                </a:lnTo>
                <a:lnTo>
                  <a:pt x="13136" y="329"/>
                </a:lnTo>
                <a:lnTo>
                  <a:pt x="13057" y="282"/>
                </a:lnTo>
                <a:lnTo>
                  <a:pt x="12979" y="237"/>
                </a:lnTo>
                <a:lnTo>
                  <a:pt x="12939" y="214"/>
                </a:lnTo>
                <a:lnTo>
                  <a:pt x="12901" y="192"/>
                </a:lnTo>
                <a:lnTo>
                  <a:pt x="12861" y="171"/>
                </a:lnTo>
                <a:lnTo>
                  <a:pt x="12821" y="150"/>
                </a:lnTo>
                <a:lnTo>
                  <a:pt x="12782" y="131"/>
                </a:lnTo>
                <a:lnTo>
                  <a:pt x="12742" y="113"/>
                </a:lnTo>
                <a:lnTo>
                  <a:pt x="12702" y="95"/>
                </a:lnTo>
                <a:lnTo>
                  <a:pt x="12662" y="78"/>
                </a:lnTo>
                <a:lnTo>
                  <a:pt x="12622" y="64"/>
                </a:lnTo>
                <a:lnTo>
                  <a:pt x="12582" y="49"/>
                </a:lnTo>
                <a:lnTo>
                  <a:pt x="12541" y="37"/>
                </a:lnTo>
                <a:lnTo>
                  <a:pt x="12500" y="26"/>
                </a:lnTo>
                <a:lnTo>
                  <a:pt x="12459" y="18"/>
                </a:lnTo>
                <a:lnTo>
                  <a:pt x="12417" y="11"/>
                </a:lnTo>
                <a:lnTo>
                  <a:pt x="12375" y="5"/>
                </a:lnTo>
                <a:lnTo>
                  <a:pt x="12334" y="1"/>
                </a:lnTo>
                <a:lnTo>
                  <a:pt x="12291" y="0"/>
                </a:lnTo>
                <a:lnTo>
                  <a:pt x="12249" y="1"/>
                </a:lnTo>
                <a:lnTo>
                  <a:pt x="12206" y="4"/>
                </a:lnTo>
                <a:lnTo>
                  <a:pt x="12163" y="8"/>
                </a:lnTo>
                <a:lnTo>
                  <a:pt x="12120" y="17"/>
                </a:lnTo>
                <a:lnTo>
                  <a:pt x="12075" y="28"/>
                </a:lnTo>
                <a:lnTo>
                  <a:pt x="12031" y="40"/>
                </a:lnTo>
                <a:lnTo>
                  <a:pt x="11987" y="55"/>
                </a:lnTo>
                <a:lnTo>
                  <a:pt x="11970" y="62"/>
                </a:lnTo>
                <a:lnTo>
                  <a:pt x="11949" y="72"/>
                </a:lnTo>
                <a:lnTo>
                  <a:pt x="11927" y="83"/>
                </a:lnTo>
                <a:lnTo>
                  <a:pt x="11900" y="96"/>
                </a:lnTo>
                <a:lnTo>
                  <a:pt x="11841" y="127"/>
                </a:lnTo>
                <a:lnTo>
                  <a:pt x="11773" y="166"/>
                </a:lnTo>
                <a:lnTo>
                  <a:pt x="11698" y="209"/>
                </a:lnTo>
                <a:lnTo>
                  <a:pt x="11617" y="256"/>
                </a:lnTo>
                <a:lnTo>
                  <a:pt x="11533" y="305"/>
                </a:lnTo>
                <a:lnTo>
                  <a:pt x="11447" y="357"/>
                </a:lnTo>
                <a:lnTo>
                  <a:pt x="11359" y="410"/>
                </a:lnTo>
                <a:lnTo>
                  <a:pt x="11273" y="461"/>
                </a:lnTo>
                <a:lnTo>
                  <a:pt x="11189" y="513"/>
                </a:lnTo>
                <a:lnTo>
                  <a:pt x="11109" y="561"/>
                </a:lnTo>
                <a:lnTo>
                  <a:pt x="11035" y="606"/>
                </a:lnTo>
                <a:lnTo>
                  <a:pt x="10968" y="646"/>
                </a:lnTo>
                <a:lnTo>
                  <a:pt x="10911" y="681"/>
                </a:lnTo>
                <a:lnTo>
                  <a:pt x="10864" y="710"/>
                </a:lnTo>
                <a:lnTo>
                  <a:pt x="10583" y="877"/>
                </a:lnTo>
                <a:lnTo>
                  <a:pt x="10304" y="1045"/>
                </a:lnTo>
                <a:lnTo>
                  <a:pt x="10023" y="1212"/>
                </a:lnTo>
                <a:lnTo>
                  <a:pt x="9744" y="1379"/>
                </a:lnTo>
                <a:lnTo>
                  <a:pt x="9464" y="1547"/>
                </a:lnTo>
                <a:lnTo>
                  <a:pt x="9186" y="1714"/>
                </a:lnTo>
                <a:lnTo>
                  <a:pt x="8906" y="1881"/>
                </a:lnTo>
                <a:lnTo>
                  <a:pt x="8627" y="2049"/>
                </a:lnTo>
                <a:lnTo>
                  <a:pt x="8349" y="2216"/>
                </a:lnTo>
                <a:lnTo>
                  <a:pt x="8069" y="2383"/>
                </a:lnTo>
                <a:lnTo>
                  <a:pt x="7790" y="2550"/>
                </a:lnTo>
                <a:lnTo>
                  <a:pt x="7510" y="2716"/>
                </a:lnTo>
                <a:lnTo>
                  <a:pt x="7231" y="2885"/>
                </a:lnTo>
                <a:lnTo>
                  <a:pt x="6951" y="3052"/>
                </a:lnTo>
                <a:lnTo>
                  <a:pt x="6670" y="3218"/>
                </a:lnTo>
                <a:lnTo>
                  <a:pt x="6390" y="3385"/>
                </a:lnTo>
                <a:lnTo>
                  <a:pt x="6247" y="3469"/>
                </a:lnTo>
                <a:lnTo>
                  <a:pt x="6104" y="3555"/>
                </a:lnTo>
                <a:lnTo>
                  <a:pt x="5963" y="3639"/>
                </a:lnTo>
                <a:lnTo>
                  <a:pt x="5822" y="3723"/>
                </a:lnTo>
                <a:lnTo>
                  <a:pt x="5681" y="3807"/>
                </a:lnTo>
                <a:lnTo>
                  <a:pt x="5540" y="3891"/>
                </a:lnTo>
                <a:lnTo>
                  <a:pt x="5400" y="3975"/>
                </a:lnTo>
                <a:lnTo>
                  <a:pt x="5260" y="4058"/>
                </a:lnTo>
                <a:lnTo>
                  <a:pt x="5121" y="4142"/>
                </a:lnTo>
                <a:lnTo>
                  <a:pt x="4980" y="4226"/>
                </a:lnTo>
                <a:lnTo>
                  <a:pt x="4840" y="4310"/>
                </a:lnTo>
                <a:lnTo>
                  <a:pt x="4700" y="4394"/>
                </a:lnTo>
                <a:lnTo>
                  <a:pt x="4559" y="4478"/>
                </a:lnTo>
                <a:lnTo>
                  <a:pt x="4418" y="4562"/>
                </a:lnTo>
                <a:lnTo>
                  <a:pt x="4277" y="4646"/>
                </a:lnTo>
                <a:lnTo>
                  <a:pt x="4135" y="4732"/>
                </a:lnTo>
                <a:lnTo>
                  <a:pt x="4064" y="4774"/>
                </a:lnTo>
                <a:lnTo>
                  <a:pt x="3993" y="4816"/>
                </a:lnTo>
                <a:lnTo>
                  <a:pt x="3922" y="4858"/>
                </a:lnTo>
                <a:lnTo>
                  <a:pt x="3852" y="4900"/>
                </a:lnTo>
                <a:lnTo>
                  <a:pt x="3782" y="4942"/>
                </a:lnTo>
                <a:lnTo>
                  <a:pt x="3711" y="4984"/>
                </a:lnTo>
                <a:lnTo>
                  <a:pt x="3642" y="5026"/>
                </a:lnTo>
                <a:lnTo>
                  <a:pt x="3572" y="5068"/>
                </a:lnTo>
                <a:lnTo>
                  <a:pt x="3503" y="5110"/>
                </a:lnTo>
                <a:lnTo>
                  <a:pt x="3432" y="5152"/>
                </a:lnTo>
                <a:lnTo>
                  <a:pt x="3362" y="5194"/>
                </a:lnTo>
                <a:lnTo>
                  <a:pt x="3291" y="5236"/>
                </a:lnTo>
                <a:lnTo>
                  <a:pt x="3222" y="5278"/>
                </a:lnTo>
                <a:lnTo>
                  <a:pt x="3151" y="5320"/>
                </a:lnTo>
                <a:lnTo>
                  <a:pt x="3080" y="5362"/>
                </a:lnTo>
                <a:lnTo>
                  <a:pt x="3010" y="5405"/>
                </a:lnTo>
                <a:lnTo>
                  <a:pt x="2940" y="5446"/>
                </a:lnTo>
                <a:lnTo>
                  <a:pt x="2869" y="5488"/>
                </a:lnTo>
                <a:lnTo>
                  <a:pt x="2800" y="5529"/>
                </a:lnTo>
                <a:lnTo>
                  <a:pt x="2730" y="5570"/>
                </a:lnTo>
                <a:lnTo>
                  <a:pt x="2659" y="5611"/>
                </a:lnTo>
                <a:lnTo>
                  <a:pt x="2590" y="5652"/>
                </a:lnTo>
                <a:lnTo>
                  <a:pt x="2520" y="5694"/>
                </a:lnTo>
                <a:lnTo>
                  <a:pt x="2449" y="5734"/>
                </a:lnTo>
                <a:lnTo>
                  <a:pt x="2380" y="5775"/>
                </a:lnTo>
                <a:lnTo>
                  <a:pt x="2310" y="5816"/>
                </a:lnTo>
                <a:lnTo>
                  <a:pt x="2241" y="5858"/>
                </a:lnTo>
                <a:lnTo>
                  <a:pt x="2172" y="5900"/>
                </a:lnTo>
                <a:lnTo>
                  <a:pt x="2103" y="5941"/>
                </a:lnTo>
                <a:lnTo>
                  <a:pt x="2034" y="5983"/>
                </a:lnTo>
                <a:lnTo>
                  <a:pt x="1966" y="6026"/>
                </a:lnTo>
                <a:lnTo>
                  <a:pt x="1898" y="6069"/>
                </a:lnTo>
                <a:lnTo>
                  <a:pt x="1829" y="6113"/>
                </a:lnTo>
                <a:lnTo>
                  <a:pt x="1760" y="6155"/>
                </a:lnTo>
                <a:lnTo>
                  <a:pt x="1690" y="6198"/>
                </a:lnTo>
                <a:lnTo>
                  <a:pt x="1621" y="6240"/>
                </a:lnTo>
                <a:lnTo>
                  <a:pt x="1550" y="6282"/>
                </a:lnTo>
                <a:lnTo>
                  <a:pt x="1479" y="6325"/>
                </a:lnTo>
                <a:lnTo>
                  <a:pt x="1408" y="6366"/>
                </a:lnTo>
                <a:lnTo>
                  <a:pt x="1337" y="6408"/>
                </a:lnTo>
                <a:lnTo>
                  <a:pt x="1267" y="6450"/>
                </a:lnTo>
                <a:lnTo>
                  <a:pt x="1196" y="6492"/>
                </a:lnTo>
                <a:lnTo>
                  <a:pt x="1124" y="6533"/>
                </a:lnTo>
                <a:lnTo>
                  <a:pt x="1053" y="6575"/>
                </a:lnTo>
                <a:lnTo>
                  <a:pt x="982" y="6617"/>
                </a:lnTo>
                <a:lnTo>
                  <a:pt x="912" y="6658"/>
                </a:lnTo>
                <a:lnTo>
                  <a:pt x="841" y="6700"/>
                </a:lnTo>
                <a:lnTo>
                  <a:pt x="771" y="6742"/>
                </a:lnTo>
                <a:lnTo>
                  <a:pt x="705" y="6779"/>
                </a:lnTo>
                <a:lnTo>
                  <a:pt x="636" y="6819"/>
                </a:lnTo>
                <a:lnTo>
                  <a:pt x="561" y="6858"/>
                </a:lnTo>
                <a:lnTo>
                  <a:pt x="485" y="6902"/>
                </a:lnTo>
                <a:lnTo>
                  <a:pt x="447" y="6923"/>
                </a:lnTo>
                <a:lnTo>
                  <a:pt x="409" y="6946"/>
                </a:lnTo>
                <a:lnTo>
                  <a:pt x="372" y="6969"/>
                </a:lnTo>
                <a:lnTo>
                  <a:pt x="335" y="6993"/>
                </a:lnTo>
                <a:lnTo>
                  <a:pt x="299" y="7018"/>
                </a:lnTo>
                <a:lnTo>
                  <a:pt x="264" y="7043"/>
                </a:lnTo>
                <a:lnTo>
                  <a:pt x="230" y="7070"/>
                </a:lnTo>
                <a:lnTo>
                  <a:pt x="198" y="7097"/>
                </a:lnTo>
                <a:lnTo>
                  <a:pt x="167" y="7126"/>
                </a:lnTo>
                <a:lnTo>
                  <a:pt x="138" y="7155"/>
                </a:lnTo>
                <a:lnTo>
                  <a:pt x="112" y="7186"/>
                </a:lnTo>
                <a:lnTo>
                  <a:pt x="88" y="7218"/>
                </a:lnTo>
                <a:lnTo>
                  <a:pt x="66" y="7250"/>
                </a:lnTo>
                <a:lnTo>
                  <a:pt x="47" y="7284"/>
                </a:lnTo>
                <a:lnTo>
                  <a:pt x="30" y="7318"/>
                </a:lnTo>
                <a:lnTo>
                  <a:pt x="18" y="7356"/>
                </a:lnTo>
                <a:lnTo>
                  <a:pt x="8" y="7393"/>
                </a:lnTo>
                <a:lnTo>
                  <a:pt x="2" y="7431"/>
                </a:lnTo>
                <a:lnTo>
                  <a:pt x="0" y="7472"/>
                </a:lnTo>
                <a:lnTo>
                  <a:pt x="2" y="7514"/>
                </a:lnTo>
                <a:lnTo>
                  <a:pt x="8" y="7557"/>
                </a:lnTo>
                <a:lnTo>
                  <a:pt x="19" y="7602"/>
                </a:lnTo>
                <a:lnTo>
                  <a:pt x="35" y="7649"/>
                </a:lnTo>
                <a:lnTo>
                  <a:pt x="54" y="7697"/>
                </a:lnTo>
                <a:lnTo>
                  <a:pt x="64" y="7716"/>
                </a:lnTo>
                <a:lnTo>
                  <a:pt x="73" y="7733"/>
                </a:lnTo>
                <a:lnTo>
                  <a:pt x="84" y="7751"/>
                </a:lnTo>
                <a:lnTo>
                  <a:pt x="96" y="7766"/>
                </a:lnTo>
                <a:lnTo>
                  <a:pt x="108" y="7783"/>
                </a:lnTo>
                <a:lnTo>
                  <a:pt x="120" y="7799"/>
                </a:lnTo>
                <a:lnTo>
                  <a:pt x="133" y="7813"/>
                </a:lnTo>
                <a:lnTo>
                  <a:pt x="148" y="7828"/>
                </a:lnTo>
                <a:lnTo>
                  <a:pt x="162" y="7841"/>
                </a:lnTo>
                <a:lnTo>
                  <a:pt x="178" y="7855"/>
                </a:lnTo>
                <a:lnTo>
                  <a:pt x="193" y="7867"/>
                </a:lnTo>
                <a:lnTo>
                  <a:pt x="209" y="7880"/>
                </a:lnTo>
                <a:lnTo>
                  <a:pt x="242" y="7904"/>
                </a:lnTo>
                <a:lnTo>
                  <a:pt x="277" y="7927"/>
                </a:lnTo>
                <a:lnTo>
                  <a:pt x="313" y="7949"/>
                </a:lnTo>
                <a:lnTo>
                  <a:pt x="349" y="7970"/>
                </a:lnTo>
                <a:lnTo>
                  <a:pt x="386" y="7991"/>
                </a:lnTo>
                <a:lnTo>
                  <a:pt x="425" y="8010"/>
                </a:lnTo>
                <a:lnTo>
                  <a:pt x="500" y="8050"/>
                </a:lnTo>
                <a:lnTo>
                  <a:pt x="575" y="8089"/>
                </a:lnTo>
                <a:lnTo>
                  <a:pt x="647" y="8131"/>
                </a:lnTo>
                <a:lnTo>
                  <a:pt x="719" y="8172"/>
                </a:lnTo>
                <a:lnTo>
                  <a:pt x="789" y="8213"/>
                </a:lnTo>
                <a:lnTo>
                  <a:pt x="860" y="8254"/>
                </a:lnTo>
                <a:lnTo>
                  <a:pt x="930" y="8294"/>
                </a:lnTo>
                <a:lnTo>
                  <a:pt x="1000" y="8333"/>
                </a:lnTo>
                <a:lnTo>
                  <a:pt x="1070" y="8372"/>
                </a:lnTo>
                <a:lnTo>
                  <a:pt x="1141" y="8411"/>
                </a:lnTo>
                <a:lnTo>
                  <a:pt x="1354" y="8528"/>
                </a:lnTo>
                <a:lnTo>
                  <a:pt x="1568" y="8647"/>
                </a:lnTo>
                <a:lnTo>
                  <a:pt x="1781" y="8767"/>
                </a:lnTo>
                <a:lnTo>
                  <a:pt x="1996" y="8888"/>
                </a:lnTo>
                <a:lnTo>
                  <a:pt x="2211" y="9010"/>
                </a:lnTo>
                <a:lnTo>
                  <a:pt x="2425" y="9133"/>
                </a:lnTo>
                <a:lnTo>
                  <a:pt x="2640" y="9255"/>
                </a:lnTo>
                <a:lnTo>
                  <a:pt x="2855" y="9379"/>
                </a:lnTo>
                <a:lnTo>
                  <a:pt x="3070" y="9502"/>
                </a:lnTo>
                <a:lnTo>
                  <a:pt x="3284" y="9624"/>
                </a:lnTo>
                <a:lnTo>
                  <a:pt x="3499" y="9747"/>
                </a:lnTo>
                <a:lnTo>
                  <a:pt x="3712" y="9868"/>
                </a:lnTo>
                <a:lnTo>
                  <a:pt x="3926" y="9988"/>
                </a:lnTo>
                <a:lnTo>
                  <a:pt x="4139" y="10107"/>
                </a:lnTo>
                <a:lnTo>
                  <a:pt x="4352" y="10225"/>
                </a:lnTo>
                <a:lnTo>
                  <a:pt x="4563" y="10340"/>
                </a:lnTo>
                <a:lnTo>
                  <a:pt x="6283" y="11308"/>
                </a:lnTo>
                <a:lnTo>
                  <a:pt x="6337" y="11337"/>
                </a:lnTo>
                <a:lnTo>
                  <a:pt x="6389" y="11363"/>
                </a:lnTo>
                <a:lnTo>
                  <a:pt x="6439" y="11388"/>
                </a:lnTo>
                <a:lnTo>
                  <a:pt x="6486" y="11411"/>
                </a:lnTo>
                <a:lnTo>
                  <a:pt x="6531" y="11432"/>
                </a:lnTo>
                <a:lnTo>
                  <a:pt x="6574" y="11451"/>
                </a:lnTo>
                <a:lnTo>
                  <a:pt x="6618" y="11468"/>
                </a:lnTo>
                <a:lnTo>
                  <a:pt x="6657" y="11482"/>
                </a:lnTo>
                <a:lnTo>
                  <a:pt x="6697" y="11494"/>
                </a:lnTo>
                <a:lnTo>
                  <a:pt x="6735" y="11505"/>
                </a:lnTo>
                <a:lnTo>
                  <a:pt x="6772" y="11513"/>
                </a:lnTo>
                <a:lnTo>
                  <a:pt x="6808" y="11520"/>
                </a:lnTo>
                <a:lnTo>
                  <a:pt x="6844" y="11525"/>
                </a:lnTo>
                <a:lnTo>
                  <a:pt x="6879" y="11528"/>
                </a:lnTo>
                <a:lnTo>
                  <a:pt x="6914" y="11528"/>
                </a:lnTo>
                <a:lnTo>
                  <a:pt x="6949" y="11526"/>
                </a:lnTo>
                <a:lnTo>
                  <a:pt x="6982" y="11523"/>
                </a:lnTo>
                <a:lnTo>
                  <a:pt x="7017" y="11518"/>
                </a:lnTo>
                <a:lnTo>
                  <a:pt x="7052" y="11511"/>
                </a:lnTo>
                <a:lnTo>
                  <a:pt x="7087" y="11502"/>
                </a:lnTo>
                <a:lnTo>
                  <a:pt x="7123" y="11492"/>
                </a:lnTo>
                <a:lnTo>
                  <a:pt x="7160" y="11478"/>
                </a:lnTo>
                <a:lnTo>
                  <a:pt x="7197" y="11464"/>
                </a:lnTo>
                <a:lnTo>
                  <a:pt x="7235" y="11447"/>
                </a:lnTo>
                <a:lnTo>
                  <a:pt x="7275" y="11429"/>
                </a:lnTo>
                <a:lnTo>
                  <a:pt x="7316" y="11409"/>
                </a:lnTo>
                <a:lnTo>
                  <a:pt x="7358" y="11386"/>
                </a:lnTo>
                <a:lnTo>
                  <a:pt x="7402" y="11362"/>
                </a:lnTo>
                <a:lnTo>
                  <a:pt x="7497" y="11309"/>
                </a:lnTo>
                <a:lnTo>
                  <a:pt x="7599" y="11249"/>
                </a:lnTo>
                <a:lnTo>
                  <a:pt x="10948" y="9247"/>
                </a:lnTo>
                <a:lnTo>
                  <a:pt x="11005" y="9211"/>
                </a:lnTo>
                <a:lnTo>
                  <a:pt x="11074" y="9168"/>
                </a:lnTo>
                <a:lnTo>
                  <a:pt x="11152" y="9120"/>
                </a:lnTo>
                <a:lnTo>
                  <a:pt x="11232" y="9071"/>
                </a:lnTo>
                <a:lnTo>
                  <a:pt x="11312" y="9021"/>
                </a:lnTo>
                <a:lnTo>
                  <a:pt x="11389" y="8978"/>
                </a:lnTo>
                <a:lnTo>
                  <a:pt x="11425" y="8959"/>
                </a:lnTo>
                <a:lnTo>
                  <a:pt x="11458" y="8943"/>
                </a:lnTo>
                <a:lnTo>
                  <a:pt x="11488" y="8930"/>
                </a:lnTo>
                <a:lnTo>
                  <a:pt x="11514" y="8919"/>
                </a:lnTo>
                <a:lnTo>
                  <a:pt x="11514" y="9866"/>
                </a:lnTo>
                <a:lnTo>
                  <a:pt x="11381" y="9942"/>
                </a:lnTo>
                <a:lnTo>
                  <a:pt x="11187" y="10056"/>
                </a:lnTo>
                <a:lnTo>
                  <a:pt x="10941" y="10203"/>
                </a:lnTo>
                <a:lnTo>
                  <a:pt x="10654" y="10375"/>
                </a:lnTo>
                <a:lnTo>
                  <a:pt x="10332" y="10568"/>
                </a:lnTo>
                <a:lnTo>
                  <a:pt x="9988" y="10776"/>
                </a:lnTo>
                <a:lnTo>
                  <a:pt x="9628" y="10992"/>
                </a:lnTo>
                <a:lnTo>
                  <a:pt x="9264" y="11212"/>
                </a:lnTo>
                <a:lnTo>
                  <a:pt x="8901" y="11430"/>
                </a:lnTo>
                <a:lnTo>
                  <a:pt x="8552" y="11639"/>
                </a:lnTo>
                <a:lnTo>
                  <a:pt x="8224" y="11836"/>
                </a:lnTo>
                <a:lnTo>
                  <a:pt x="7926" y="12013"/>
                </a:lnTo>
                <a:lnTo>
                  <a:pt x="7670" y="12164"/>
                </a:lnTo>
                <a:lnTo>
                  <a:pt x="7461" y="12285"/>
                </a:lnTo>
                <a:lnTo>
                  <a:pt x="7378" y="12333"/>
                </a:lnTo>
                <a:lnTo>
                  <a:pt x="7310" y="12371"/>
                </a:lnTo>
                <a:lnTo>
                  <a:pt x="7259" y="12397"/>
                </a:lnTo>
                <a:lnTo>
                  <a:pt x="7227" y="12413"/>
                </a:lnTo>
                <a:lnTo>
                  <a:pt x="7195" y="12426"/>
                </a:lnTo>
                <a:lnTo>
                  <a:pt x="7162" y="12437"/>
                </a:lnTo>
                <a:lnTo>
                  <a:pt x="7131" y="12448"/>
                </a:lnTo>
                <a:lnTo>
                  <a:pt x="7100" y="12456"/>
                </a:lnTo>
                <a:lnTo>
                  <a:pt x="7069" y="12463"/>
                </a:lnTo>
                <a:lnTo>
                  <a:pt x="7039" y="12469"/>
                </a:lnTo>
                <a:lnTo>
                  <a:pt x="7009" y="12474"/>
                </a:lnTo>
                <a:lnTo>
                  <a:pt x="6979" y="12478"/>
                </a:lnTo>
                <a:lnTo>
                  <a:pt x="6950" y="12479"/>
                </a:lnTo>
                <a:lnTo>
                  <a:pt x="6921" y="12480"/>
                </a:lnTo>
                <a:lnTo>
                  <a:pt x="6892" y="12480"/>
                </a:lnTo>
                <a:lnTo>
                  <a:pt x="6865" y="12479"/>
                </a:lnTo>
                <a:lnTo>
                  <a:pt x="6837" y="12478"/>
                </a:lnTo>
                <a:lnTo>
                  <a:pt x="6810" y="12474"/>
                </a:lnTo>
                <a:lnTo>
                  <a:pt x="6782" y="12470"/>
                </a:lnTo>
                <a:lnTo>
                  <a:pt x="6756" y="12466"/>
                </a:lnTo>
                <a:lnTo>
                  <a:pt x="6728" y="12460"/>
                </a:lnTo>
                <a:lnTo>
                  <a:pt x="6702" y="12454"/>
                </a:lnTo>
                <a:lnTo>
                  <a:pt x="6675" y="12446"/>
                </a:lnTo>
                <a:lnTo>
                  <a:pt x="6649" y="12438"/>
                </a:lnTo>
                <a:lnTo>
                  <a:pt x="6624" y="12429"/>
                </a:lnTo>
                <a:lnTo>
                  <a:pt x="6597" y="12420"/>
                </a:lnTo>
                <a:lnTo>
                  <a:pt x="6572" y="12410"/>
                </a:lnTo>
                <a:lnTo>
                  <a:pt x="6547" y="12399"/>
                </a:lnTo>
                <a:lnTo>
                  <a:pt x="6496" y="12377"/>
                </a:lnTo>
                <a:lnTo>
                  <a:pt x="6446" y="12353"/>
                </a:lnTo>
                <a:lnTo>
                  <a:pt x="6397" y="12326"/>
                </a:lnTo>
                <a:lnTo>
                  <a:pt x="6347" y="12300"/>
                </a:lnTo>
                <a:lnTo>
                  <a:pt x="6121" y="12175"/>
                </a:lnTo>
                <a:lnTo>
                  <a:pt x="5896" y="12049"/>
                </a:lnTo>
                <a:lnTo>
                  <a:pt x="5669" y="11922"/>
                </a:lnTo>
                <a:lnTo>
                  <a:pt x="5443" y="11794"/>
                </a:lnTo>
                <a:lnTo>
                  <a:pt x="5217" y="11666"/>
                </a:lnTo>
                <a:lnTo>
                  <a:pt x="4990" y="11537"/>
                </a:lnTo>
                <a:lnTo>
                  <a:pt x="4763" y="11408"/>
                </a:lnTo>
                <a:lnTo>
                  <a:pt x="4537" y="11279"/>
                </a:lnTo>
                <a:lnTo>
                  <a:pt x="4310" y="11149"/>
                </a:lnTo>
                <a:lnTo>
                  <a:pt x="4083" y="11021"/>
                </a:lnTo>
                <a:lnTo>
                  <a:pt x="3856" y="10892"/>
                </a:lnTo>
                <a:lnTo>
                  <a:pt x="3630" y="10764"/>
                </a:lnTo>
                <a:lnTo>
                  <a:pt x="3403" y="10637"/>
                </a:lnTo>
                <a:lnTo>
                  <a:pt x="3176" y="10509"/>
                </a:lnTo>
                <a:lnTo>
                  <a:pt x="2950" y="10384"/>
                </a:lnTo>
                <a:lnTo>
                  <a:pt x="2724" y="10259"/>
                </a:lnTo>
                <a:lnTo>
                  <a:pt x="545" y="9031"/>
                </a:lnTo>
                <a:lnTo>
                  <a:pt x="485" y="8996"/>
                </a:lnTo>
                <a:lnTo>
                  <a:pt x="434" y="8967"/>
                </a:lnTo>
                <a:lnTo>
                  <a:pt x="413" y="8956"/>
                </a:lnTo>
                <a:lnTo>
                  <a:pt x="392" y="8948"/>
                </a:lnTo>
                <a:lnTo>
                  <a:pt x="383" y="8944"/>
                </a:lnTo>
                <a:lnTo>
                  <a:pt x="373" y="8942"/>
                </a:lnTo>
                <a:lnTo>
                  <a:pt x="365" y="8940"/>
                </a:lnTo>
                <a:lnTo>
                  <a:pt x="355" y="8938"/>
                </a:lnTo>
                <a:lnTo>
                  <a:pt x="345" y="8938"/>
                </a:lnTo>
                <a:lnTo>
                  <a:pt x="337" y="8938"/>
                </a:lnTo>
                <a:lnTo>
                  <a:pt x="327" y="8940"/>
                </a:lnTo>
                <a:lnTo>
                  <a:pt x="318" y="8941"/>
                </a:lnTo>
                <a:lnTo>
                  <a:pt x="308" y="8943"/>
                </a:lnTo>
                <a:lnTo>
                  <a:pt x="299" y="8947"/>
                </a:lnTo>
                <a:lnTo>
                  <a:pt x="289" y="8950"/>
                </a:lnTo>
                <a:lnTo>
                  <a:pt x="278" y="8955"/>
                </a:lnTo>
                <a:lnTo>
                  <a:pt x="257" y="8967"/>
                </a:lnTo>
                <a:lnTo>
                  <a:pt x="232" y="8984"/>
                </a:lnTo>
                <a:lnTo>
                  <a:pt x="205" y="9003"/>
                </a:lnTo>
                <a:lnTo>
                  <a:pt x="176" y="9027"/>
                </a:lnTo>
                <a:lnTo>
                  <a:pt x="160" y="9043"/>
                </a:lnTo>
                <a:lnTo>
                  <a:pt x="143" y="9059"/>
                </a:lnTo>
                <a:lnTo>
                  <a:pt x="126" y="9077"/>
                </a:lnTo>
                <a:lnTo>
                  <a:pt x="112" y="9095"/>
                </a:lnTo>
                <a:lnTo>
                  <a:pt x="96" y="9115"/>
                </a:lnTo>
                <a:lnTo>
                  <a:pt x="83" y="9135"/>
                </a:lnTo>
                <a:lnTo>
                  <a:pt x="70" y="9158"/>
                </a:lnTo>
                <a:lnTo>
                  <a:pt x="58" y="9181"/>
                </a:lnTo>
                <a:lnTo>
                  <a:pt x="47" y="9206"/>
                </a:lnTo>
                <a:lnTo>
                  <a:pt x="37" y="9231"/>
                </a:lnTo>
                <a:lnTo>
                  <a:pt x="29" y="9258"/>
                </a:lnTo>
                <a:lnTo>
                  <a:pt x="22" y="9285"/>
                </a:lnTo>
                <a:lnTo>
                  <a:pt x="16" y="9314"/>
                </a:lnTo>
                <a:lnTo>
                  <a:pt x="12" y="9344"/>
                </a:lnTo>
                <a:lnTo>
                  <a:pt x="10" y="9374"/>
                </a:lnTo>
                <a:lnTo>
                  <a:pt x="8" y="9407"/>
                </a:lnTo>
                <a:lnTo>
                  <a:pt x="10" y="9438"/>
                </a:lnTo>
                <a:lnTo>
                  <a:pt x="13" y="9468"/>
                </a:lnTo>
                <a:lnTo>
                  <a:pt x="17" y="9497"/>
                </a:lnTo>
                <a:lnTo>
                  <a:pt x="23" y="9526"/>
                </a:lnTo>
                <a:lnTo>
                  <a:pt x="30" y="9552"/>
                </a:lnTo>
                <a:lnTo>
                  <a:pt x="38" y="9577"/>
                </a:lnTo>
                <a:lnTo>
                  <a:pt x="49" y="9603"/>
                </a:lnTo>
                <a:lnTo>
                  <a:pt x="60" y="9625"/>
                </a:lnTo>
                <a:lnTo>
                  <a:pt x="73" y="9648"/>
                </a:lnTo>
                <a:lnTo>
                  <a:pt x="86" y="9670"/>
                </a:lnTo>
                <a:lnTo>
                  <a:pt x="101" y="9690"/>
                </a:lnTo>
                <a:lnTo>
                  <a:pt x="116" y="9711"/>
                </a:lnTo>
                <a:lnTo>
                  <a:pt x="133" y="9730"/>
                </a:lnTo>
                <a:lnTo>
                  <a:pt x="151" y="9748"/>
                </a:lnTo>
                <a:lnTo>
                  <a:pt x="169" y="9765"/>
                </a:lnTo>
                <a:lnTo>
                  <a:pt x="190" y="9783"/>
                </a:lnTo>
                <a:lnTo>
                  <a:pt x="209" y="9798"/>
                </a:lnTo>
                <a:lnTo>
                  <a:pt x="230" y="9814"/>
                </a:lnTo>
                <a:lnTo>
                  <a:pt x="251" y="9830"/>
                </a:lnTo>
                <a:lnTo>
                  <a:pt x="273" y="9845"/>
                </a:lnTo>
                <a:lnTo>
                  <a:pt x="318" y="9873"/>
                </a:lnTo>
                <a:lnTo>
                  <a:pt x="365" y="9900"/>
                </a:lnTo>
                <a:lnTo>
                  <a:pt x="461" y="9952"/>
                </a:lnTo>
                <a:lnTo>
                  <a:pt x="558" y="10004"/>
                </a:lnTo>
                <a:lnTo>
                  <a:pt x="782" y="10126"/>
                </a:lnTo>
                <a:lnTo>
                  <a:pt x="1008" y="10251"/>
                </a:lnTo>
                <a:lnTo>
                  <a:pt x="1234" y="10377"/>
                </a:lnTo>
                <a:lnTo>
                  <a:pt x="1460" y="10504"/>
                </a:lnTo>
                <a:lnTo>
                  <a:pt x="1686" y="10633"/>
                </a:lnTo>
                <a:lnTo>
                  <a:pt x="1914" y="10763"/>
                </a:lnTo>
                <a:lnTo>
                  <a:pt x="2141" y="10892"/>
                </a:lnTo>
                <a:lnTo>
                  <a:pt x="2369" y="11023"/>
                </a:lnTo>
                <a:lnTo>
                  <a:pt x="2596" y="11153"/>
                </a:lnTo>
                <a:lnTo>
                  <a:pt x="2824" y="11284"/>
                </a:lnTo>
                <a:lnTo>
                  <a:pt x="3050" y="11412"/>
                </a:lnTo>
                <a:lnTo>
                  <a:pt x="3277" y="11542"/>
                </a:lnTo>
                <a:lnTo>
                  <a:pt x="3504" y="11669"/>
                </a:lnTo>
                <a:lnTo>
                  <a:pt x="3729" y="11795"/>
                </a:lnTo>
                <a:lnTo>
                  <a:pt x="3955" y="11920"/>
                </a:lnTo>
                <a:lnTo>
                  <a:pt x="4180" y="12044"/>
                </a:lnTo>
                <a:lnTo>
                  <a:pt x="6361" y="13270"/>
                </a:lnTo>
                <a:lnTo>
                  <a:pt x="6411" y="13300"/>
                </a:lnTo>
                <a:lnTo>
                  <a:pt x="6463" y="13327"/>
                </a:lnTo>
                <a:lnTo>
                  <a:pt x="6488" y="13340"/>
                </a:lnTo>
                <a:lnTo>
                  <a:pt x="6513" y="13352"/>
                </a:lnTo>
                <a:lnTo>
                  <a:pt x="6540" y="13363"/>
                </a:lnTo>
                <a:lnTo>
                  <a:pt x="6565" y="13373"/>
                </a:lnTo>
                <a:lnTo>
                  <a:pt x="6591" y="13384"/>
                </a:lnTo>
                <a:lnTo>
                  <a:pt x="6618" y="13393"/>
                </a:lnTo>
                <a:lnTo>
                  <a:pt x="6644" y="13402"/>
                </a:lnTo>
                <a:lnTo>
                  <a:pt x="6670" y="13409"/>
                </a:lnTo>
                <a:lnTo>
                  <a:pt x="6697" y="13417"/>
                </a:lnTo>
                <a:lnTo>
                  <a:pt x="6723" y="13424"/>
                </a:lnTo>
                <a:lnTo>
                  <a:pt x="6751" y="13429"/>
                </a:lnTo>
                <a:lnTo>
                  <a:pt x="6777" y="13433"/>
                </a:lnTo>
                <a:lnTo>
                  <a:pt x="6805" y="13437"/>
                </a:lnTo>
                <a:lnTo>
                  <a:pt x="6832" y="13441"/>
                </a:lnTo>
                <a:lnTo>
                  <a:pt x="6860" y="13442"/>
                </a:lnTo>
                <a:lnTo>
                  <a:pt x="6889" y="13443"/>
                </a:lnTo>
                <a:lnTo>
                  <a:pt x="6916" y="13443"/>
                </a:lnTo>
                <a:lnTo>
                  <a:pt x="6945" y="13442"/>
                </a:lnTo>
                <a:lnTo>
                  <a:pt x="6974" y="13441"/>
                </a:lnTo>
                <a:lnTo>
                  <a:pt x="7003" y="13437"/>
                </a:lnTo>
                <a:lnTo>
                  <a:pt x="7033" y="13432"/>
                </a:lnTo>
                <a:lnTo>
                  <a:pt x="7063" y="13427"/>
                </a:lnTo>
                <a:lnTo>
                  <a:pt x="7091" y="13420"/>
                </a:lnTo>
                <a:lnTo>
                  <a:pt x="7123" y="13413"/>
                </a:lnTo>
                <a:lnTo>
                  <a:pt x="7153" y="13403"/>
                </a:lnTo>
                <a:lnTo>
                  <a:pt x="7184" y="13394"/>
                </a:lnTo>
                <a:lnTo>
                  <a:pt x="7215" y="13382"/>
                </a:lnTo>
                <a:lnTo>
                  <a:pt x="7246" y="13370"/>
                </a:lnTo>
                <a:lnTo>
                  <a:pt x="10090" y="11678"/>
                </a:lnTo>
                <a:lnTo>
                  <a:pt x="10177" y="11624"/>
                </a:lnTo>
                <a:lnTo>
                  <a:pt x="10264" y="11571"/>
                </a:lnTo>
                <a:lnTo>
                  <a:pt x="10353" y="11517"/>
                </a:lnTo>
                <a:lnTo>
                  <a:pt x="10443" y="11464"/>
                </a:lnTo>
                <a:lnTo>
                  <a:pt x="10532" y="11412"/>
                </a:lnTo>
                <a:lnTo>
                  <a:pt x="10620" y="11359"/>
                </a:lnTo>
                <a:lnTo>
                  <a:pt x="10709" y="11308"/>
                </a:lnTo>
                <a:lnTo>
                  <a:pt x="10797" y="11256"/>
                </a:lnTo>
                <a:lnTo>
                  <a:pt x="10866" y="11214"/>
                </a:lnTo>
                <a:lnTo>
                  <a:pt x="10954" y="11159"/>
                </a:lnTo>
                <a:lnTo>
                  <a:pt x="11053" y="11096"/>
                </a:lnTo>
                <a:lnTo>
                  <a:pt x="11159" y="11032"/>
                </a:lnTo>
                <a:lnTo>
                  <a:pt x="11212" y="10999"/>
                </a:lnTo>
                <a:lnTo>
                  <a:pt x="11263" y="10968"/>
                </a:lnTo>
                <a:lnTo>
                  <a:pt x="11314" y="10939"/>
                </a:lnTo>
                <a:lnTo>
                  <a:pt x="11362" y="10913"/>
                </a:lnTo>
                <a:lnTo>
                  <a:pt x="11407" y="10889"/>
                </a:lnTo>
                <a:lnTo>
                  <a:pt x="11448" y="10867"/>
                </a:lnTo>
                <a:lnTo>
                  <a:pt x="11484" y="10851"/>
                </a:lnTo>
                <a:lnTo>
                  <a:pt x="11514" y="10839"/>
                </a:lnTo>
                <a:lnTo>
                  <a:pt x="11514" y="11786"/>
                </a:lnTo>
                <a:lnTo>
                  <a:pt x="11425" y="11835"/>
                </a:lnTo>
                <a:lnTo>
                  <a:pt x="11336" y="11884"/>
                </a:lnTo>
                <a:lnTo>
                  <a:pt x="11248" y="11935"/>
                </a:lnTo>
                <a:lnTo>
                  <a:pt x="11159" y="11986"/>
                </a:lnTo>
                <a:lnTo>
                  <a:pt x="11070" y="12039"/>
                </a:lnTo>
                <a:lnTo>
                  <a:pt x="10980" y="12092"/>
                </a:lnTo>
                <a:lnTo>
                  <a:pt x="10891" y="12146"/>
                </a:lnTo>
                <a:lnTo>
                  <a:pt x="10801" y="12201"/>
                </a:lnTo>
                <a:lnTo>
                  <a:pt x="10713" y="12255"/>
                </a:lnTo>
                <a:lnTo>
                  <a:pt x="10623" y="12311"/>
                </a:lnTo>
                <a:lnTo>
                  <a:pt x="10534" y="12366"/>
                </a:lnTo>
                <a:lnTo>
                  <a:pt x="10444" y="12420"/>
                </a:lnTo>
                <a:lnTo>
                  <a:pt x="10355" y="12475"/>
                </a:lnTo>
                <a:lnTo>
                  <a:pt x="10265" y="12529"/>
                </a:lnTo>
                <a:lnTo>
                  <a:pt x="10177" y="12583"/>
                </a:lnTo>
                <a:lnTo>
                  <a:pt x="10088" y="12636"/>
                </a:lnTo>
                <a:lnTo>
                  <a:pt x="7939" y="13920"/>
                </a:lnTo>
                <a:lnTo>
                  <a:pt x="7820" y="13992"/>
                </a:lnTo>
                <a:lnTo>
                  <a:pt x="7708" y="14062"/>
                </a:lnTo>
                <a:lnTo>
                  <a:pt x="7605" y="14128"/>
                </a:lnTo>
                <a:lnTo>
                  <a:pt x="7506" y="14188"/>
                </a:lnTo>
                <a:lnTo>
                  <a:pt x="7460" y="14215"/>
                </a:lnTo>
                <a:lnTo>
                  <a:pt x="7414" y="14242"/>
                </a:lnTo>
                <a:lnTo>
                  <a:pt x="7370" y="14266"/>
                </a:lnTo>
                <a:lnTo>
                  <a:pt x="7325" y="14290"/>
                </a:lnTo>
                <a:lnTo>
                  <a:pt x="7282" y="14310"/>
                </a:lnTo>
                <a:lnTo>
                  <a:pt x="7239" y="14329"/>
                </a:lnTo>
                <a:lnTo>
                  <a:pt x="7196" y="14346"/>
                </a:lnTo>
                <a:lnTo>
                  <a:pt x="7153" y="14361"/>
                </a:lnTo>
                <a:lnTo>
                  <a:pt x="7111" y="14374"/>
                </a:lnTo>
                <a:lnTo>
                  <a:pt x="7067" y="14383"/>
                </a:lnTo>
                <a:lnTo>
                  <a:pt x="7024" y="14392"/>
                </a:lnTo>
                <a:lnTo>
                  <a:pt x="6980" y="14397"/>
                </a:lnTo>
                <a:lnTo>
                  <a:pt x="6936" y="14399"/>
                </a:lnTo>
                <a:lnTo>
                  <a:pt x="6889" y="14399"/>
                </a:lnTo>
                <a:lnTo>
                  <a:pt x="6843" y="14395"/>
                </a:lnTo>
                <a:lnTo>
                  <a:pt x="6795" y="14389"/>
                </a:lnTo>
                <a:lnTo>
                  <a:pt x="6746" y="14380"/>
                </a:lnTo>
                <a:lnTo>
                  <a:pt x="6694" y="14367"/>
                </a:lnTo>
                <a:lnTo>
                  <a:pt x="6642" y="14351"/>
                </a:lnTo>
                <a:lnTo>
                  <a:pt x="6588" y="14332"/>
                </a:lnTo>
                <a:lnTo>
                  <a:pt x="6531" y="14310"/>
                </a:lnTo>
                <a:lnTo>
                  <a:pt x="6473" y="14284"/>
                </a:lnTo>
                <a:lnTo>
                  <a:pt x="6411" y="14254"/>
                </a:lnTo>
                <a:lnTo>
                  <a:pt x="6348" y="14220"/>
                </a:lnTo>
                <a:lnTo>
                  <a:pt x="6122" y="14095"/>
                </a:lnTo>
                <a:lnTo>
                  <a:pt x="5897" y="13970"/>
                </a:lnTo>
                <a:lnTo>
                  <a:pt x="5671" y="13843"/>
                </a:lnTo>
                <a:lnTo>
                  <a:pt x="5445" y="13716"/>
                </a:lnTo>
                <a:lnTo>
                  <a:pt x="5218" y="13587"/>
                </a:lnTo>
                <a:lnTo>
                  <a:pt x="4991" y="13459"/>
                </a:lnTo>
                <a:lnTo>
                  <a:pt x="4764" y="13329"/>
                </a:lnTo>
                <a:lnTo>
                  <a:pt x="4538" y="13200"/>
                </a:lnTo>
                <a:lnTo>
                  <a:pt x="4311" y="13071"/>
                </a:lnTo>
                <a:lnTo>
                  <a:pt x="4084" y="12941"/>
                </a:lnTo>
                <a:lnTo>
                  <a:pt x="3858" y="12813"/>
                </a:lnTo>
                <a:lnTo>
                  <a:pt x="3631" y="12684"/>
                </a:lnTo>
                <a:lnTo>
                  <a:pt x="3404" y="12557"/>
                </a:lnTo>
                <a:lnTo>
                  <a:pt x="3177" y="12431"/>
                </a:lnTo>
                <a:lnTo>
                  <a:pt x="2951" y="12305"/>
                </a:lnTo>
                <a:lnTo>
                  <a:pt x="2725" y="12180"/>
                </a:lnTo>
                <a:lnTo>
                  <a:pt x="2633" y="12129"/>
                </a:lnTo>
                <a:lnTo>
                  <a:pt x="2541" y="12078"/>
                </a:lnTo>
                <a:lnTo>
                  <a:pt x="2448" y="12027"/>
                </a:lnTo>
                <a:lnTo>
                  <a:pt x="2357" y="11976"/>
                </a:lnTo>
                <a:lnTo>
                  <a:pt x="2267" y="11925"/>
                </a:lnTo>
                <a:lnTo>
                  <a:pt x="2176" y="11873"/>
                </a:lnTo>
                <a:lnTo>
                  <a:pt x="2086" y="11823"/>
                </a:lnTo>
                <a:lnTo>
                  <a:pt x="1996" y="11771"/>
                </a:lnTo>
                <a:lnTo>
                  <a:pt x="1906" y="11720"/>
                </a:lnTo>
                <a:lnTo>
                  <a:pt x="1815" y="11669"/>
                </a:lnTo>
                <a:lnTo>
                  <a:pt x="1725" y="11618"/>
                </a:lnTo>
                <a:lnTo>
                  <a:pt x="1635" y="11566"/>
                </a:lnTo>
                <a:lnTo>
                  <a:pt x="1544" y="11513"/>
                </a:lnTo>
                <a:lnTo>
                  <a:pt x="1453" y="11462"/>
                </a:lnTo>
                <a:lnTo>
                  <a:pt x="1360" y="11410"/>
                </a:lnTo>
                <a:lnTo>
                  <a:pt x="1268" y="11357"/>
                </a:lnTo>
                <a:lnTo>
                  <a:pt x="1178" y="11307"/>
                </a:lnTo>
                <a:lnTo>
                  <a:pt x="1088" y="11256"/>
                </a:lnTo>
                <a:lnTo>
                  <a:pt x="997" y="11207"/>
                </a:lnTo>
                <a:lnTo>
                  <a:pt x="907" y="11157"/>
                </a:lnTo>
                <a:lnTo>
                  <a:pt x="817" y="11107"/>
                </a:lnTo>
                <a:lnTo>
                  <a:pt x="727" y="11057"/>
                </a:lnTo>
                <a:lnTo>
                  <a:pt x="636" y="11004"/>
                </a:lnTo>
                <a:lnTo>
                  <a:pt x="546" y="10951"/>
                </a:lnTo>
                <a:lnTo>
                  <a:pt x="486" y="10915"/>
                </a:lnTo>
                <a:lnTo>
                  <a:pt x="437" y="10888"/>
                </a:lnTo>
                <a:lnTo>
                  <a:pt x="414" y="10877"/>
                </a:lnTo>
                <a:lnTo>
                  <a:pt x="393" y="10868"/>
                </a:lnTo>
                <a:lnTo>
                  <a:pt x="384" y="10865"/>
                </a:lnTo>
                <a:lnTo>
                  <a:pt x="374" y="10862"/>
                </a:lnTo>
                <a:lnTo>
                  <a:pt x="365" y="10860"/>
                </a:lnTo>
                <a:lnTo>
                  <a:pt x="355" y="10859"/>
                </a:lnTo>
                <a:lnTo>
                  <a:pt x="345" y="10859"/>
                </a:lnTo>
                <a:lnTo>
                  <a:pt x="336" y="10859"/>
                </a:lnTo>
                <a:lnTo>
                  <a:pt x="326" y="10859"/>
                </a:lnTo>
                <a:lnTo>
                  <a:pt x="317" y="10861"/>
                </a:lnTo>
                <a:lnTo>
                  <a:pt x="307" y="10863"/>
                </a:lnTo>
                <a:lnTo>
                  <a:pt x="296" y="10867"/>
                </a:lnTo>
                <a:lnTo>
                  <a:pt x="287" y="10871"/>
                </a:lnTo>
                <a:lnTo>
                  <a:pt x="276" y="10876"/>
                </a:lnTo>
                <a:lnTo>
                  <a:pt x="253" y="10888"/>
                </a:lnTo>
                <a:lnTo>
                  <a:pt x="229" y="10904"/>
                </a:lnTo>
                <a:lnTo>
                  <a:pt x="204" y="10924"/>
                </a:lnTo>
                <a:lnTo>
                  <a:pt x="175" y="10948"/>
                </a:lnTo>
                <a:lnTo>
                  <a:pt x="158" y="10962"/>
                </a:lnTo>
                <a:lnTo>
                  <a:pt x="143" y="10978"/>
                </a:lnTo>
                <a:lnTo>
                  <a:pt x="128" y="10994"/>
                </a:lnTo>
                <a:lnTo>
                  <a:pt x="113" y="11014"/>
                </a:lnTo>
                <a:lnTo>
                  <a:pt x="98" y="11034"/>
                </a:lnTo>
                <a:lnTo>
                  <a:pt x="84" y="11056"/>
                </a:lnTo>
                <a:lnTo>
                  <a:pt x="72" y="11077"/>
                </a:lnTo>
                <a:lnTo>
                  <a:pt x="59" y="11101"/>
                </a:lnTo>
                <a:lnTo>
                  <a:pt x="48" y="11126"/>
                </a:lnTo>
                <a:lnTo>
                  <a:pt x="38" y="11153"/>
                </a:lnTo>
                <a:lnTo>
                  <a:pt x="29" y="11179"/>
                </a:lnTo>
                <a:lnTo>
                  <a:pt x="22" y="11208"/>
                </a:lnTo>
                <a:lnTo>
                  <a:pt x="16" y="11237"/>
                </a:lnTo>
                <a:lnTo>
                  <a:pt x="12" y="11266"/>
                </a:lnTo>
                <a:lnTo>
                  <a:pt x="10" y="11297"/>
                </a:lnTo>
                <a:lnTo>
                  <a:pt x="8" y="11327"/>
                </a:lnTo>
                <a:lnTo>
                  <a:pt x="10" y="11359"/>
                </a:lnTo>
                <a:lnTo>
                  <a:pt x="13" y="11391"/>
                </a:lnTo>
                <a:lnTo>
                  <a:pt x="17" y="11421"/>
                </a:lnTo>
                <a:lnTo>
                  <a:pt x="23" y="11448"/>
                </a:lnTo>
                <a:lnTo>
                  <a:pt x="30" y="11476"/>
                </a:lnTo>
                <a:lnTo>
                  <a:pt x="40" y="11501"/>
                </a:lnTo>
                <a:lnTo>
                  <a:pt x="49" y="11526"/>
                </a:lnTo>
                <a:lnTo>
                  <a:pt x="61" y="11550"/>
                </a:lnTo>
                <a:lnTo>
                  <a:pt x="73" y="11572"/>
                </a:lnTo>
                <a:lnTo>
                  <a:pt x="88" y="11594"/>
                </a:lnTo>
                <a:lnTo>
                  <a:pt x="102" y="11615"/>
                </a:lnTo>
                <a:lnTo>
                  <a:pt x="118" y="11634"/>
                </a:lnTo>
                <a:lnTo>
                  <a:pt x="134" y="11654"/>
                </a:lnTo>
                <a:lnTo>
                  <a:pt x="152" y="11672"/>
                </a:lnTo>
                <a:lnTo>
                  <a:pt x="170" y="11690"/>
                </a:lnTo>
                <a:lnTo>
                  <a:pt x="190" y="11705"/>
                </a:lnTo>
                <a:lnTo>
                  <a:pt x="210" y="11722"/>
                </a:lnTo>
                <a:lnTo>
                  <a:pt x="230" y="11738"/>
                </a:lnTo>
                <a:lnTo>
                  <a:pt x="252" y="11752"/>
                </a:lnTo>
                <a:lnTo>
                  <a:pt x="273" y="11767"/>
                </a:lnTo>
                <a:lnTo>
                  <a:pt x="319" y="11795"/>
                </a:lnTo>
                <a:lnTo>
                  <a:pt x="366" y="11822"/>
                </a:lnTo>
                <a:lnTo>
                  <a:pt x="462" y="11872"/>
                </a:lnTo>
                <a:lnTo>
                  <a:pt x="559" y="11924"/>
                </a:lnTo>
                <a:lnTo>
                  <a:pt x="650" y="11973"/>
                </a:lnTo>
                <a:lnTo>
                  <a:pt x="740" y="12024"/>
                </a:lnTo>
                <a:lnTo>
                  <a:pt x="829" y="12074"/>
                </a:lnTo>
                <a:lnTo>
                  <a:pt x="918" y="12124"/>
                </a:lnTo>
                <a:lnTo>
                  <a:pt x="1008" y="12175"/>
                </a:lnTo>
                <a:lnTo>
                  <a:pt x="1096" y="12227"/>
                </a:lnTo>
                <a:lnTo>
                  <a:pt x="1188" y="12278"/>
                </a:lnTo>
                <a:lnTo>
                  <a:pt x="1280" y="12330"/>
                </a:lnTo>
                <a:lnTo>
                  <a:pt x="6361" y="15192"/>
                </a:lnTo>
                <a:lnTo>
                  <a:pt x="6413" y="15220"/>
                </a:lnTo>
                <a:lnTo>
                  <a:pt x="6464" y="15247"/>
                </a:lnTo>
                <a:lnTo>
                  <a:pt x="6516" y="15271"/>
                </a:lnTo>
                <a:lnTo>
                  <a:pt x="6567" y="15294"/>
                </a:lnTo>
                <a:lnTo>
                  <a:pt x="6594" y="15303"/>
                </a:lnTo>
                <a:lnTo>
                  <a:pt x="6619" y="15313"/>
                </a:lnTo>
                <a:lnTo>
                  <a:pt x="6645" y="15321"/>
                </a:lnTo>
                <a:lnTo>
                  <a:pt x="6672" y="15330"/>
                </a:lnTo>
                <a:lnTo>
                  <a:pt x="6698" y="15337"/>
                </a:lnTo>
                <a:lnTo>
                  <a:pt x="6724" y="15344"/>
                </a:lnTo>
                <a:lnTo>
                  <a:pt x="6751" y="15349"/>
                </a:lnTo>
                <a:lnTo>
                  <a:pt x="6777" y="15354"/>
                </a:lnTo>
                <a:lnTo>
                  <a:pt x="6804" y="15359"/>
                </a:lnTo>
                <a:lnTo>
                  <a:pt x="6831" y="15361"/>
                </a:lnTo>
                <a:lnTo>
                  <a:pt x="6859" y="15363"/>
                </a:lnTo>
                <a:lnTo>
                  <a:pt x="6886" y="15365"/>
                </a:lnTo>
                <a:lnTo>
                  <a:pt x="6914" y="15365"/>
                </a:lnTo>
                <a:lnTo>
                  <a:pt x="6942" y="15363"/>
                </a:lnTo>
                <a:lnTo>
                  <a:pt x="6970" y="15362"/>
                </a:lnTo>
                <a:lnTo>
                  <a:pt x="6999" y="15359"/>
                </a:lnTo>
                <a:lnTo>
                  <a:pt x="7029" y="15354"/>
                </a:lnTo>
                <a:lnTo>
                  <a:pt x="7058" y="15349"/>
                </a:lnTo>
                <a:lnTo>
                  <a:pt x="7088" y="15342"/>
                </a:lnTo>
                <a:lnTo>
                  <a:pt x="7119" y="15335"/>
                </a:lnTo>
                <a:lnTo>
                  <a:pt x="7150" y="15325"/>
                </a:lnTo>
                <a:lnTo>
                  <a:pt x="7181" y="15314"/>
                </a:lnTo>
                <a:lnTo>
                  <a:pt x="7213" y="15303"/>
                </a:lnTo>
                <a:lnTo>
                  <a:pt x="7245" y="15290"/>
                </a:lnTo>
                <a:lnTo>
                  <a:pt x="7957" y="14873"/>
                </a:lnTo>
                <a:lnTo>
                  <a:pt x="8053" y="14816"/>
                </a:lnTo>
                <a:lnTo>
                  <a:pt x="8206" y="14724"/>
                </a:lnTo>
                <a:lnTo>
                  <a:pt x="8405" y="14604"/>
                </a:lnTo>
                <a:lnTo>
                  <a:pt x="8642" y="14461"/>
                </a:lnTo>
                <a:lnTo>
                  <a:pt x="8911" y="14299"/>
                </a:lnTo>
                <a:lnTo>
                  <a:pt x="9203" y="14124"/>
                </a:lnTo>
                <a:lnTo>
                  <a:pt x="9507" y="13941"/>
                </a:lnTo>
                <a:lnTo>
                  <a:pt x="9818" y="13754"/>
                </a:lnTo>
                <a:lnTo>
                  <a:pt x="10126" y="13570"/>
                </a:lnTo>
                <a:lnTo>
                  <a:pt x="10422" y="13393"/>
                </a:lnTo>
                <a:lnTo>
                  <a:pt x="10701" y="13227"/>
                </a:lnTo>
                <a:lnTo>
                  <a:pt x="10951" y="13079"/>
                </a:lnTo>
                <a:lnTo>
                  <a:pt x="11166" y="12953"/>
                </a:lnTo>
                <a:lnTo>
                  <a:pt x="11338" y="12855"/>
                </a:lnTo>
                <a:lnTo>
                  <a:pt x="11404" y="12817"/>
                </a:lnTo>
                <a:lnTo>
                  <a:pt x="11456" y="12789"/>
                </a:lnTo>
                <a:lnTo>
                  <a:pt x="11494" y="12769"/>
                </a:lnTo>
                <a:lnTo>
                  <a:pt x="11514" y="12760"/>
                </a:lnTo>
                <a:lnTo>
                  <a:pt x="11514" y="13706"/>
                </a:lnTo>
                <a:lnTo>
                  <a:pt x="11428" y="13753"/>
                </a:lnTo>
                <a:lnTo>
                  <a:pt x="11342" y="13802"/>
                </a:lnTo>
                <a:lnTo>
                  <a:pt x="11256" y="13853"/>
                </a:lnTo>
                <a:lnTo>
                  <a:pt x="11170" y="13905"/>
                </a:lnTo>
                <a:lnTo>
                  <a:pt x="11082" y="13959"/>
                </a:lnTo>
                <a:lnTo>
                  <a:pt x="10996" y="14012"/>
                </a:lnTo>
                <a:lnTo>
                  <a:pt x="10909" y="14065"/>
                </a:lnTo>
                <a:lnTo>
                  <a:pt x="10824" y="14117"/>
                </a:lnTo>
                <a:lnTo>
                  <a:pt x="8796" y="15329"/>
                </a:lnTo>
                <a:lnTo>
                  <a:pt x="8710" y="15380"/>
                </a:lnTo>
                <a:lnTo>
                  <a:pt x="8623" y="15432"/>
                </a:lnTo>
                <a:lnTo>
                  <a:pt x="8537" y="15483"/>
                </a:lnTo>
                <a:lnTo>
                  <a:pt x="8452" y="15535"/>
                </a:lnTo>
                <a:lnTo>
                  <a:pt x="8365" y="15586"/>
                </a:lnTo>
                <a:lnTo>
                  <a:pt x="8280" y="15637"/>
                </a:lnTo>
                <a:lnTo>
                  <a:pt x="8195" y="15688"/>
                </a:lnTo>
                <a:lnTo>
                  <a:pt x="8110" y="15739"/>
                </a:lnTo>
                <a:lnTo>
                  <a:pt x="8025" y="15790"/>
                </a:lnTo>
                <a:lnTo>
                  <a:pt x="7941" y="15840"/>
                </a:lnTo>
                <a:lnTo>
                  <a:pt x="7856" y="15892"/>
                </a:lnTo>
                <a:lnTo>
                  <a:pt x="7770" y="15942"/>
                </a:lnTo>
                <a:lnTo>
                  <a:pt x="7685" y="15994"/>
                </a:lnTo>
                <a:lnTo>
                  <a:pt x="7600" y="16044"/>
                </a:lnTo>
                <a:lnTo>
                  <a:pt x="7515" y="16095"/>
                </a:lnTo>
                <a:lnTo>
                  <a:pt x="7430" y="16146"/>
                </a:lnTo>
                <a:lnTo>
                  <a:pt x="7383" y="16174"/>
                </a:lnTo>
                <a:lnTo>
                  <a:pt x="7335" y="16199"/>
                </a:lnTo>
                <a:lnTo>
                  <a:pt x="7287" y="16223"/>
                </a:lnTo>
                <a:lnTo>
                  <a:pt x="7238" y="16245"/>
                </a:lnTo>
                <a:lnTo>
                  <a:pt x="7214" y="16254"/>
                </a:lnTo>
                <a:lnTo>
                  <a:pt x="7190" y="16264"/>
                </a:lnTo>
                <a:lnTo>
                  <a:pt x="7165" y="16272"/>
                </a:lnTo>
                <a:lnTo>
                  <a:pt x="7139" y="16281"/>
                </a:lnTo>
                <a:lnTo>
                  <a:pt x="7114" y="16288"/>
                </a:lnTo>
                <a:lnTo>
                  <a:pt x="7089" y="16295"/>
                </a:lnTo>
                <a:lnTo>
                  <a:pt x="7064" y="16301"/>
                </a:lnTo>
                <a:lnTo>
                  <a:pt x="7037" y="16306"/>
                </a:lnTo>
                <a:lnTo>
                  <a:pt x="7011" y="16311"/>
                </a:lnTo>
                <a:lnTo>
                  <a:pt x="6986" y="16313"/>
                </a:lnTo>
                <a:lnTo>
                  <a:pt x="6958" y="16317"/>
                </a:lnTo>
                <a:lnTo>
                  <a:pt x="6932" y="16318"/>
                </a:lnTo>
                <a:lnTo>
                  <a:pt x="6906" y="16319"/>
                </a:lnTo>
                <a:lnTo>
                  <a:pt x="6878" y="16319"/>
                </a:lnTo>
                <a:lnTo>
                  <a:pt x="6850" y="16318"/>
                </a:lnTo>
                <a:lnTo>
                  <a:pt x="6823" y="16316"/>
                </a:lnTo>
                <a:lnTo>
                  <a:pt x="6794" y="16313"/>
                </a:lnTo>
                <a:lnTo>
                  <a:pt x="6765" y="16310"/>
                </a:lnTo>
                <a:lnTo>
                  <a:pt x="6736" y="16304"/>
                </a:lnTo>
                <a:lnTo>
                  <a:pt x="6708" y="16298"/>
                </a:lnTo>
                <a:lnTo>
                  <a:pt x="6678" y="16290"/>
                </a:lnTo>
                <a:lnTo>
                  <a:pt x="6649" y="16282"/>
                </a:lnTo>
                <a:lnTo>
                  <a:pt x="6618" y="16272"/>
                </a:lnTo>
                <a:lnTo>
                  <a:pt x="6588" y="16262"/>
                </a:lnTo>
                <a:lnTo>
                  <a:pt x="6568" y="16253"/>
                </a:lnTo>
                <a:lnTo>
                  <a:pt x="6541" y="16240"/>
                </a:lnTo>
                <a:lnTo>
                  <a:pt x="6506" y="16223"/>
                </a:lnTo>
                <a:lnTo>
                  <a:pt x="6463" y="16200"/>
                </a:lnTo>
                <a:lnTo>
                  <a:pt x="6359" y="16145"/>
                </a:lnTo>
                <a:lnTo>
                  <a:pt x="6231" y="16075"/>
                </a:lnTo>
                <a:lnTo>
                  <a:pt x="6086" y="15995"/>
                </a:lnTo>
                <a:lnTo>
                  <a:pt x="5927" y="15906"/>
                </a:lnTo>
                <a:lnTo>
                  <a:pt x="5759" y="15811"/>
                </a:lnTo>
                <a:lnTo>
                  <a:pt x="5584" y="15713"/>
                </a:lnTo>
                <a:lnTo>
                  <a:pt x="5407" y="15613"/>
                </a:lnTo>
                <a:lnTo>
                  <a:pt x="5235" y="15515"/>
                </a:lnTo>
                <a:lnTo>
                  <a:pt x="5068" y="15420"/>
                </a:lnTo>
                <a:lnTo>
                  <a:pt x="4913" y="15332"/>
                </a:lnTo>
                <a:lnTo>
                  <a:pt x="4774" y="15253"/>
                </a:lnTo>
                <a:lnTo>
                  <a:pt x="4654" y="15186"/>
                </a:lnTo>
                <a:lnTo>
                  <a:pt x="4558" y="15132"/>
                </a:lnTo>
                <a:lnTo>
                  <a:pt x="4491" y="15094"/>
                </a:lnTo>
                <a:lnTo>
                  <a:pt x="4402" y="15046"/>
                </a:lnTo>
                <a:lnTo>
                  <a:pt x="4315" y="14997"/>
                </a:lnTo>
                <a:lnTo>
                  <a:pt x="4227" y="14949"/>
                </a:lnTo>
                <a:lnTo>
                  <a:pt x="4139" y="14900"/>
                </a:lnTo>
                <a:lnTo>
                  <a:pt x="4053" y="14851"/>
                </a:lnTo>
                <a:lnTo>
                  <a:pt x="3968" y="14801"/>
                </a:lnTo>
                <a:lnTo>
                  <a:pt x="3882" y="14753"/>
                </a:lnTo>
                <a:lnTo>
                  <a:pt x="3796" y="14704"/>
                </a:lnTo>
                <a:lnTo>
                  <a:pt x="3711" y="14655"/>
                </a:lnTo>
                <a:lnTo>
                  <a:pt x="3626" y="14606"/>
                </a:lnTo>
                <a:lnTo>
                  <a:pt x="3540" y="14558"/>
                </a:lnTo>
                <a:lnTo>
                  <a:pt x="3455" y="14508"/>
                </a:lnTo>
                <a:lnTo>
                  <a:pt x="3369" y="14460"/>
                </a:lnTo>
                <a:lnTo>
                  <a:pt x="3283" y="14412"/>
                </a:lnTo>
                <a:lnTo>
                  <a:pt x="3197" y="14364"/>
                </a:lnTo>
                <a:lnTo>
                  <a:pt x="3110" y="14316"/>
                </a:lnTo>
                <a:lnTo>
                  <a:pt x="1038" y="13149"/>
                </a:lnTo>
                <a:lnTo>
                  <a:pt x="960" y="13104"/>
                </a:lnTo>
                <a:lnTo>
                  <a:pt x="872" y="13053"/>
                </a:lnTo>
                <a:lnTo>
                  <a:pt x="778" y="12998"/>
                </a:lnTo>
                <a:lnTo>
                  <a:pt x="681" y="12940"/>
                </a:lnTo>
                <a:lnTo>
                  <a:pt x="633" y="12912"/>
                </a:lnTo>
                <a:lnTo>
                  <a:pt x="585" y="12885"/>
                </a:lnTo>
                <a:lnTo>
                  <a:pt x="540" y="12859"/>
                </a:lnTo>
                <a:lnTo>
                  <a:pt x="494" y="12835"/>
                </a:lnTo>
                <a:lnTo>
                  <a:pt x="451" y="12814"/>
                </a:lnTo>
                <a:lnTo>
                  <a:pt x="410" y="12795"/>
                </a:lnTo>
                <a:lnTo>
                  <a:pt x="373" y="12779"/>
                </a:lnTo>
                <a:lnTo>
                  <a:pt x="338" y="12766"/>
                </a:lnTo>
                <a:lnTo>
                  <a:pt x="318" y="12775"/>
                </a:lnTo>
                <a:lnTo>
                  <a:pt x="299" y="12786"/>
                </a:lnTo>
                <a:lnTo>
                  <a:pt x="279" y="12797"/>
                </a:lnTo>
                <a:lnTo>
                  <a:pt x="260" y="12809"/>
                </a:lnTo>
                <a:lnTo>
                  <a:pt x="241" y="12821"/>
                </a:lnTo>
                <a:lnTo>
                  <a:pt x="222" y="12834"/>
                </a:lnTo>
                <a:lnTo>
                  <a:pt x="204" y="12849"/>
                </a:lnTo>
                <a:lnTo>
                  <a:pt x="186" y="12863"/>
                </a:lnTo>
                <a:lnTo>
                  <a:pt x="169" y="12879"/>
                </a:lnTo>
                <a:lnTo>
                  <a:pt x="152" y="12895"/>
                </a:lnTo>
                <a:lnTo>
                  <a:pt x="136" y="12912"/>
                </a:lnTo>
                <a:lnTo>
                  <a:pt x="120" y="12930"/>
                </a:lnTo>
                <a:lnTo>
                  <a:pt x="106" y="12949"/>
                </a:lnTo>
                <a:lnTo>
                  <a:pt x="91" y="12968"/>
                </a:lnTo>
                <a:lnTo>
                  <a:pt x="78" y="12988"/>
                </a:lnTo>
                <a:lnTo>
                  <a:pt x="65" y="13008"/>
                </a:lnTo>
                <a:lnTo>
                  <a:pt x="54" y="13030"/>
                </a:lnTo>
                <a:lnTo>
                  <a:pt x="43" y="13052"/>
                </a:lnTo>
                <a:lnTo>
                  <a:pt x="35" y="13074"/>
                </a:lnTo>
                <a:lnTo>
                  <a:pt x="26" y="13097"/>
                </a:lnTo>
                <a:lnTo>
                  <a:pt x="19" y="13121"/>
                </a:lnTo>
                <a:lnTo>
                  <a:pt x="14" y="13146"/>
                </a:lnTo>
                <a:lnTo>
                  <a:pt x="10" y="13172"/>
                </a:lnTo>
                <a:lnTo>
                  <a:pt x="7" y="13197"/>
                </a:lnTo>
                <a:lnTo>
                  <a:pt x="6" y="13223"/>
                </a:lnTo>
                <a:lnTo>
                  <a:pt x="6" y="13251"/>
                </a:lnTo>
                <a:lnTo>
                  <a:pt x="7" y="13279"/>
                </a:lnTo>
                <a:lnTo>
                  <a:pt x="11" y="13306"/>
                </a:lnTo>
                <a:lnTo>
                  <a:pt x="16" y="13335"/>
                </a:lnTo>
                <a:lnTo>
                  <a:pt x="23" y="13365"/>
                </a:lnTo>
                <a:lnTo>
                  <a:pt x="31" y="13395"/>
                </a:lnTo>
                <a:lnTo>
                  <a:pt x="42" y="13425"/>
                </a:lnTo>
                <a:lnTo>
                  <a:pt x="50" y="13447"/>
                </a:lnTo>
                <a:lnTo>
                  <a:pt x="60" y="13466"/>
                </a:lnTo>
                <a:lnTo>
                  <a:pt x="70" y="13485"/>
                </a:lnTo>
                <a:lnTo>
                  <a:pt x="82" y="13504"/>
                </a:lnTo>
                <a:lnTo>
                  <a:pt x="94" y="13522"/>
                </a:lnTo>
                <a:lnTo>
                  <a:pt x="108" y="13540"/>
                </a:lnTo>
                <a:lnTo>
                  <a:pt x="121" y="13557"/>
                </a:lnTo>
                <a:lnTo>
                  <a:pt x="137" y="13574"/>
                </a:lnTo>
                <a:lnTo>
                  <a:pt x="152" y="13590"/>
                </a:lnTo>
                <a:lnTo>
                  <a:pt x="169" y="13605"/>
                </a:lnTo>
                <a:lnTo>
                  <a:pt x="186" y="13621"/>
                </a:lnTo>
                <a:lnTo>
                  <a:pt x="204" y="13635"/>
                </a:lnTo>
                <a:lnTo>
                  <a:pt x="241" y="13663"/>
                </a:lnTo>
                <a:lnTo>
                  <a:pt x="279" y="13689"/>
                </a:lnTo>
                <a:lnTo>
                  <a:pt x="319" y="13714"/>
                </a:lnTo>
                <a:lnTo>
                  <a:pt x="361" y="13738"/>
                </a:lnTo>
                <a:lnTo>
                  <a:pt x="403" y="13761"/>
                </a:lnTo>
                <a:lnTo>
                  <a:pt x="445" y="13783"/>
                </a:lnTo>
                <a:lnTo>
                  <a:pt x="528" y="13826"/>
                </a:lnTo>
                <a:lnTo>
                  <a:pt x="607" y="13868"/>
                </a:lnTo>
                <a:lnTo>
                  <a:pt x="4474" y="16048"/>
                </a:lnTo>
                <a:lnTo>
                  <a:pt x="4556" y="16095"/>
                </a:lnTo>
                <a:lnTo>
                  <a:pt x="4637" y="16142"/>
                </a:lnTo>
                <a:lnTo>
                  <a:pt x="4718" y="16188"/>
                </a:lnTo>
                <a:lnTo>
                  <a:pt x="4799" y="16235"/>
                </a:lnTo>
                <a:lnTo>
                  <a:pt x="4881" y="16282"/>
                </a:lnTo>
                <a:lnTo>
                  <a:pt x="4962" y="16329"/>
                </a:lnTo>
                <a:lnTo>
                  <a:pt x="5043" y="16375"/>
                </a:lnTo>
                <a:lnTo>
                  <a:pt x="5124" y="16421"/>
                </a:lnTo>
                <a:lnTo>
                  <a:pt x="5206" y="16467"/>
                </a:lnTo>
                <a:lnTo>
                  <a:pt x="5287" y="16513"/>
                </a:lnTo>
                <a:lnTo>
                  <a:pt x="5369" y="16558"/>
                </a:lnTo>
                <a:lnTo>
                  <a:pt x="5451" y="16604"/>
                </a:lnTo>
                <a:lnTo>
                  <a:pt x="5532" y="16650"/>
                </a:lnTo>
                <a:lnTo>
                  <a:pt x="5614" y="16694"/>
                </a:lnTo>
                <a:lnTo>
                  <a:pt x="5695" y="16740"/>
                </a:lnTo>
                <a:lnTo>
                  <a:pt x="5778" y="16784"/>
                </a:lnTo>
                <a:lnTo>
                  <a:pt x="5878" y="16839"/>
                </a:lnTo>
                <a:lnTo>
                  <a:pt x="5975" y="16896"/>
                </a:lnTo>
                <a:lnTo>
                  <a:pt x="6068" y="16951"/>
                </a:lnTo>
                <a:lnTo>
                  <a:pt x="6159" y="17005"/>
                </a:lnTo>
                <a:lnTo>
                  <a:pt x="6249" y="17057"/>
                </a:lnTo>
                <a:lnTo>
                  <a:pt x="6337" y="17106"/>
                </a:lnTo>
                <a:lnTo>
                  <a:pt x="6380" y="17129"/>
                </a:lnTo>
                <a:lnTo>
                  <a:pt x="6423" y="17150"/>
                </a:lnTo>
                <a:lnTo>
                  <a:pt x="6467" y="17171"/>
                </a:lnTo>
                <a:lnTo>
                  <a:pt x="6510" y="17189"/>
                </a:lnTo>
                <a:lnTo>
                  <a:pt x="6553" y="17207"/>
                </a:lnTo>
                <a:lnTo>
                  <a:pt x="6595" y="17222"/>
                </a:lnTo>
                <a:lnTo>
                  <a:pt x="6638" y="17237"/>
                </a:lnTo>
                <a:lnTo>
                  <a:pt x="6681" y="17249"/>
                </a:lnTo>
                <a:lnTo>
                  <a:pt x="6724" y="17260"/>
                </a:lnTo>
                <a:lnTo>
                  <a:pt x="6768" y="17268"/>
                </a:lnTo>
                <a:lnTo>
                  <a:pt x="6812" y="17274"/>
                </a:lnTo>
                <a:lnTo>
                  <a:pt x="6855" y="17279"/>
                </a:lnTo>
                <a:lnTo>
                  <a:pt x="6900" y="17280"/>
                </a:lnTo>
                <a:lnTo>
                  <a:pt x="6945" y="17279"/>
                </a:lnTo>
                <a:lnTo>
                  <a:pt x="6991" y="17276"/>
                </a:lnTo>
                <a:lnTo>
                  <a:pt x="7036" y="17269"/>
                </a:lnTo>
                <a:lnTo>
                  <a:pt x="7083" y="17261"/>
                </a:lnTo>
                <a:lnTo>
                  <a:pt x="7130" y="17249"/>
                </a:lnTo>
                <a:lnTo>
                  <a:pt x="7178" y="17234"/>
                </a:lnTo>
                <a:lnTo>
                  <a:pt x="7227" y="17216"/>
                </a:lnTo>
                <a:lnTo>
                  <a:pt x="7249" y="17207"/>
                </a:lnTo>
                <a:lnTo>
                  <a:pt x="7282" y="17190"/>
                </a:lnTo>
                <a:lnTo>
                  <a:pt x="7324" y="17167"/>
                </a:lnTo>
                <a:lnTo>
                  <a:pt x="7377" y="17138"/>
                </a:lnTo>
                <a:lnTo>
                  <a:pt x="7506" y="17064"/>
                </a:lnTo>
                <a:lnTo>
                  <a:pt x="7665" y="16973"/>
                </a:lnTo>
                <a:lnTo>
                  <a:pt x="7846" y="16866"/>
                </a:lnTo>
                <a:lnTo>
                  <a:pt x="8045" y="16747"/>
                </a:lnTo>
                <a:lnTo>
                  <a:pt x="8256" y="16622"/>
                </a:lnTo>
                <a:lnTo>
                  <a:pt x="8473" y="16491"/>
                </a:lnTo>
                <a:lnTo>
                  <a:pt x="8690" y="16360"/>
                </a:lnTo>
                <a:lnTo>
                  <a:pt x="8904" y="16233"/>
                </a:lnTo>
                <a:lnTo>
                  <a:pt x="9105" y="16110"/>
                </a:lnTo>
                <a:lnTo>
                  <a:pt x="9291" y="15999"/>
                </a:lnTo>
                <a:lnTo>
                  <a:pt x="9456" y="15899"/>
                </a:lnTo>
                <a:lnTo>
                  <a:pt x="9591" y="15817"/>
                </a:lnTo>
                <a:lnTo>
                  <a:pt x="9694" y="15755"/>
                </a:lnTo>
                <a:lnTo>
                  <a:pt x="9758" y="15716"/>
                </a:lnTo>
                <a:lnTo>
                  <a:pt x="17344" y="11183"/>
                </a:lnTo>
                <a:lnTo>
                  <a:pt x="17423" y="11136"/>
                </a:lnTo>
                <a:lnTo>
                  <a:pt x="17502" y="11089"/>
                </a:lnTo>
                <a:lnTo>
                  <a:pt x="17580" y="11042"/>
                </a:lnTo>
                <a:lnTo>
                  <a:pt x="17659" y="10994"/>
                </a:lnTo>
                <a:lnTo>
                  <a:pt x="17737" y="10948"/>
                </a:lnTo>
                <a:lnTo>
                  <a:pt x="17816" y="10901"/>
                </a:lnTo>
                <a:lnTo>
                  <a:pt x="17894" y="10854"/>
                </a:lnTo>
                <a:lnTo>
                  <a:pt x="17972" y="10807"/>
                </a:lnTo>
                <a:lnTo>
                  <a:pt x="18051" y="10760"/>
                </a:lnTo>
                <a:lnTo>
                  <a:pt x="18129" y="10712"/>
                </a:lnTo>
                <a:lnTo>
                  <a:pt x="18208" y="10665"/>
                </a:lnTo>
                <a:lnTo>
                  <a:pt x="18288" y="10619"/>
                </a:lnTo>
                <a:lnTo>
                  <a:pt x="18367" y="10572"/>
                </a:lnTo>
                <a:lnTo>
                  <a:pt x="18446" y="10524"/>
                </a:lnTo>
                <a:lnTo>
                  <a:pt x="18525" y="10477"/>
                </a:lnTo>
                <a:lnTo>
                  <a:pt x="18605" y="10429"/>
                </a:lnTo>
                <a:lnTo>
                  <a:pt x="18687" y="10382"/>
                </a:lnTo>
                <a:lnTo>
                  <a:pt x="18770" y="10336"/>
                </a:lnTo>
                <a:lnTo>
                  <a:pt x="18811" y="10313"/>
                </a:lnTo>
                <a:lnTo>
                  <a:pt x="18851" y="10289"/>
                </a:lnTo>
                <a:lnTo>
                  <a:pt x="18891" y="10265"/>
                </a:lnTo>
                <a:lnTo>
                  <a:pt x="18929" y="10240"/>
                </a:lnTo>
                <a:lnTo>
                  <a:pt x="18966" y="10214"/>
                </a:lnTo>
                <a:lnTo>
                  <a:pt x="19001" y="10185"/>
                </a:lnTo>
                <a:lnTo>
                  <a:pt x="19018" y="10171"/>
                </a:lnTo>
                <a:lnTo>
                  <a:pt x="19035" y="10156"/>
                </a:lnTo>
                <a:lnTo>
                  <a:pt x="19050" y="10141"/>
                </a:lnTo>
                <a:lnTo>
                  <a:pt x="19065" y="10124"/>
                </a:lnTo>
                <a:lnTo>
                  <a:pt x="19079" y="10107"/>
                </a:lnTo>
                <a:lnTo>
                  <a:pt x="19092" y="10090"/>
                </a:lnTo>
                <a:lnTo>
                  <a:pt x="19106" y="10072"/>
                </a:lnTo>
                <a:lnTo>
                  <a:pt x="19118" y="10054"/>
                </a:lnTo>
                <a:lnTo>
                  <a:pt x="19128" y="10035"/>
                </a:lnTo>
                <a:lnTo>
                  <a:pt x="19139" y="10014"/>
                </a:lnTo>
                <a:lnTo>
                  <a:pt x="19149" y="9994"/>
                </a:lnTo>
                <a:lnTo>
                  <a:pt x="19157" y="9972"/>
                </a:lnTo>
                <a:lnTo>
                  <a:pt x="19167" y="9944"/>
                </a:lnTo>
                <a:lnTo>
                  <a:pt x="19175" y="9915"/>
                </a:lnTo>
                <a:lnTo>
                  <a:pt x="19181" y="9886"/>
                </a:lnTo>
                <a:lnTo>
                  <a:pt x="19186" y="9858"/>
                </a:lnTo>
                <a:lnTo>
                  <a:pt x="19190" y="9831"/>
                </a:lnTo>
                <a:lnTo>
                  <a:pt x="19191" y="9804"/>
                </a:lnTo>
                <a:lnTo>
                  <a:pt x="19191" y="9778"/>
                </a:lnTo>
                <a:lnTo>
                  <a:pt x="19190" y="9751"/>
                </a:lnTo>
                <a:lnTo>
                  <a:pt x="19187" y="9726"/>
                </a:lnTo>
                <a:lnTo>
                  <a:pt x="19182" y="9701"/>
                </a:lnTo>
                <a:lnTo>
                  <a:pt x="19176" y="9676"/>
                </a:lnTo>
                <a:lnTo>
                  <a:pt x="19170" y="9653"/>
                </a:lnTo>
                <a:lnTo>
                  <a:pt x="19162" y="9629"/>
                </a:lnTo>
                <a:lnTo>
                  <a:pt x="19152" y="9606"/>
                </a:lnTo>
                <a:lnTo>
                  <a:pt x="19143" y="9585"/>
                </a:lnTo>
                <a:lnTo>
                  <a:pt x="19131" y="9563"/>
                </a:lnTo>
                <a:lnTo>
                  <a:pt x="19119" y="9542"/>
                </a:lnTo>
                <a:lnTo>
                  <a:pt x="19106" y="9522"/>
                </a:lnTo>
                <a:lnTo>
                  <a:pt x="19091" y="9503"/>
                </a:lnTo>
                <a:lnTo>
                  <a:pt x="19077" y="9484"/>
                </a:lnTo>
                <a:lnTo>
                  <a:pt x="19060" y="9466"/>
                </a:lnTo>
                <a:lnTo>
                  <a:pt x="19044" y="9448"/>
                </a:lnTo>
                <a:lnTo>
                  <a:pt x="19026" y="9432"/>
                </a:lnTo>
                <a:lnTo>
                  <a:pt x="19010" y="9415"/>
                </a:lnTo>
                <a:lnTo>
                  <a:pt x="18990" y="9401"/>
                </a:lnTo>
                <a:lnTo>
                  <a:pt x="18972" y="9386"/>
                </a:lnTo>
                <a:lnTo>
                  <a:pt x="18953" y="9373"/>
                </a:lnTo>
                <a:lnTo>
                  <a:pt x="18933" y="9360"/>
                </a:lnTo>
                <a:lnTo>
                  <a:pt x="18913" y="9348"/>
                </a:lnTo>
                <a:lnTo>
                  <a:pt x="18892" y="9337"/>
                </a:lnTo>
                <a:lnTo>
                  <a:pt x="18872" y="9326"/>
                </a:lnTo>
                <a:lnTo>
                  <a:pt x="18851" y="9318"/>
                </a:lnTo>
                <a:lnTo>
                  <a:pt x="14712" y="11777"/>
                </a:lnTo>
                <a:lnTo>
                  <a:pt x="14718" y="10835"/>
                </a:lnTo>
                <a:lnTo>
                  <a:pt x="14863" y="10742"/>
                </a:lnTo>
                <a:lnTo>
                  <a:pt x="15013" y="10647"/>
                </a:lnTo>
                <a:lnTo>
                  <a:pt x="15169" y="10551"/>
                </a:lnTo>
                <a:lnTo>
                  <a:pt x="15327" y="10455"/>
                </a:lnTo>
                <a:lnTo>
                  <a:pt x="15490" y="10358"/>
                </a:lnTo>
                <a:lnTo>
                  <a:pt x="15656" y="10261"/>
                </a:lnTo>
                <a:lnTo>
                  <a:pt x="15823" y="10162"/>
                </a:lnTo>
                <a:lnTo>
                  <a:pt x="15992" y="10064"/>
                </a:lnTo>
                <a:lnTo>
                  <a:pt x="16161" y="9965"/>
                </a:lnTo>
                <a:lnTo>
                  <a:pt x="16329" y="9867"/>
                </a:lnTo>
                <a:lnTo>
                  <a:pt x="16497" y="9769"/>
                </a:lnTo>
                <a:lnTo>
                  <a:pt x="16663" y="9672"/>
                </a:lnTo>
                <a:lnTo>
                  <a:pt x="16828" y="9575"/>
                </a:lnTo>
                <a:lnTo>
                  <a:pt x="16990" y="9479"/>
                </a:lnTo>
                <a:lnTo>
                  <a:pt x="17147" y="9384"/>
                </a:lnTo>
                <a:lnTo>
                  <a:pt x="17300" y="9290"/>
                </a:lnTo>
                <a:lnTo>
                  <a:pt x="17381" y="9241"/>
                </a:lnTo>
                <a:lnTo>
                  <a:pt x="17461" y="9192"/>
                </a:lnTo>
                <a:lnTo>
                  <a:pt x="17541" y="9143"/>
                </a:lnTo>
                <a:lnTo>
                  <a:pt x="17622" y="9093"/>
                </a:lnTo>
                <a:lnTo>
                  <a:pt x="17703" y="9045"/>
                </a:lnTo>
                <a:lnTo>
                  <a:pt x="17784" y="8997"/>
                </a:lnTo>
                <a:lnTo>
                  <a:pt x="17864" y="8949"/>
                </a:lnTo>
                <a:lnTo>
                  <a:pt x="17945" y="8901"/>
                </a:lnTo>
                <a:lnTo>
                  <a:pt x="18025" y="8853"/>
                </a:lnTo>
                <a:lnTo>
                  <a:pt x="18105" y="8805"/>
                </a:lnTo>
                <a:lnTo>
                  <a:pt x="18187" y="8757"/>
                </a:lnTo>
                <a:lnTo>
                  <a:pt x="18267" y="8709"/>
                </a:lnTo>
                <a:lnTo>
                  <a:pt x="18348" y="8661"/>
                </a:lnTo>
                <a:lnTo>
                  <a:pt x="18429" y="8614"/>
                </a:lnTo>
                <a:lnTo>
                  <a:pt x="18509" y="8566"/>
                </a:lnTo>
                <a:lnTo>
                  <a:pt x="18591" y="8518"/>
                </a:lnTo>
                <a:lnTo>
                  <a:pt x="18674" y="8470"/>
                </a:lnTo>
                <a:lnTo>
                  <a:pt x="18759" y="8423"/>
                </a:lnTo>
                <a:lnTo>
                  <a:pt x="18801" y="8400"/>
                </a:lnTo>
                <a:lnTo>
                  <a:pt x="18843" y="8376"/>
                </a:lnTo>
                <a:lnTo>
                  <a:pt x="18884" y="8351"/>
                </a:lnTo>
                <a:lnTo>
                  <a:pt x="18923" y="8325"/>
                </a:lnTo>
                <a:lnTo>
                  <a:pt x="18962" y="8298"/>
                </a:lnTo>
                <a:lnTo>
                  <a:pt x="18998" y="8270"/>
                </a:lnTo>
                <a:lnTo>
                  <a:pt x="19014" y="8254"/>
                </a:lnTo>
                <a:lnTo>
                  <a:pt x="19031" y="8238"/>
                </a:lnTo>
                <a:lnTo>
                  <a:pt x="19048" y="8223"/>
                </a:lnTo>
                <a:lnTo>
                  <a:pt x="19064" y="8206"/>
                </a:lnTo>
                <a:lnTo>
                  <a:pt x="19078" y="8189"/>
                </a:lnTo>
                <a:lnTo>
                  <a:pt x="19091" y="8172"/>
                </a:lnTo>
                <a:lnTo>
                  <a:pt x="19104" y="8153"/>
                </a:lnTo>
                <a:lnTo>
                  <a:pt x="19118" y="8135"/>
                </a:lnTo>
                <a:lnTo>
                  <a:pt x="19128" y="8115"/>
                </a:lnTo>
                <a:lnTo>
                  <a:pt x="19139" y="8095"/>
                </a:lnTo>
                <a:lnTo>
                  <a:pt x="19149" y="8074"/>
                </a:lnTo>
                <a:lnTo>
                  <a:pt x="19157" y="8052"/>
                </a:lnTo>
                <a:lnTo>
                  <a:pt x="19167" y="8023"/>
                </a:lnTo>
                <a:lnTo>
                  <a:pt x="19175" y="7995"/>
                </a:lnTo>
                <a:lnTo>
                  <a:pt x="19181" y="7966"/>
                </a:lnTo>
                <a:lnTo>
                  <a:pt x="19186" y="7938"/>
                </a:lnTo>
                <a:lnTo>
                  <a:pt x="19190" y="7910"/>
                </a:lnTo>
                <a:lnTo>
                  <a:pt x="19191" y="7884"/>
                </a:lnTo>
                <a:lnTo>
                  <a:pt x="19191" y="7858"/>
                </a:lnTo>
                <a:lnTo>
                  <a:pt x="19190" y="7831"/>
                </a:lnTo>
                <a:lnTo>
                  <a:pt x="19187" y="7806"/>
                </a:lnTo>
                <a:lnTo>
                  <a:pt x="19182" y="7781"/>
                </a:lnTo>
                <a:lnTo>
                  <a:pt x="19178" y="7757"/>
                </a:lnTo>
                <a:lnTo>
                  <a:pt x="19170" y="7733"/>
                </a:lnTo>
                <a:lnTo>
                  <a:pt x="19163" y="7710"/>
                </a:lnTo>
                <a:lnTo>
                  <a:pt x="19154" y="7687"/>
                </a:lnTo>
                <a:lnTo>
                  <a:pt x="19144" y="7665"/>
                </a:lnTo>
                <a:lnTo>
                  <a:pt x="19132" y="7645"/>
                </a:lnTo>
                <a:lnTo>
                  <a:pt x="19120" y="7623"/>
                </a:lnTo>
                <a:lnTo>
                  <a:pt x="19107" y="7604"/>
                </a:lnTo>
                <a:lnTo>
                  <a:pt x="19094" y="7585"/>
                </a:lnTo>
                <a:lnTo>
                  <a:pt x="19078" y="7566"/>
                </a:lnTo>
                <a:lnTo>
                  <a:pt x="19062" y="7549"/>
                </a:lnTo>
                <a:lnTo>
                  <a:pt x="19047" y="7531"/>
                </a:lnTo>
                <a:lnTo>
                  <a:pt x="19030" y="7515"/>
                </a:lnTo>
                <a:lnTo>
                  <a:pt x="19012" y="7500"/>
                </a:lnTo>
                <a:lnTo>
                  <a:pt x="18994" y="7484"/>
                </a:lnTo>
                <a:lnTo>
                  <a:pt x="18975" y="7471"/>
                </a:lnTo>
                <a:lnTo>
                  <a:pt x="18956" y="7458"/>
                </a:lnTo>
                <a:lnTo>
                  <a:pt x="18937" y="7444"/>
                </a:lnTo>
                <a:lnTo>
                  <a:pt x="18916" y="7434"/>
                </a:lnTo>
                <a:lnTo>
                  <a:pt x="18896" y="7423"/>
                </a:lnTo>
                <a:lnTo>
                  <a:pt x="18875" y="7412"/>
                </a:lnTo>
                <a:lnTo>
                  <a:pt x="18855" y="7404"/>
                </a:lnTo>
                <a:lnTo>
                  <a:pt x="15734" y="9259"/>
                </a:lnTo>
                <a:lnTo>
                  <a:pt x="15695" y="9282"/>
                </a:lnTo>
                <a:lnTo>
                  <a:pt x="15646" y="9312"/>
                </a:lnTo>
                <a:lnTo>
                  <a:pt x="15588" y="9348"/>
                </a:lnTo>
                <a:lnTo>
                  <a:pt x="15519" y="9389"/>
                </a:lnTo>
                <a:lnTo>
                  <a:pt x="15446" y="9434"/>
                </a:lnTo>
                <a:lnTo>
                  <a:pt x="15367" y="9482"/>
                </a:lnTo>
                <a:lnTo>
                  <a:pt x="15285" y="9533"/>
                </a:lnTo>
                <a:lnTo>
                  <a:pt x="15202" y="9582"/>
                </a:lnTo>
                <a:lnTo>
                  <a:pt x="15120" y="9631"/>
                </a:lnTo>
                <a:lnTo>
                  <a:pt x="15039" y="9679"/>
                </a:lnTo>
                <a:lnTo>
                  <a:pt x="14964" y="9724"/>
                </a:lnTo>
                <a:lnTo>
                  <a:pt x="14894" y="9763"/>
                </a:lnTo>
                <a:lnTo>
                  <a:pt x="14833" y="9798"/>
                </a:lnTo>
                <a:lnTo>
                  <a:pt x="14780" y="9826"/>
                </a:lnTo>
                <a:lnTo>
                  <a:pt x="14759" y="9837"/>
                </a:lnTo>
                <a:lnTo>
                  <a:pt x="14739" y="9846"/>
                </a:lnTo>
                <a:lnTo>
                  <a:pt x="14725" y="9854"/>
                </a:lnTo>
                <a:lnTo>
                  <a:pt x="14713" y="9857"/>
                </a:lnTo>
                <a:lnTo>
                  <a:pt x="14715" y="8926"/>
                </a:lnTo>
                <a:lnTo>
                  <a:pt x="14725" y="8917"/>
                </a:lnTo>
                <a:lnTo>
                  <a:pt x="14741" y="8906"/>
                </a:lnTo>
                <a:lnTo>
                  <a:pt x="14761" y="8892"/>
                </a:lnTo>
                <a:lnTo>
                  <a:pt x="14786" y="8875"/>
                </a:lnTo>
                <a:lnTo>
                  <a:pt x="14847" y="8834"/>
                </a:lnTo>
                <a:lnTo>
                  <a:pt x="14924" y="8786"/>
                </a:lnTo>
                <a:lnTo>
                  <a:pt x="15011" y="8732"/>
                </a:lnTo>
                <a:lnTo>
                  <a:pt x="15108" y="8674"/>
                </a:lnTo>
                <a:lnTo>
                  <a:pt x="15211" y="8612"/>
                </a:lnTo>
                <a:lnTo>
                  <a:pt x="15316" y="8548"/>
                </a:lnTo>
                <a:lnTo>
                  <a:pt x="15424" y="8484"/>
                </a:lnTo>
                <a:lnTo>
                  <a:pt x="15531" y="8422"/>
                </a:lnTo>
                <a:lnTo>
                  <a:pt x="15633" y="8362"/>
                </a:lnTo>
                <a:lnTo>
                  <a:pt x="15729" y="8306"/>
                </a:lnTo>
                <a:lnTo>
                  <a:pt x="15815" y="8255"/>
                </a:lnTo>
                <a:lnTo>
                  <a:pt x="15890" y="8211"/>
                </a:lnTo>
                <a:lnTo>
                  <a:pt x="15950" y="8176"/>
                </a:lnTo>
                <a:lnTo>
                  <a:pt x="15993" y="8149"/>
                </a:lnTo>
                <a:lnTo>
                  <a:pt x="16148" y="8057"/>
                </a:lnTo>
                <a:lnTo>
                  <a:pt x="16306" y="7963"/>
                </a:lnTo>
                <a:lnTo>
                  <a:pt x="16467" y="7867"/>
                </a:lnTo>
                <a:lnTo>
                  <a:pt x="16631" y="7771"/>
                </a:lnTo>
                <a:lnTo>
                  <a:pt x="16795" y="7674"/>
                </a:lnTo>
                <a:lnTo>
                  <a:pt x="16962" y="7577"/>
                </a:lnTo>
                <a:lnTo>
                  <a:pt x="17129" y="7478"/>
                </a:lnTo>
                <a:lnTo>
                  <a:pt x="17296" y="7380"/>
                </a:lnTo>
                <a:lnTo>
                  <a:pt x="17462" y="7281"/>
                </a:lnTo>
                <a:lnTo>
                  <a:pt x="17629" y="7183"/>
                </a:lnTo>
                <a:lnTo>
                  <a:pt x="17793" y="7084"/>
                </a:lnTo>
                <a:lnTo>
                  <a:pt x="17955" y="6987"/>
                </a:lnTo>
                <a:lnTo>
                  <a:pt x="18116" y="6890"/>
                </a:lnTo>
                <a:lnTo>
                  <a:pt x="18273" y="6795"/>
                </a:lnTo>
                <a:lnTo>
                  <a:pt x="18427" y="6700"/>
                </a:lnTo>
                <a:lnTo>
                  <a:pt x="18577" y="6606"/>
                </a:lnTo>
                <a:lnTo>
                  <a:pt x="18619" y="6580"/>
                </a:lnTo>
                <a:lnTo>
                  <a:pt x="18662" y="6556"/>
                </a:lnTo>
                <a:lnTo>
                  <a:pt x="18705" y="6532"/>
                </a:lnTo>
                <a:lnTo>
                  <a:pt x="18748" y="6508"/>
                </a:lnTo>
                <a:lnTo>
                  <a:pt x="18790" y="6484"/>
                </a:lnTo>
                <a:lnTo>
                  <a:pt x="18832" y="6460"/>
                </a:lnTo>
                <a:lnTo>
                  <a:pt x="18873" y="6436"/>
                </a:lnTo>
                <a:lnTo>
                  <a:pt x="18913" y="6410"/>
                </a:lnTo>
                <a:lnTo>
                  <a:pt x="18951" y="6384"/>
                </a:lnTo>
                <a:lnTo>
                  <a:pt x="18988" y="6356"/>
                </a:lnTo>
                <a:lnTo>
                  <a:pt x="19005" y="6342"/>
                </a:lnTo>
                <a:lnTo>
                  <a:pt x="19022" y="6328"/>
                </a:lnTo>
                <a:lnTo>
                  <a:pt x="19038" y="6312"/>
                </a:lnTo>
                <a:lnTo>
                  <a:pt x="19054" y="6296"/>
                </a:lnTo>
                <a:lnTo>
                  <a:pt x="19068" y="6281"/>
                </a:lnTo>
                <a:lnTo>
                  <a:pt x="19083" y="6264"/>
                </a:lnTo>
                <a:lnTo>
                  <a:pt x="19096" y="6246"/>
                </a:lnTo>
                <a:lnTo>
                  <a:pt x="19109" y="6228"/>
                </a:lnTo>
                <a:lnTo>
                  <a:pt x="19121" y="6209"/>
                </a:lnTo>
                <a:lnTo>
                  <a:pt x="19132" y="6190"/>
                </a:lnTo>
                <a:lnTo>
                  <a:pt x="19142" y="6169"/>
                </a:lnTo>
                <a:lnTo>
                  <a:pt x="19151" y="6149"/>
                </a:lnTo>
                <a:lnTo>
                  <a:pt x="19162" y="6119"/>
                </a:lnTo>
                <a:lnTo>
                  <a:pt x="19172" y="6089"/>
                </a:lnTo>
                <a:lnTo>
                  <a:pt x="19179" y="6060"/>
                </a:lnTo>
                <a:lnTo>
                  <a:pt x="19185" y="6031"/>
                </a:lnTo>
                <a:lnTo>
                  <a:pt x="19188" y="6003"/>
                </a:lnTo>
                <a:lnTo>
                  <a:pt x="19191" y="5976"/>
                </a:lnTo>
                <a:lnTo>
                  <a:pt x="19192" y="5949"/>
                </a:lnTo>
                <a:lnTo>
                  <a:pt x="19191" y="5923"/>
                </a:lnTo>
                <a:lnTo>
                  <a:pt x="19188" y="5897"/>
                </a:lnTo>
                <a:lnTo>
                  <a:pt x="19185" y="5871"/>
                </a:lnTo>
                <a:lnTo>
                  <a:pt x="19180" y="5846"/>
                </a:lnTo>
                <a:lnTo>
                  <a:pt x="19173" y="5822"/>
                </a:lnTo>
                <a:lnTo>
                  <a:pt x="19166" y="5798"/>
                </a:lnTo>
                <a:lnTo>
                  <a:pt x="19156" y="5775"/>
                </a:lnTo>
                <a:lnTo>
                  <a:pt x="19146" y="5752"/>
                </a:lnTo>
                <a:lnTo>
                  <a:pt x="19136" y="5731"/>
                </a:lnTo>
                <a:lnTo>
                  <a:pt x="19122" y="5709"/>
                </a:lnTo>
                <a:lnTo>
                  <a:pt x="19109" y="5689"/>
                </a:lnTo>
                <a:lnTo>
                  <a:pt x="19095" y="5668"/>
                </a:lnTo>
                <a:lnTo>
                  <a:pt x="19080" y="5649"/>
                </a:lnTo>
                <a:lnTo>
                  <a:pt x="19065" y="5631"/>
                </a:lnTo>
                <a:lnTo>
                  <a:pt x="19048" y="5613"/>
                </a:lnTo>
                <a:lnTo>
                  <a:pt x="19030" y="5596"/>
                </a:lnTo>
                <a:lnTo>
                  <a:pt x="19012" y="5579"/>
                </a:lnTo>
                <a:lnTo>
                  <a:pt x="18994" y="5564"/>
                </a:lnTo>
                <a:lnTo>
                  <a:pt x="18975" y="5549"/>
                </a:lnTo>
                <a:lnTo>
                  <a:pt x="18954" y="5535"/>
                </a:lnTo>
                <a:lnTo>
                  <a:pt x="18934" y="5522"/>
                </a:lnTo>
                <a:lnTo>
                  <a:pt x="18914" y="5510"/>
                </a:lnTo>
                <a:lnTo>
                  <a:pt x="18893" y="5498"/>
                </a:lnTo>
                <a:lnTo>
                  <a:pt x="18873" y="5487"/>
                </a:lnTo>
                <a:lnTo>
                  <a:pt x="18851" y="5477"/>
                </a:lnTo>
                <a:lnTo>
                  <a:pt x="14713" y="79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Freeform 9">
            <a:extLst>
              <a:ext uri="{FF2B5EF4-FFF2-40B4-BE49-F238E27FC236}">
                <a16:creationId xmlns:a16="http://schemas.microsoft.com/office/drawing/2014/main" id="{DE93CFF2-BB1B-42CA-813B-B8FF9A386E7E}"/>
              </a:ext>
            </a:extLst>
          </p:cNvPr>
          <p:cNvSpPr>
            <a:spLocks noEditPoints="1"/>
          </p:cNvSpPr>
          <p:nvPr/>
        </p:nvSpPr>
        <p:spPr bwMode="auto">
          <a:xfrm>
            <a:off x="8167576" y="4454066"/>
            <a:ext cx="626004" cy="590210"/>
          </a:xfrm>
          <a:custGeom>
            <a:avLst/>
            <a:gdLst>
              <a:gd name="T0" fmla="*/ 2639 w 18328"/>
              <a:gd name="T1" fmla="*/ 14003 h 17280"/>
              <a:gd name="T2" fmla="*/ 2656 w 18328"/>
              <a:gd name="T3" fmla="*/ 1718 h 17280"/>
              <a:gd name="T4" fmla="*/ 3601 w 18328"/>
              <a:gd name="T5" fmla="*/ 796 h 17280"/>
              <a:gd name="T6" fmla="*/ 14635 w 18328"/>
              <a:gd name="T7" fmla="*/ 767 h 17280"/>
              <a:gd name="T8" fmla="*/ 14706 w 18328"/>
              <a:gd name="T9" fmla="*/ 1876 h 17280"/>
              <a:gd name="T10" fmla="*/ 14599 w 18328"/>
              <a:gd name="T11" fmla="*/ 7377 h 17280"/>
              <a:gd name="T12" fmla="*/ 14533 w 18328"/>
              <a:gd name="T13" fmla="*/ 15727 h 17280"/>
              <a:gd name="T14" fmla="*/ 13426 w 18328"/>
              <a:gd name="T15" fmla="*/ 16500 h 17280"/>
              <a:gd name="T16" fmla="*/ 12166 w 18328"/>
              <a:gd name="T17" fmla="*/ 15928 h 17280"/>
              <a:gd name="T18" fmla="*/ 11885 w 18328"/>
              <a:gd name="T19" fmla="*/ 14040 h 17280"/>
              <a:gd name="T20" fmla="*/ 4915 w 18328"/>
              <a:gd name="T21" fmla="*/ 5286 h 17280"/>
              <a:gd name="T22" fmla="*/ 4139 w 18328"/>
              <a:gd name="T23" fmla="*/ 5910 h 17280"/>
              <a:gd name="T24" fmla="*/ 5512 w 18328"/>
              <a:gd name="T25" fmla="*/ 10955 h 17280"/>
              <a:gd name="T26" fmla="*/ 4857 w 18328"/>
              <a:gd name="T27" fmla="*/ 10208 h 17280"/>
              <a:gd name="T28" fmla="*/ 4149 w 18328"/>
              <a:gd name="T29" fmla="*/ 11000 h 17280"/>
              <a:gd name="T30" fmla="*/ 4584 w 18328"/>
              <a:gd name="T31" fmla="*/ 2777 h 17280"/>
              <a:gd name="T32" fmla="*/ 5037 w 18328"/>
              <a:gd name="T33" fmla="*/ 4098 h 17280"/>
              <a:gd name="T34" fmla="*/ 5484 w 18328"/>
              <a:gd name="T35" fmla="*/ 3199 h 17280"/>
              <a:gd name="T36" fmla="*/ 5511 w 18328"/>
              <a:gd name="T37" fmla="*/ 8422 h 17280"/>
              <a:gd name="T38" fmla="*/ 4722 w 18328"/>
              <a:gd name="T39" fmla="*/ 7822 h 17280"/>
              <a:gd name="T40" fmla="*/ 4245 w 18328"/>
              <a:gd name="T41" fmla="*/ 8899 h 17280"/>
              <a:gd name="T42" fmla="*/ 6540 w 18328"/>
              <a:gd name="T43" fmla="*/ 11099 h 17280"/>
              <a:gd name="T44" fmla="*/ 7138 w 18328"/>
              <a:gd name="T45" fmla="*/ 11523 h 17280"/>
              <a:gd name="T46" fmla="*/ 11614 w 18328"/>
              <a:gd name="T47" fmla="*/ 11533 h 17280"/>
              <a:gd name="T48" fmla="*/ 12397 w 18328"/>
              <a:gd name="T49" fmla="*/ 10778 h 17280"/>
              <a:gd name="T50" fmla="*/ 11889 w 18328"/>
              <a:gd name="T51" fmla="*/ 10287 h 17280"/>
              <a:gd name="T52" fmla="*/ 8702 w 18328"/>
              <a:gd name="T53" fmla="*/ 10277 h 17280"/>
              <a:gd name="T54" fmla="*/ 6761 w 18328"/>
              <a:gd name="T55" fmla="*/ 10403 h 17280"/>
              <a:gd name="T56" fmla="*/ 6787 w 18328"/>
              <a:gd name="T57" fmla="*/ 2920 h 17280"/>
              <a:gd name="T58" fmla="*/ 6883 w 18328"/>
              <a:gd name="T59" fmla="*/ 4001 h 17280"/>
              <a:gd name="T60" fmla="*/ 8504 w 18328"/>
              <a:gd name="T61" fmla="*/ 4049 h 17280"/>
              <a:gd name="T62" fmla="*/ 10308 w 18328"/>
              <a:gd name="T63" fmla="*/ 4059 h 17280"/>
              <a:gd name="T64" fmla="*/ 12087 w 18328"/>
              <a:gd name="T65" fmla="*/ 3973 h 17280"/>
              <a:gd name="T66" fmla="*/ 12109 w 18328"/>
              <a:gd name="T67" fmla="*/ 2896 h 17280"/>
              <a:gd name="T68" fmla="*/ 10638 w 18328"/>
              <a:gd name="T69" fmla="*/ 2808 h 17280"/>
              <a:gd name="T70" fmla="*/ 7906 w 18328"/>
              <a:gd name="T71" fmla="*/ 2807 h 17280"/>
              <a:gd name="T72" fmla="*/ 12323 w 18328"/>
              <a:gd name="T73" fmla="*/ 5656 h 17280"/>
              <a:gd name="T74" fmla="*/ 11323 w 18328"/>
              <a:gd name="T75" fmla="*/ 5348 h 17280"/>
              <a:gd name="T76" fmla="*/ 7707 w 18328"/>
              <a:gd name="T77" fmla="*/ 5348 h 17280"/>
              <a:gd name="T78" fmla="*/ 6674 w 18328"/>
              <a:gd name="T79" fmla="*/ 5550 h 17280"/>
              <a:gd name="T80" fmla="*/ 6571 w 18328"/>
              <a:gd name="T81" fmla="*/ 6247 h 17280"/>
              <a:gd name="T82" fmla="*/ 7590 w 18328"/>
              <a:gd name="T83" fmla="*/ 6597 h 17280"/>
              <a:gd name="T84" fmla="*/ 12212 w 18328"/>
              <a:gd name="T85" fmla="*/ 6429 h 17280"/>
              <a:gd name="T86" fmla="*/ 12369 w 18328"/>
              <a:gd name="T87" fmla="*/ 8304 h 17280"/>
              <a:gd name="T88" fmla="*/ 11806 w 18328"/>
              <a:gd name="T89" fmla="*/ 7889 h 17280"/>
              <a:gd name="T90" fmla="*/ 6558 w 18328"/>
              <a:gd name="T91" fmla="*/ 8267 h 17280"/>
              <a:gd name="T92" fmla="*/ 6824 w 18328"/>
              <a:gd name="T93" fmla="*/ 9059 h 17280"/>
              <a:gd name="T94" fmla="*/ 11881 w 18328"/>
              <a:gd name="T95" fmla="*/ 9130 h 17280"/>
              <a:gd name="T96" fmla="*/ 12390 w 18328"/>
              <a:gd name="T97" fmla="*/ 8669 h 17280"/>
              <a:gd name="T98" fmla="*/ 18317 w 18328"/>
              <a:gd name="T99" fmla="*/ 2632 h 17280"/>
              <a:gd name="T100" fmla="*/ 17599 w 18328"/>
              <a:gd name="T101" fmla="*/ 482 h 17280"/>
              <a:gd name="T102" fmla="*/ 16460 w 18328"/>
              <a:gd name="T103" fmla="*/ 2 h 17280"/>
              <a:gd name="T104" fmla="*/ 2714 w 18328"/>
              <a:gd name="T105" fmla="*/ 327 h 17280"/>
              <a:gd name="T106" fmla="*/ 1867 w 18328"/>
              <a:gd name="T107" fmla="*/ 1917 h 17280"/>
              <a:gd name="T108" fmla="*/ 1865 w 18328"/>
              <a:gd name="T109" fmla="*/ 8028 h 17280"/>
              <a:gd name="T110" fmla="*/ 1865 w 18328"/>
              <a:gd name="T111" fmla="*/ 13472 h 17280"/>
              <a:gd name="T112" fmla="*/ 368 w 18328"/>
              <a:gd name="T113" fmla="*/ 16240 h 17280"/>
              <a:gd name="T114" fmla="*/ 2187 w 18328"/>
              <a:gd name="T115" fmla="*/ 17266 h 17280"/>
              <a:gd name="T116" fmla="*/ 14652 w 18328"/>
              <a:gd name="T117" fmla="*/ 16842 h 17280"/>
              <a:gd name="T118" fmla="*/ 15354 w 18328"/>
              <a:gd name="T119" fmla="*/ 15510 h 17280"/>
              <a:gd name="T120" fmla="*/ 15365 w 18328"/>
              <a:gd name="T121" fmla="*/ 9464 h 17280"/>
              <a:gd name="T122" fmla="*/ 16276 w 18328"/>
              <a:gd name="T123" fmla="*/ 3094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28" h="17280">
                <a:moveTo>
                  <a:pt x="11882" y="14026"/>
                </a:moveTo>
                <a:lnTo>
                  <a:pt x="11857" y="14025"/>
                </a:lnTo>
                <a:lnTo>
                  <a:pt x="11791" y="14023"/>
                </a:lnTo>
                <a:lnTo>
                  <a:pt x="11686" y="14022"/>
                </a:lnTo>
                <a:lnTo>
                  <a:pt x="11544" y="14020"/>
                </a:lnTo>
                <a:lnTo>
                  <a:pt x="11164" y="14019"/>
                </a:lnTo>
                <a:lnTo>
                  <a:pt x="10668" y="14018"/>
                </a:lnTo>
                <a:lnTo>
                  <a:pt x="10078" y="14017"/>
                </a:lnTo>
                <a:lnTo>
                  <a:pt x="9413" y="14017"/>
                </a:lnTo>
                <a:lnTo>
                  <a:pt x="8693" y="14017"/>
                </a:lnTo>
                <a:lnTo>
                  <a:pt x="7939" y="14018"/>
                </a:lnTo>
                <a:lnTo>
                  <a:pt x="7171" y="14018"/>
                </a:lnTo>
                <a:lnTo>
                  <a:pt x="6408" y="14019"/>
                </a:lnTo>
                <a:lnTo>
                  <a:pt x="5670" y="14020"/>
                </a:lnTo>
                <a:lnTo>
                  <a:pt x="4979" y="14020"/>
                </a:lnTo>
                <a:lnTo>
                  <a:pt x="4354" y="14022"/>
                </a:lnTo>
                <a:lnTo>
                  <a:pt x="3815" y="14022"/>
                </a:lnTo>
                <a:lnTo>
                  <a:pt x="3382" y="14022"/>
                </a:lnTo>
                <a:lnTo>
                  <a:pt x="3075" y="14022"/>
                </a:lnTo>
                <a:lnTo>
                  <a:pt x="3039" y="14022"/>
                </a:lnTo>
                <a:lnTo>
                  <a:pt x="2984" y="14024"/>
                </a:lnTo>
                <a:lnTo>
                  <a:pt x="2916" y="14025"/>
                </a:lnTo>
                <a:lnTo>
                  <a:pt x="2844" y="14026"/>
                </a:lnTo>
                <a:lnTo>
                  <a:pt x="2773" y="14026"/>
                </a:lnTo>
                <a:lnTo>
                  <a:pt x="2711" y="14024"/>
                </a:lnTo>
                <a:lnTo>
                  <a:pt x="2686" y="14023"/>
                </a:lnTo>
                <a:lnTo>
                  <a:pt x="2666" y="14019"/>
                </a:lnTo>
                <a:lnTo>
                  <a:pt x="2658" y="14018"/>
                </a:lnTo>
                <a:lnTo>
                  <a:pt x="2651" y="14016"/>
                </a:lnTo>
                <a:lnTo>
                  <a:pt x="2646" y="14015"/>
                </a:lnTo>
                <a:lnTo>
                  <a:pt x="2643" y="14012"/>
                </a:lnTo>
                <a:lnTo>
                  <a:pt x="2640" y="14009"/>
                </a:lnTo>
                <a:lnTo>
                  <a:pt x="2639" y="14003"/>
                </a:lnTo>
                <a:lnTo>
                  <a:pt x="2637" y="13997"/>
                </a:lnTo>
                <a:lnTo>
                  <a:pt x="2636" y="13989"/>
                </a:lnTo>
                <a:lnTo>
                  <a:pt x="2634" y="13969"/>
                </a:lnTo>
                <a:lnTo>
                  <a:pt x="2631" y="13942"/>
                </a:lnTo>
                <a:lnTo>
                  <a:pt x="2630" y="13882"/>
                </a:lnTo>
                <a:lnTo>
                  <a:pt x="2630" y="13810"/>
                </a:lnTo>
                <a:lnTo>
                  <a:pt x="2631" y="13738"/>
                </a:lnTo>
                <a:lnTo>
                  <a:pt x="2632" y="13671"/>
                </a:lnTo>
                <a:lnTo>
                  <a:pt x="2635" y="13615"/>
                </a:lnTo>
                <a:lnTo>
                  <a:pt x="2635" y="13579"/>
                </a:lnTo>
                <a:lnTo>
                  <a:pt x="2636" y="9174"/>
                </a:lnTo>
                <a:lnTo>
                  <a:pt x="2636" y="8733"/>
                </a:lnTo>
                <a:lnTo>
                  <a:pt x="2635" y="8292"/>
                </a:lnTo>
                <a:lnTo>
                  <a:pt x="2634" y="7852"/>
                </a:lnTo>
                <a:lnTo>
                  <a:pt x="2632" y="7410"/>
                </a:lnTo>
                <a:lnTo>
                  <a:pt x="2631" y="6969"/>
                </a:lnTo>
                <a:lnTo>
                  <a:pt x="2630" y="6528"/>
                </a:lnTo>
                <a:lnTo>
                  <a:pt x="2628" y="6087"/>
                </a:lnTo>
                <a:lnTo>
                  <a:pt x="2627" y="5645"/>
                </a:lnTo>
                <a:lnTo>
                  <a:pt x="2625" y="5204"/>
                </a:lnTo>
                <a:lnTo>
                  <a:pt x="2625" y="4762"/>
                </a:lnTo>
                <a:lnTo>
                  <a:pt x="2625" y="4322"/>
                </a:lnTo>
                <a:lnTo>
                  <a:pt x="2625" y="3880"/>
                </a:lnTo>
                <a:lnTo>
                  <a:pt x="2627" y="3440"/>
                </a:lnTo>
                <a:lnTo>
                  <a:pt x="2629" y="2998"/>
                </a:lnTo>
                <a:lnTo>
                  <a:pt x="2631" y="2558"/>
                </a:lnTo>
                <a:lnTo>
                  <a:pt x="2635" y="2117"/>
                </a:lnTo>
                <a:lnTo>
                  <a:pt x="2637" y="2006"/>
                </a:lnTo>
                <a:lnTo>
                  <a:pt x="2639" y="1904"/>
                </a:lnTo>
                <a:lnTo>
                  <a:pt x="2642" y="1856"/>
                </a:lnTo>
                <a:lnTo>
                  <a:pt x="2645" y="1809"/>
                </a:lnTo>
                <a:lnTo>
                  <a:pt x="2650" y="1763"/>
                </a:lnTo>
                <a:lnTo>
                  <a:pt x="2656" y="1718"/>
                </a:lnTo>
                <a:lnTo>
                  <a:pt x="2663" y="1676"/>
                </a:lnTo>
                <a:lnTo>
                  <a:pt x="2672" y="1632"/>
                </a:lnTo>
                <a:lnTo>
                  <a:pt x="2684" y="1590"/>
                </a:lnTo>
                <a:lnTo>
                  <a:pt x="2698" y="1548"/>
                </a:lnTo>
                <a:lnTo>
                  <a:pt x="2714" y="1506"/>
                </a:lnTo>
                <a:lnTo>
                  <a:pt x="2732" y="1464"/>
                </a:lnTo>
                <a:lnTo>
                  <a:pt x="2753" y="1421"/>
                </a:lnTo>
                <a:lnTo>
                  <a:pt x="2777" y="1377"/>
                </a:lnTo>
                <a:lnTo>
                  <a:pt x="2798" y="1338"/>
                </a:lnTo>
                <a:lnTo>
                  <a:pt x="2821" y="1303"/>
                </a:lnTo>
                <a:lnTo>
                  <a:pt x="2844" y="1269"/>
                </a:lnTo>
                <a:lnTo>
                  <a:pt x="2866" y="1236"/>
                </a:lnTo>
                <a:lnTo>
                  <a:pt x="2890" y="1205"/>
                </a:lnTo>
                <a:lnTo>
                  <a:pt x="2913" y="1176"/>
                </a:lnTo>
                <a:lnTo>
                  <a:pt x="2937" y="1147"/>
                </a:lnTo>
                <a:lnTo>
                  <a:pt x="2962" y="1121"/>
                </a:lnTo>
                <a:lnTo>
                  <a:pt x="2989" y="1094"/>
                </a:lnTo>
                <a:lnTo>
                  <a:pt x="3015" y="1069"/>
                </a:lnTo>
                <a:lnTo>
                  <a:pt x="3044" y="1045"/>
                </a:lnTo>
                <a:lnTo>
                  <a:pt x="3073" y="1021"/>
                </a:lnTo>
                <a:lnTo>
                  <a:pt x="3105" y="997"/>
                </a:lnTo>
                <a:lnTo>
                  <a:pt x="3139" y="974"/>
                </a:lnTo>
                <a:lnTo>
                  <a:pt x="3173" y="951"/>
                </a:lnTo>
                <a:lnTo>
                  <a:pt x="3211" y="928"/>
                </a:lnTo>
                <a:lnTo>
                  <a:pt x="3249" y="907"/>
                </a:lnTo>
                <a:lnTo>
                  <a:pt x="3288" y="888"/>
                </a:lnTo>
                <a:lnTo>
                  <a:pt x="3328" y="871"/>
                </a:lnTo>
                <a:lnTo>
                  <a:pt x="3370" y="854"/>
                </a:lnTo>
                <a:lnTo>
                  <a:pt x="3414" y="840"/>
                </a:lnTo>
                <a:lnTo>
                  <a:pt x="3459" y="827"/>
                </a:lnTo>
                <a:lnTo>
                  <a:pt x="3505" y="815"/>
                </a:lnTo>
                <a:lnTo>
                  <a:pt x="3552" y="805"/>
                </a:lnTo>
                <a:lnTo>
                  <a:pt x="3601" y="796"/>
                </a:lnTo>
                <a:lnTo>
                  <a:pt x="3651" y="788"/>
                </a:lnTo>
                <a:lnTo>
                  <a:pt x="3701" y="781"/>
                </a:lnTo>
                <a:lnTo>
                  <a:pt x="3752" y="775"/>
                </a:lnTo>
                <a:lnTo>
                  <a:pt x="3803" y="770"/>
                </a:lnTo>
                <a:lnTo>
                  <a:pt x="3856" y="766"/>
                </a:lnTo>
                <a:lnTo>
                  <a:pt x="3908" y="763"/>
                </a:lnTo>
                <a:lnTo>
                  <a:pt x="3962" y="760"/>
                </a:lnTo>
                <a:lnTo>
                  <a:pt x="4070" y="757"/>
                </a:lnTo>
                <a:lnTo>
                  <a:pt x="4178" y="757"/>
                </a:lnTo>
                <a:lnTo>
                  <a:pt x="4286" y="758"/>
                </a:lnTo>
                <a:lnTo>
                  <a:pt x="4394" y="760"/>
                </a:lnTo>
                <a:lnTo>
                  <a:pt x="4501" y="763"/>
                </a:lnTo>
                <a:lnTo>
                  <a:pt x="4606" y="765"/>
                </a:lnTo>
                <a:lnTo>
                  <a:pt x="4708" y="767"/>
                </a:lnTo>
                <a:lnTo>
                  <a:pt x="4807" y="767"/>
                </a:lnTo>
                <a:lnTo>
                  <a:pt x="13618" y="768"/>
                </a:lnTo>
                <a:lnTo>
                  <a:pt x="13674" y="768"/>
                </a:lnTo>
                <a:lnTo>
                  <a:pt x="13729" y="768"/>
                </a:lnTo>
                <a:lnTo>
                  <a:pt x="13784" y="768"/>
                </a:lnTo>
                <a:lnTo>
                  <a:pt x="13839" y="768"/>
                </a:lnTo>
                <a:lnTo>
                  <a:pt x="13894" y="768"/>
                </a:lnTo>
                <a:lnTo>
                  <a:pt x="13949" y="768"/>
                </a:lnTo>
                <a:lnTo>
                  <a:pt x="14004" y="768"/>
                </a:lnTo>
                <a:lnTo>
                  <a:pt x="14060" y="768"/>
                </a:lnTo>
                <a:lnTo>
                  <a:pt x="14115" y="768"/>
                </a:lnTo>
                <a:lnTo>
                  <a:pt x="14170" y="768"/>
                </a:lnTo>
                <a:lnTo>
                  <a:pt x="14225" y="768"/>
                </a:lnTo>
                <a:lnTo>
                  <a:pt x="14280" y="768"/>
                </a:lnTo>
                <a:lnTo>
                  <a:pt x="14335" y="768"/>
                </a:lnTo>
                <a:lnTo>
                  <a:pt x="14390" y="768"/>
                </a:lnTo>
                <a:lnTo>
                  <a:pt x="14446" y="768"/>
                </a:lnTo>
                <a:lnTo>
                  <a:pt x="14501" y="768"/>
                </a:lnTo>
                <a:lnTo>
                  <a:pt x="14635" y="767"/>
                </a:lnTo>
                <a:lnTo>
                  <a:pt x="14748" y="767"/>
                </a:lnTo>
                <a:lnTo>
                  <a:pt x="14843" y="766"/>
                </a:lnTo>
                <a:lnTo>
                  <a:pt x="14920" y="765"/>
                </a:lnTo>
                <a:lnTo>
                  <a:pt x="14981" y="766"/>
                </a:lnTo>
                <a:lnTo>
                  <a:pt x="15027" y="767"/>
                </a:lnTo>
                <a:lnTo>
                  <a:pt x="15045" y="768"/>
                </a:lnTo>
                <a:lnTo>
                  <a:pt x="15060" y="771"/>
                </a:lnTo>
                <a:lnTo>
                  <a:pt x="15072" y="773"/>
                </a:lnTo>
                <a:lnTo>
                  <a:pt x="15082" y="776"/>
                </a:lnTo>
                <a:lnTo>
                  <a:pt x="15089" y="780"/>
                </a:lnTo>
                <a:lnTo>
                  <a:pt x="15093" y="785"/>
                </a:lnTo>
                <a:lnTo>
                  <a:pt x="15095" y="789"/>
                </a:lnTo>
                <a:lnTo>
                  <a:pt x="15095" y="796"/>
                </a:lnTo>
                <a:lnTo>
                  <a:pt x="15093" y="803"/>
                </a:lnTo>
                <a:lnTo>
                  <a:pt x="15090" y="810"/>
                </a:lnTo>
                <a:lnTo>
                  <a:pt x="15085" y="819"/>
                </a:lnTo>
                <a:lnTo>
                  <a:pt x="15079" y="828"/>
                </a:lnTo>
                <a:lnTo>
                  <a:pt x="15063" y="851"/>
                </a:lnTo>
                <a:lnTo>
                  <a:pt x="15045" y="879"/>
                </a:lnTo>
                <a:lnTo>
                  <a:pt x="15035" y="895"/>
                </a:lnTo>
                <a:lnTo>
                  <a:pt x="15026" y="912"/>
                </a:lnTo>
                <a:lnTo>
                  <a:pt x="15015" y="930"/>
                </a:lnTo>
                <a:lnTo>
                  <a:pt x="15005" y="951"/>
                </a:lnTo>
                <a:lnTo>
                  <a:pt x="14963" y="1044"/>
                </a:lnTo>
                <a:lnTo>
                  <a:pt x="14922" y="1137"/>
                </a:lnTo>
                <a:lnTo>
                  <a:pt x="14886" y="1230"/>
                </a:lnTo>
                <a:lnTo>
                  <a:pt x="14853" y="1321"/>
                </a:lnTo>
                <a:lnTo>
                  <a:pt x="14822" y="1414"/>
                </a:lnTo>
                <a:lnTo>
                  <a:pt x="14794" y="1506"/>
                </a:lnTo>
                <a:lnTo>
                  <a:pt x="14768" y="1599"/>
                </a:lnTo>
                <a:lnTo>
                  <a:pt x="14745" y="1691"/>
                </a:lnTo>
                <a:lnTo>
                  <a:pt x="14724" y="1784"/>
                </a:lnTo>
                <a:lnTo>
                  <a:pt x="14706" y="1876"/>
                </a:lnTo>
                <a:lnTo>
                  <a:pt x="14689" y="1969"/>
                </a:lnTo>
                <a:lnTo>
                  <a:pt x="14674" y="2062"/>
                </a:lnTo>
                <a:lnTo>
                  <a:pt x="14661" y="2155"/>
                </a:lnTo>
                <a:lnTo>
                  <a:pt x="14650" y="2249"/>
                </a:lnTo>
                <a:lnTo>
                  <a:pt x="14641" y="2343"/>
                </a:lnTo>
                <a:lnTo>
                  <a:pt x="14633" y="2438"/>
                </a:lnTo>
                <a:lnTo>
                  <a:pt x="14626" y="2534"/>
                </a:lnTo>
                <a:lnTo>
                  <a:pt x="14620" y="2630"/>
                </a:lnTo>
                <a:lnTo>
                  <a:pt x="14615" y="2726"/>
                </a:lnTo>
                <a:lnTo>
                  <a:pt x="14612" y="2824"/>
                </a:lnTo>
                <a:lnTo>
                  <a:pt x="14609" y="2921"/>
                </a:lnTo>
                <a:lnTo>
                  <a:pt x="14606" y="3020"/>
                </a:lnTo>
                <a:lnTo>
                  <a:pt x="14605" y="3120"/>
                </a:lnTo>
                <a:lnTo>
                  <a:pt x="14604" y="3221"/>
                </a:lnTo>
                <a:lnTo>
                  <a:pt x="14603" y="3426"/>
                </a:lnTo>
                <a:lnTo>
                  <a:pt x="14602" y="3635"/>
                </a:lnTo>
                <a:lnTo>
                  <a:pt x="14601" y="3849"/>
                </a:lnTo>
                <a:lnTo>
                  <a:pt x="14598" y="4068"/>
                </a:lnTo>
                <a:lnTo>
                  <a:pt x="14595" y="4288"/>
                </a:lnTo>
                <a:lnTo>
                  <a:pt x="14593" y="4509"/>
                </a:lnTo>
                <a:lnTo>
                  <a:pt x="14590" y="4728"/>
                </a:lnTo>
                <a:lnTo>
                  <a:pt x="14590" y="4949"/>
                </a:lnTo>
                <a:lnTo>
                  <a:pt x="14590" y="5169"/>
                </a:lnTo>
                <a:lnTo>
                  <a:pt x="14590" y="5390"/>
                </a:lnTo>
                <a:lnTo>
                  <a:pt x="14591" y="5611"/>
                </a:lnTo>
                <a:lnTo>
                  <a:pt x="14593" y="5832"/>
                </a:lnTo>
                <a:lnTo>
                  <a:pt x="14594" y="6052"/>
                </a:lnTo>
                <a:lnTo>
                  <a:pt x="14595" y="6274"/>
                </a:lnTo>
                <a:lnTo>
                  <a:pt x="14596" y="6495"/>
                </a:lnTo>
                <a:lnTo>
                  <a:pt x="14597" y="6715"/>
                </a:lnTo>
                <a:lnTo>
                  <a:pt x="14598" y="6937"/>
                </a:lnTo>
                <a:lnTo>
                  <a:pt x="14599" y="7157"/>
                </a:lnTo>
                <a:lnTo>
                  <a:pt x="14599" y="7377"/>
                </a:lnTo>
                <a:lnTo>
                  <a:pt x="14599" y="7597"/>
                </a:lnTo>
                <a:lnTo>
                  <a:pt x="14598" y="8038"/>
                </a:lnTo>
                <a:lnTo>
                  <a:pt x="14597" y="8478"/>
                </a:lnTo>
                <a:lnTo>
                  <a:pt x="14596" y="8920"/>
                </a:lnTo>
                <a:lnTo>
                  <a:pt x="14596" y="9360"/>
                </a:lnTo>
                <a:lnTo>
                  <a:pt x="14596" y="9802"/>
                </a:lnTo>
                <a:lnTo>
                  <a:pt x="14596" y="10242"/>
                </a:lnTo>
                <a:lnTo>
                  <a:pt x="14596" y="10684"/>
                </a:lnTo>
                <a:lnTo>
                  <a:pt x="14596" y="11125"/>
                </a:lnTo>
                <a:lnTo>
                  <a:pt x="14597" y="11566"/>
                </a:lnTo>
                <a:lnTo>
                  <a:pt x="14597" y="12007"/>
                </a:lnTo>
                <a:lnTo>
                  <a:pt x="14597" y="12448"/>
                </a:lnTo>
                <a:lnTo>
                  <a:pt x="14598" y="12889"/>
                </a:lnTo>
                <a:lnTo>
                  <a:pt x="14598" y="13330"/>
                </a:lnTo>
                <a:lnTo>
                  <a:pt x="14598" y="13771"/>
                </a:lnTo>
                <a:lnTo>
                  <a:pt x="14598" y="14212"/>
                </a:lnTo>
                <a:lnTo>
                  <a:pt x="14598" y="14653"/>
                </a:lnTo>
                <a:lnTo>
                  <a:pt x="14599" y="14774"/>
                </a:lnTo>
                <a:lnTo>
                  <a:pt x="14602" y="14890"/>
                </a:lnTo>
                <a:lnTo>
                  <a:pt x="14603" y="14999"/>
                </a:lnTo>
                <a:lnTo>
                  <a:pt x="14604" y="15103"/>
                </a:lnTo>
                <a:lnTo>
                  <a:pt x="14604" y="15203"/>
                </a:lnTo>
                <a:lnTo>
                  <a:pt x="14602" y="15298"/>
                </a:lnTo>
                <a:lnTo>
                  <a:pt x="14599" y="15344"/>
                </a:lnTo>
                <a:lnTo>
                  <a:pt x="14597" y="15390"/>
                </a:lnTo>
                <a:lnTo>
                  <a:pt x="14594" y="15435"/>
                </a:lnTo>
                <a:lnTo>
                  <a:pt x="14588" y="15478"/>
                </a:lnTo>
                <a:lnTo>
                  <a:pt x="14582" y="15521"/>
                </a:lnTo>
                <a:lnTo>
                  <a:pt x="14575" y="15563"/>
                </a:lnTo>
                <a:lnTo>
                  <a:pt x="14567" y="15605"/>
                </a:lnTo>
                <a:lnTo>
                  <a:pt x="14557" y="15646"/>
                </a:lnTo>
                <a:lnTo>
                  <a:pt x="14546" y="15687"/>
                </a:lnTo>
                <a:lnTo>
                  <a:pt x="14533" y="15727"/>
                </a:lnTo>
                <a:lnTo>
                  <a:pt x="14518" y="15767"/>
                </a:lnTo>
                <a:lnTo>
                  <a:pt x="14502" y="15807"/>
                </a:lnTo>
                <a:lnTo>
                  <a:pt x="14485" y="15846"/>
                </a:lnTo>
                <a:lnTo>
                  <a:pt x="14464" y="15886"/>
                </a:lnTo>
                <a:lnTo>
                  <a:pt x="14442" y="15925"/>
                </a:lnTo>
                <a:lnTo>
                  <a:pt x="14418" y="15964"/>
                </a:lnTo>
                <a:lnTo>
                  <a:pt x="14392" y="16003"/>
                </a:lnTo>
                <a:lnTo>
                  <a:pt x="14362" y="16042"/>
                </a:lnTo>
                <a:lnTo>
                  <a:pt x="14331" y="16083"/>
                </a:lnTo>
                <a:lnTo>
                  <a:pt x="14298" y="16122"/>
                </a:lnTo>
                <a:lnTo>
                  <a:pt x="14268" y="16155"/>
                </a:lnTo>
                <a:lnTo>
                  <a:pt x="14237" y="16186"/>
                </a:lnTo>
                <a:lnTo>
                  <a:pt x="14206" y="16214"/>
                </a:lnTo>
                <a:lnTo>
                  <a:pt x="14176" y="16242"/>
                </a:lnTo>
                <a:lnTo>
                  <a:pt x="14143" y="16268"/>
                </a:lnTo>
                <a:lnTo>
                  <a:pt x="14110" y="16294"/>
                </a:lnTo>
                <a:lnTo>
                  <a:pt x="14077" y="16317"/>
                </a:lnTo>
                <a:lnTo>
                  <a:pt x="14043" y="16338"/>
                </a:lnTo>
                <a:lnTo>
                  <a:pt x="14007" y="16358"/>
                </a:lnTo>
                <a:lnTo>
                  <a:pt x="13972" y="16377"/>
                </a:lnTo>
                <a:lnTo>
                  <a:pt x="13935" y="16395"/>
                </a:lnTo>
                <a:lnTo>
                  <a:pt x="13897" y="16411"/>
                </a:lnTo>
                <a:lnTo>
                  <a:pt x="13859" y="16424"/>
                </a:lnTo>
                <a:lnTo>
                  <a:pt x="13819" y="16438"/>
                </a:lnTo>
                <a:lnTo>
                  <a:pt x="13779" y="16450"/>
                </a:lnTo>
                <a:lnTo>
                  <a:pt x="13739" y="16460"/>
                </a:lnTo>
                <a:lnTo>
                  <a:pt x="13697" y="16469"/>
                </a:lnTo>
                <a:lnTo>
                  <a:pt x="13654" y="16477"/>
                </a:lnTo>
                <a:lnTo>
                  <a:pt x="13611" y="16484"/>
                </a:lnTo>
                <a:lnTo>
                  <a:pt x="13566" y="16490"/>
                </a:lnTo>
                <a:lnTo>
                  <a:pt x="13520" y="16494"/>
                </a:lnTo>
                <a:lnTo>
                  <a:pt x="13475" y="16498"/>
                </a:lnTo>
                <a:lnTo>
                  <a:pt x="13426" y="16500"/>
                </a:lnTo>
                <a:lnTo>
                  <a:pt x="13378" y="16500"/>
                </a:lnTo>
                <a:lnTo>
                  <a:pt x="13328" y="16500"/>
                </a:lnTo>
                <a:lnTo>
                  <a:pt x="13277" y="16499"/>
                </a:lnTo>
                <a:lnTo>
                  <a:pt x="13226" y="16497"/>
                </a:lnTo>
                <a:lnTo>
                  <a:pt x="13173" y="16493"/>
                </a:lnTo>
                <a:lnTo>
                  <a:pt x="13119" y="16489"/>
                </a:lnTo>
                <a:lnTo>
                  <a:pt x="13064" y="16484"/>
                </a:lnTo>
                <a:lnTo>
                  <a:pt x="13007" y="16477"/>
                </a:lnTo>
                <a:lnTo>
                  <a:pt x="12950" y="16470"/>
                </a:lnTo>
                <a:lnTo>
                  <a:pt x="12903" y="16462"/>
                </a:lnTo>
                <a:lnTo>
                  <a:pt x="12857" y="16454"/>
                </a:lnTo>
                <a:lnTo>
                  <a:pt x="12814" y="16444"/>
                </a:lnTo>
                <a:lnTo>
                  <a:pt x="12770" y="16432"/>
                </a:lnTo>
                <a:lnTo>
                  <a:pt x="12729" y="16419"/>
                </a:lnTo>
                <a:lnTo>
                  <a:pt x="12688" y="16405"/>
                </a:lnTo>
                <a:lnTo>
                  <a:pt x="12649" y="16389"/>
                </a:lnTo>
                <a:lnTo>
                  <a:pt x="12611" y="16372"/>
                </a:lnTo>
                <a:lnTo>
                  <a:pt x="12574" y="16352"/>
                </a:lnTo>
                <a:lnTo>
                  <a:pt x="12540" y="16333"/>
                </a:lnTo>
                <a:lnTo>
                  <a:pt x="12505" y="16312"/>
                </a:lnTo>
                <a:lnTo>
                  <a:pt x="12472" y="16289"/>
                </a:lnTo>
                <a:lnTo>
                  <a:pt x="12441" y="16265"/>
                </a:lnTo>
                <a:lnTo>
                  <a:pt x="12410" y="16240"/>
                </a:lnTo>
                <a:lnTo>
                  <a:pt x="12381" y="16213"/>
                </a:lnTo>
                <a:lnTo>
                  <a:pt x="12353" y="16187"/>
                </a:lnTo>
                <a:lnTo>
                  <a:pt x="12326" y="16158"/>
                </a:lnTo>
                <a:lnTo>
                  <a:pt x="12300" y="16128"/>
                </a:lnTo>
                <a:lnTo>
                  <a:pt x="12275" y="16097"/>
                </a:lnTo>
                <a:lnTo>
                  <a:pt x="12251" y="16065"/>
                </a:lnTo>
                <a:lnTo>
                  <a:pt x="12228" y="16033"/>
                </a:lnTo>
                <a:lnTo>
                  <a:pt x="12206" y="15999"/>
                </a:lnTo>
                <a:lnTo>
                  <a:pt x="12187" y="15964"/>
                </a:lnTo>
                <a:lnTo>
                  <a:pt x="12166" y="15928"/>
                </a:lnTo>
                <a:lnTo>
                  <a:pt x="12148" y="15891"/>
                </a:lnTo>
                <a:lnTo>
                  <a:pt x="12131" y="15853"/>
                </a:lnTo>
                <a:lnTo>
                  <a:pt x="12114" y="15815"/>
                </a:lnTo>
                <a:lnTo>
                  <a:pt x="12099" y="15775"/>
                </a:lnTo>
                <a:lnTo>
                  <a:pt x="12084" y="15735"/>
                </a:lnTo>
                <a:lnTo>
                  <a:pt x="12070" y="15694"/>
                </a:lnTo>
                <a:lnTo>
                  <a:pt x="12058" y="15651"/>
                </a:lnTo>
                <a:lnTo>
                  <a:pt x="12045" y="15609"/>
                </a:lnTo>
                <a:lnTo>
                  <a:pt x="12032" y="15560"/>
                </a:lnTo>
                <a:lnTo>
                  <a:pt x="12021" y="15510"/>
                </a:lnTo>
                <a:lnTo>
                  <a:pt x="12012" y="15462"/>
                </a:lnTo>
                <a:lnTo>
                  <a:pt x="12003" y="15415"/>
                </a:lnTo>
                <a:lnTo>
                  <a:pt x="11987" y="15322"/>
                </a:lnTo>
                <a:lnTo>
                  <a:pt x="11974" y="15230"/>
                </a:lnTo>
                <a:lnTo>
                  <a:pt x="11962" y="15139"/>
                </a:lnTo>
                <a:lnTo>
                  <a:pt x="11950" y="15046"/>
                </a:lnTo>
                <a:lnTo>
                  <a:pt x="11937" y="14951"/>
                </a:lnTo>
                <a:lnTo>
                  <a:pt x="11921" y="14851"/>
                </a:lnTo>
                <a:lnTo>
                  <a:pt x="11917" y="14821"/>
                </a:lnTo>
                <a:lnTo>
                  <a:pt x="11913" y="14781"/>
                </a:lnTo>
                <a:lnTo>
                  <a:pt x="11911" y="14730"/>
                </a:lnTo>
                <a:lnTo>
                  <a:pt x="11907" y="14673"/>
                </a:lnTo>
                <a:lnTo>
                  <a:pt x="11905" y="14610"/>
                </a:lnTo>
                <a:lnTo>
                  <a:pt x="11903" y="14543"/>
                </a:lnTo>
                <a:lnTo>
                  <a:pt x="11902" y="14473"/>
                </a:lnTo>
                <a:lnTo>
                  <a:pt x="11899" y="14403"/>
                </a:lnTo>
                <a:lnTo>
                  <a:pt x="11897" y="14335"/>
                </a:lnTo>
                <a:lnTo>
                  <a:pt x="11896" y="14268"/>
                </a:lnTo>
                <a:lnTo>
                  <a:pt x="11894" y="14207"/>
                </a:lnTo>
                <a:lnTo>
                  <a:pt x="11893" y="14151"/>
                </a:lnTo>
                <a:lnTo>
                  <a:pt x="11890" y="14104"/>
                </a:lnTo>
                <a:lnTo>
                  <a:pt x="11888" y="14066"/>
                </a:lnTo>
                <a:lnTo>
                  <a:pt x="11885" y="14040"/>
                </a:lnTo>
                <a:lnTo>
                  <a:pt x="11882" y="14026"/>
                </a:lnTo>
                <a:close/>
                <a:moveTo>
                  <a:pt x="5514" y="6019"/>
                </a:moveTo>
                <a:lnTo>
                  <a:pt x="5518" y="5983"/>
                </a:lnTo>
                <a:lnTo>
                  <a:pt x="5519" y="5946"/>
                </a:lnTo>
                <a:lnTo>
                  <a:pt x="5518" y="5909"/>
                </a:lnTo>
                <a:lnTo>
                  <a:pt x="5514" y="5875"/>
                </a:lnTo>
                <a:lnTo>
                  <a:pt x="5510" y="5839"/>
                </a:lnTo>
                <a:lnTo>
                  <a:pt x="5503" y="5806"/>
                </a:lnTo>
                <a:lnTo>
                  <a:pt x="5495" y="5773"/>
                </a:lnTo>
                <a:lnTo>
                  <a:pt x="5485" y="5741"/>
                </a:lnTo>
                <a:lnTo>
                  <a:pt x="5472" y="5710"/>
                </a:lnTo>
                <a:lnTo>
                  <a:pt x="5459" y="5679"/>
                </a:lnTo>
                <a:lnTo>
                  <a:pt x="5443" y="5649"/>
                </a:lnTo>
                <a:lnTo>
                  <a:pt x="5427" y="5620"/>
                </a:lnTo>
                <a:lnTo>
                  <a:pt x="5409" y="5593"/>
                </a:lnTo>
                <a:lnTo>
                  <a:pt x="5390" y="5566"/>
                </a:lnTo>
                <a:lnTo>
                  <a:pt x="5369" y="5540"/>
                </a:lnTo>
                <a:lnTo>
                  <a:pt x="5347" y="5516"/>
                </a:lnTo>
                <a:lnTo>
                  <a:pt x="5324" y="5492"/>
                </a:lnTo>
                <a:lnTo>
                  <a:pt x="5300" y="5470"/>
                </a:lnTo>
                <a:lnTo>
                  <a:pt x="5275" y="5448"/>
                </a:lnTo>
                <a:lnTo>
                  <a:pt x="5249" y="5427"/>
                </a:lnTo>
                <a:lnTo>
                  <a:pt x="5221" y="5408"/>
                </a:lnTo>
                <a:lnTo>
                  <a:pt x="5194" y="5391"/>
                </a:lnTo>
                <a:lnTo>
                  <a:pt x="5165" y="5373"/>
                </a:lnTo>
                <a:lnTo>
                  <a:pt x="5135" y="5359"/>
                </a:lnTo>
                <a:lnTo>
                  <a:pt x="5105" y="5344"/>
                </a:lnTo>
                <a:lnTo>
                  <a:pt x="5075" y="5331"/>
                </a:lnTo>
                <a:lnTo>
                  <a:pt x="5044" y="5320"/>
                </a:lnTo>
                <a:lnTo>
                  <a:pt x="5012" y="5309"/>
                </a:lnTo>
                <a:lnTo>
                  <a:pt x="4981" y="5300"/>
                </a:lnTo>
                <a:lnTo>
                  <a:pt x="4949" y="5293"/>
                </a:lnTo>
                <a:lnTo>
                  <a:pt x="4915" y="5286"/>
                </a:lnTo>
                <a:lnTo>
                  <a:pt x="4883" y="5282"/>
                </a:lnTo>
                <a:lnTo>
                  <a:pt x="4848" y="5279"/>
                </a:lnTo>
                <a:lnTo>
                  <a:pt x="4813" y="5278"/>
                </a:lnTo>
                <a:lnTo>
                  <a:pt x="4779" y="5279"/>
                </a:lnTo>
                <a:lnTo>
                  <a:pt x="4745" y="5283"/>
                </a:lnTo>
                <a:lnTo>
                  <a:pt x="4710" y="5287"/>
                </a:lnTo>
                <a:lnTo>
                  <a:pt x="4677" y="5294"/>
                </a:lnTo>
                <a:lnTo>
                  <a:pt x="4644" y="5304"/>
                </a:lnTo>
                <a:lnTo>
                  <a:pt x="4611" y="5314"/>
                </a:lnTo>
                <a:lnTo>
                  <a:pt x="4579" y="5326"/>
                </a:lnTo>
                <a:lnTo>
                  <a:pt x="4548" y="5340"/>
                </a:lnTo>
                <a:lnTo>
                  <a:pt x="4517" y="5355"/>
                </a:lnTo>
                <a:lnTo>
                  <a:pt x="4486" y="5372"/>
                </a:lnTo>
                <a:lnTo>
                  <a:pt x="4456" y="5390"/>
                </a:lnTo>
                <a:lnTo>
                  <a:pt x="4427" y="5409"/>
                </a:lnTo>
                <a:lnTo>
                  <a:pt x="4400" y="5431"/>
                </a:lnTo>
                <a:lnTo>
                  <a:pt x="4374" y="5453"/>
                </a:lnTo>
                <a:lnTo>
                  <a:pt x="4348" y="5476"/>
                </a:lnTo>
                <a:lnTo>
                  <a:pt x="4323" y="5500"/>
                </a:lnTo>
                <a:lnTo>
                  <a:pt x="4300" y="5525"/>
                </a:lnTo>
                <a:lnTo>
                  <a:pt x="4278" y="5550"/>
                </a:lnTo>
                <a:lnTo>
                  <a:pt x="4258" y="5578"/>
                </a:lnTo>
                <a:lnTo>
                  <a:pt x="4238" y="5605"/>
                </a:lnTo>
                <a:lnTo>
                  <a:pt x="4221" y="5634"/>
                </a:lnTo>
                <a:lnTo>
                  <a:pt x="4205" y="5663"/>
                </a:lnTo>
                <a:lnTo>
                  <a:pt x="4190" y="5692"/>
                </a:lnTo>
                <a:lnTo>
                  <a:pt x="4176" y="5722"/>
                </a:lnTo>
                <a:lnTo>
                  <a:pt x="4166" y="5753"/>
                </a:lnTo>
                <a:lnTo>
                  <a:pt x="4157" y="5784"/>
                </a:lnTo>
                <a:lnTo>
                  <a:pt x="4149" y="5815"/>
                </a:lnTo>
                <a:lnTo>
                  <a:pt x="4143" y="5847"/>
                </a:lnTo>
                <a:lnTo>
                  <a:pt x="4140" y="5879"/>
                </a:lnTo>
                <a:lnTo>
                  <a:pt x="4139" y="5910"/>
                </a:lnTo>
                <a:lnTo>
                  <a:pt x="4141" y="5997"/>
                </a:lnTo>
                <a:lnTo>
                  <a:pt x="4150" y="6079"/>
                </a:lnTo>
                <a:lnTo>
                  <a:pt x="4166" y="6156"/>
                </a:lnTo>
                <a:lnTo>
                  <a:pt x="4189" y="6227"/>
                </a:lnTo>
                <a:lnTo>
                  <a:pt x="4218" y="6292"/>
                </a:lnTo>
                <a:lnTo>
                  <a:pt x="4251" y="6353"/>
                </a:lnTo>
                <a:lnTo>
                  <a:pt x="4290" y="6408"/>
                </a:lnTo>
                <a:lnTo>
                  <a:pt x="4332" y="6458"/>
                </a:lnTo>
                <a:lnTo>
                  <a:pt x="4379" y="6502"/>
                </a:lnTo>
                <a:lnTo>
                  <a:pt x="4430" y="6541"/>
                </a:lnTo>
                <a:lnTo>
                  <a:pt x="4483" y="6575"/>
                </a:lnTo>
                <a:lnTo>
                  <a:pt x="4540" y="6603"/>
                </a:lnTo>
                <a:lnTo>
                  <a:pt x="4598" y="6626"/>
                </a:lnTo>
                <a:lnTo>
                  <a:pt x="4659" y="6644"/>
                </a:lnTo>
                <a:lnTo>
                  <a:pt x="4719" y="6656"/>
                </a:lnTo>
                <a:lnTo>
                  <a:pt x="4781" y="6663"/>
                </a:lnTo>
                <a:lnTo>
                  <a:pt x="4844" y="6664"/>
                </a:lnTo>
                <a:lnTo>
                  <a:pt x="4906" y="6659"/>
                </a:lnTo>
                <a:lnTo>
                  <a:pt x="4968" y="6650"/>
                </a:lnTo>
                <a:lnTo>
                  <a:pt x="5029" y="6635"/>
                </a:lnTo>
                <a:lnTo>
                  <a:pt x="5088" y="6614"/>
                </a:lnTo>
                <a:lnTo>
                  <a:pt x="5146" y="6588"/>
                </a:lnTo>
                <a:lnTo>
                  <a:pt x="5201" y="6556"/>
                </a:lnTo>
                <a:lnTo>
                  <a:pt x="5252" y="6518"/>
                </a:lnTo>
                <a:lnTo>
                  <a:pt x="5301" y="6476"/>
                </a:lnTo>
                <a:lnTo>
                  <a:pt x="5347" y="6428"/>
                </a:lnTo>
                <a:lnTo>
                  <a:pt x="5387" y="6374"/>
                </a:lnTo>
                <a:lnTo>
                  <a:pt x="5424" y="6314"/>
                </a:lnTo>
                <a:lnTo>
                  <a:pt x="5455" y="6249"/>
                </a:lnTo>
                <a:lnTo>
                  <a:pt x="5481" y="6179"/>
                </a:lnTo>
                <a:lnTo>
                  <a:pt x="5501" y="6102"/>
                </a:lnTo>
                <a:lnTo>
                  <a:pt x="5514" y="6019"/>
                </a:lnTo>
                <a:close/>
                <a:moveTo>
                  <a:pt x="5512" y="10955"/>
                </a:moveTo>
                <a:lnTo>
                  <a:pt x="5516" y="10919"/>
                </a:lnTo>
                <a:lnTo>
                  <a:pt x="5517" y="10883"/>
                </a:lnTo>
                <a:lnTo>
                  <a:pt x="5517" y="10848"/>
                </a:lnTo>
                <a:lnTo>
                  <a:pt x="5513" y="10813"/>
                </a:lnTo>
                <a:lnTo>
                  <a:pt x="5509" y="10779"/>
                </a:lnTo>
                <a:lnTo>
                  <a:pt x="5503" y="10745"/>
                </a:lnTo>
                <a:lnTo>
                  <a:pt x="5494" y="10711"/>
                </a:lnTo>
                <a:lnTo>
                  <a:pt x="5485" y="10679"/>
                </a:lnTo>
                <a:lnTo>
                  <a:pt x="5473" y="10647"/>
                </a:lnTo>
                <a:lnTo>
                  <a:pt x="5459" y="10616"/>
                </a:lnTo>
                <a:lnTo>
                  <a:pt x="5445" y="10585"/>
                </a:lnTo>
                <a:lnTo>
                  <a:pt x="5429" y="10555"/>
                </a:lnTo>
                <a:lnTo>
                  <a:pt x="5411" y="10527"/>
                </a:lnTo>
                <a:lnTo>
                  <a:pt x="5392" y="10499"/>
                </a:lnTo>
                <a:lnTo>
                  <a:pt x="5371" y="10472"/>
                </a:lnTo>
                <a:lnTo>
                  <a:pt x="5351" y="10446"/>
                </a:lnTo>
                <a:lnTo>
                  <a:pt x="5328" y="10421"/>
                </a:lnTo>
                <a:lnTo>
                  <a:pt x="5304" y="10397"/>
                </a:lnTo>
                <a:lnTo>
                  <a:pt x="5280" y="10375"/>
                </a:lnTo>
                <a:lnTo>
                  <a:pt x="5253" y="10354"/>
                </a:lnTo>
                <a:lnTo>
                  <a:pt x="5227" y="10334"/>
                </a:lnTo>
                <a:lnTo>
                  <a:pt x="5199" y="10315"/>
                </a:lnTo>
                <a:lnTo>
                  <a:pt x="5171" y="10297"/>
                </a:lnTo>
                <a:lnTo>
                  <a:pt x="5142" y="10281"/>
                </a:lnTo>
                <a:lnTo>
                  <a:pt x="5112" y="10266"/>
                </a:lnTo>
                <a:lnTo>
                  <a:pt x="5083" y="10254"/>
                </a:lnTo>
                <a:lnTo>
                  <a:pt x="5052" y="10242"/>
                </a:lnTo>
                <a:lnTo>
                  <a:pt x="5021" y="10232"/>
                </a:lnTo>
                <a:lnTo>
                  <a:pt x="4990" y="10224"/>
                </a:lnTo>
                <a:lnTo>
                  <a:pt x="4958" y="10217"/>
                </a:lnTo>
                <a:lnTo>
                  <a:pt x="4926" y="10212"/>
                </a:lnTo>
                <a:lnTo>
                  <a:pt x="4894" y="10209"/>
                </a:lnTo>
                <a:lnTo>
                  <a:pt x="4857" y="10208"/>
                </a:lnTo>
                <a:lnTo>
                  <a:pt x="4821" y="10208"/>
                </a:lnTo>
                <a:lnTo>
                  <a:pt x="4786" y="10210"/>
                </a:lnTo>
                <a:lnTo>
                  <a:pt x="4750" y="10215"/>
                </a:lnTo>
                <a:lnTo>
                  <a:pt x="4715" y="10219"/>
                </a:lnTo>
                <a:lnTo>
                  <a:pt x="4681" y="10226"/>
                </a:lnTo>
                <a:lnTo>
                  <a:pt x="4646" y="10235"/>
                </a:lnTo>
                <a:lnTo>
                  <a:pt x="4613" y="10246"/>
                </a:lnTo>
                <a:lnTo>
                  <a:pt x="4581" y="10257"/>
                </a:lnTo>
                <a:lnTo>
                  <a:pt x="4549" y="10270"/>
                </a:lnTo>
                <a:lnTo>
                  <a:pt x="4517" y="10285"/>
                </a:lnTo>
                <a:lnTo>
                  <a:pt x="4487" y="10301"/>
                </a:lnTo>
                <a:lnTo>
                  <a:pt x="4457" y="10318"/>
                </a:lnTo>
                <a:lnTo>
                  <a:pt x="4429" y="10336"/>
                </a:lnTo>
                <a:lnTo>
                  <a:pt x="4401" y="10356"/>
                </a:lnTo>
                <a:lnTo>
                  <a:pt x="4374" y="10376"/>
                </a:lnTo>
                <a:lnTo>
                  <a:pt x="4348" y="10398"/>
                </a:lnTo>
                <a:lnTo>
                  <a:pt x="4324" y="10421"/>
                </a:lnTo>
                <a:lnTo>
                  <a:pt x="4301" y="10445"/>
                </a:lnTo>
                <a:lnTo>
                  <a:pt x="4280" y="10471"/>
                </a:lnTo>
                <a:lnTo>
                  <a:pt x="4259" y="10496"/>
                </a:lnTo>
                <a:lnTo>
                  <a:pt x="4239" y="10523"/>
                </a:lnTo>
                <a:lnTo>
                  <a:pt x="4222" y="10551"/>
                </a:lnTo>
                <a:lnTo>
                  <a:pt x="4206" y="10579"/>
                </a:lnTo>
                <a:lnTo>
                  <a:pt x="4191" y="10608"/>
                </a:lnTo>
                <a:lnTo>
                  <a:pt x="4179" y="10639"/>
                </a:lnTo>
                <a:lnTo>
                  <a:pt x="4167" y="10669"/>
                </a:lnTo>
                <a:lnTo>
                  <a:pt x="4158" y="10701"/>
                </a:lnTo>
                <a:lnTo>
                  <a:pt x="4150" y="10733"/>
                </a:lnTo>
                <a:lnTo>
                  <a:pt x="4144" y="10765"/>
                </a:lnTo>
                <a:lnTo>
                  <a:pt x="4141" y="10799"/>
                </a:lnTo>
                <a:lnTo>
                  <a:pt x="4139" y="10832"/>
                </a:lnTo>
                <a:lnTo>
                  <a:pt x="4140" y="10919"/>
                </a:lnTo>
                <a:lnTo>
                  <a:pt x="4149" y="11000"/>
                </a:lnTo>
                <a:lnTo>
                  <a:pt x="4165" y="11077"/>
                </a:lnTo>
                <a:lnTo>
                  <a:pt x="4187" y="11148"/>
                </a:lnTo>
                <a:lnTo>
                  <a:pt x="4214" y="11215"/>
                </a:lnTo>
                <a:lnTo>
                  <a:pt x="4248" y="11276"/>
                </a:lnTo>
                <a:lnTo>
                  <a:pt x="4285" y="11331"/>
                </a:lnTo>
                <a:lnTo>
                  <a:pt x="4328" y="11381"/>
                </a:lnTo>
                <a:lnTo>
                  <a:pt x="4375" y="11426"/>
                </a:lnTo>
                <a:lnTo>
                  <a:pt x="4424" y="11466"/>
                </a:lnTo>
                <a:lnTo>
                  <a:pt x="4478" y="11501"/>
                </a:lnTo>
                <a:lnTo>
                  <a:pt x="4534" y="11529"/>
                </a:lnTo>
                <a:lnTo>
                  <a:pt x="4591" y="11552"/>
                </a:lnTo>
                <a:lnTo>
                  <a:pt x="4651" y="11570"/>
                </a:lnTo>
                <a:lnTo>
                  <a:pt x="4713" y="11583"/>
                </a:lnTo>
                <a:lnTo>
                  <a:pt x="4774" y="11591"/>
                </a:lnTo>
                <a:lnTo>
                  <a:pt x="4836" y="11592"/>
                </a:lnTo>
                <a:lnTo>
                  <a:pt x="4899" y="11589"/>
                </a:lnTo>
                <a:lnTo>
                  <a:pt x="4961" y="11580"/>
                </a:lnTo>
                <a:lnTo>
                  <a:pt x="5022" y="11566"/>
                </a:lnTo>
                <a:lnTo>
                  <a:pt x="5081" y="11545"/>
                </a:lnTo>
                <a:lnTo>
                  <a:pt x="5139" y="11520"/>
                </a:lnTo>
                <a:lnTo>
                  <a:pt x="5194" y="11489"/>
                </a:lnTo>
                <a:lnTo>
                  <a:pt x="5246" y="11452"/>
                </a:lnTo>
                <a:lnTo>
                  <a:pt x="5296" y="11410"/>
                </a:lnTo>
                <a:lnTo>
                  <a:pt x="5341" y="11362"/>
                </a:lnTo>
                <a:lnTo>
                  <a:pt x="5383" y="11308"/>
                </a:lnTo>
                <a:lnTo>
                  <a:pt x="5419" y="11248"/>
                </a:lnTo>
                <a:lnTo>
                  <a:pt x="5451" y="11184"/>
                </a:lnTo>
                <a:lnTo>
                  <a:pt x="5478" y="11113"/>
                </a:lnTo>
                <a:lnTo>
                  <a:pt x="5498" y="11037"/>
                </a:lnTo>
                <a:lnTo>
                  <a:pt x="5512" y="10955"/>
                </a:lnTo>
                <a:close/>
                <a:moveTo>
                  <a:pt x="4729" y="2742"/>
                </a:moveTo>
                <a:lnTo>
                  <a:pt x="4654" y="2756"/>
                </a:lnTo>
                <a:lnTo>
                  <a:pt x="4584" y="2777"/>
                </a:lnTo>
                <a:lnTo>
                  <a:pt x="4519" y="2803"/>
                </a:lnTo>
                <a:lnTo>
                  <a:pt x="4459" y="2835"/>
                </a:lnTo>
                <a:lnTo>
                  <a:pt x="4404" y="2873"/>
                </a:lnTo>
                <a:lnTo>
                  <a:pt x="4355" y="2916"/>
                </a:lnTo>
                <a:lnTo>
                  <a:pt x="4311" y="2963"/>
                </a:lnTo>
                <a:lnTo>
                  <a:pt x="4272" y="3013"/>
                </a:lnTo>
                <a:lnTo>
                  <a:pt x="4237" y="3067"/>
                </a:lnTo>
                <a:lnTo>
                  <a:pt x="4207" y="3123"/>
                </a:lnTo>
                <a:lnTo>
                  <a:pt x="4183" y="3183"/>
                </a:lnTo>
                <a:lnTo>
                  <a:pt x="4165" y="3244"/>
                </a:lnTo>
                <a:lnTo>
                  <a:pt x="4151" y="3306"/>
                </a:lnTo>
                <a:lnTo>
                  <a:pt x="4143" y="3370"/>
                </a:lnTo>
                <a:lnTo>
                  <a:pt x="4141" y="3433"/>
                </a:lnTo>
                <a:lnTo>
                  <a:pt x="4143" y="3497"/>
                </a:lnTo>
                <a:lnTo>
                  <a:pt x="4151" y="3560"/>
                </a:lnTo>
                <a:lnTo>
                  <a:pt x="4164" y="3622"/>
                </a:lnTo>
                <a:lnTo>
                  <a:pt x="4183" y="3683"/>
                </a:lnTo>
                <a:lnTo>
                  <a:pt x="4207" y="3741"/>
                </a:lnTo>
                <a:lnTo>
                  <a:pt x="4237" y="3798"/>
                </a:lnTo>
                <a:lnTo>
                  <a:pt x="4273" y="3851"/>
                </a:lnTo>
                <a:lnTo>
                  <a:pt x="4314" y="3901"/>
                </a:lnTo>
                <a:lnTo>
                  <a:pt x="4361" y="3947"/>
                </a:lnTo>
                <a:lnTo>
                  <a:pt x="4414" y="3988"/>
                </a:lnTo>
                <a:lnTo>
                  <a:pt x="4471" y="4025"/>
                </a:lnTo>
                <a:lnTo>
                  <a:pt x="4535" y="4056"/>
                </a:lnTo>
                <a:lnTo>
                  <a:pt x="4605" y="4081"/>
                </a:lnTo>
                <a:lnTo>
                  <a:pt x="4679" y="4100"/>
                </a:lnTo>
                <a:lnTo>
                  <a:pt x="4761" y="4112"/>
                </a:lnTo>
                <a:lnTo>
                  <a:pt x="4848" y="4116"/>
                </a:lnTo>
                <a:lnTo>
                  <a:pt x="4941" y="4114"/>
                </a:lnTo>
                <a:lnTo>
                  <a:pt x="4974" y="4111"/>
                </a:lnTo>
                <a:lnTo>
                  <a:pt x="5005" y="4105"/>
                </a:lnTo>
                <a:lnTo>
                  <a:pt x="5037" y="4098"/>
                </a:lnTo>
                <a:lnTo>
                  <a:pt x="5067" y="4089"/>
                </a:lnTo>
                <a:lnTo>
                  <a:pt x="5096" y="4077"/>
                </a:lnTo>
                <a:lnTo>
                  <a:pt x="5126" y="4066"/>
                </a:lnTo>
                <a:lnTo>
                  <a:pt x="5155" y="4051"/>
                </a:lnTo>
                <a:lnTo>
                  <a:pt x="5182" y="4035"/>
                </a:lnTo>
                <a:lnTo>
                  <a:pt x="5209" y="4018"/>
                </a:lnTo>
                <a:lnTo>
                  <a:pt x="5235" y="3999"/>
                </a:lnTo>
                <a:lnTo>
                  <a:pt x="5260" y="3979"/>
                </a:lnTo>
                <a:lnTo>
                  <a:pt x="5284" y="3958"/>
                </a:lnTo>
                <a:lnTo>
                  <a:pt x="5307" y="3935"/>
                </a:lnTo>
                <a:lnTo>
                  <a:pt x="5329" y="3911"/>
                </a:lnTo>
                <a:lnTo>
                  <a:pt x="5349" y="3885"/>
                </a:lnTo>
                <a:lnTo>
                  <a:pt x="5370" y="3858"/>
                </a:lnTo>
                <a:lnTo>
                  <a:pt x="5388" y="3831"/>
                </a:lnTo>
                <a:lnTo>
                  <a:pt x="5407" y="3802"/>
                </a:lnTo>
                <a:lnTo>
                  <a:pt x="5423" y="3772"/>
                </a:lnTo>
                <a:lnTo>
                  <a:pt x="5438" y="3743"/>
                </a:lnTo>
                <a:lnTo>
                  <a:pt x="5451" y="3710"/>
                </a:lnTo>
                <a:lnTo>
                  <a:pt x="5464" y="3678"/>
                </a:lnTo>
                <a:lnTo>
                  <a:pt x="5475" y="3646"/>
                </a:lnTo>
                <a:lnTo>
                  <a:pt x="5486" y="3612"/>
                </a:lnTo>
                <a:lnTo>
                  <a:pt x="5494" y="3577"/>
                </a:lnTo>
                <a:lnTo>
                  <a:pt x="5501" y="3543"/>
                </a:lnTo>
                <a:lnTo>
                  <a:pt x="5506" y="3507"/>
                </a:lnTo>
                <a:lnTo>
                  <a:pt x="5510" y="3471"/>
                </a:lnTo>
                <a:lnTo>
                  <a:pt x="5512" y="3435"/>
                </a:lnTo>
                <a:lnTo>
                  <a:pt x="5513" y="3398"/>
                </a:lnTo>
                <a:lnTo>
                  <a:pt x="5512" y="3361"/>
                </a:lnTo>
                <a:lnTo>
                  <a:pt x="5510" y="3324"/>
                </a:lnTo>
                <a:lnTo>
                  <a:pt x="5505" y="3292"/>
                </a:lnTo>
                <a:lnTo>
                  <a:pt x="5500" y="3260"/>
                </a:lnTo>
                <a:lnTo>
                  <a:pt x="5493" y="3229"/>
                </a:lnTo>
                <a:lnTo>
                  <a:pt x="5484" y="3199"/>
                </a:lnTo>
                <a:lnTo>
                  <a:pt x="5472" y="3168"/>
                </a:lnTo>
                <a:lnTo>
                  <a:pt x="5459" y="3138"/>
                </a:lnTo>
                <a:lnTo>
                  <a:pt x="5446" y="3109"/>
                </a:lnTo>
                <a:lnTo>
                  <a:pt x="5430" y="3082"/>
                </a:lnTo>
                <a:lnTo>
                  <a:pt x="5412" y="3054"/>
                </a:lnTo>
                <a:lnTo>
                  <a:pt x="5394" y="3027"/>
                </a:lnTo>
                <a:lnTo>
                  <a:pt x="5375" y="3002"/>
                </a:lnTo>
                <a:lnTo>
                  <a:pt x="5353" y="2976"/>
                </a:lnTo>
                <a:lnTo>
                  <a:pt x="5331" y="2952"/>
                </a:lnTo>
                <a:lnTo>
                  <a:pt x="5307" y="2928"/>
                </a:lnTo>
                <a:lnTo>
                  <a:pt x="5282" y="2906"/>
                </a:lnTo>
                <a:lnTo>
                  <a:pt x="5257" y="2886"/>
                </a:lnTo>
                <a:lnTo>
                  <a:pt x="5229" y="2866"/>
                </a:lnTo>
                <a:lnTo>
                  <a:pt x="5201" y="2847"/>
                </a:lnTo>
                <a:lnTo>
                  <a:pt x="5172" y="2830"/>
                </a:lnTo>
                <a:lnTo>
                  <a:pt x="5142" y="2813"/>
                </a:lnTo>
                <a:lnTo>
                  <a:pt x="5111" y="2799"/>
                </a:lnTo>
                <a:lnTo>
                  <a:pt x="5079" y="2786"/>
                </a:lnTo>
                <a:lnTo>
                  <a:pt x="5047" y="2773"/>
                </a:lnTo>
                <a:lnTo>
                  <a:pt x="5014" y="2763"/>
                </a:lnTo>
                <a:lnTo>
                  <a:pt x="4981" y="2755"/>
                </a:lnTo>
                <a:lnTo>
                  <a:pt x="4946" y="2748"/>
                </a:lnTo>
                <a:lnTo>
                  <a:pt x="4911" y="2742"/>
                </a:lnTo>
                <a:lnTo>
                  <a:pt x="4875" y="2739"/>
                </a:lnTo>
                <a:lnTo>
                  <a:pt x="4840" y="2737"/>
                </a:lnTo>
                <a:lnTo>
                  <a:pt x="4803" y="2737"/>
                </a:lnTo>
                <a:lnTo>
                  <a:pt x="4766" y="2739"/>
                </a:lnTo>
                <a:lnTo>
                  <a:pt x="4729" y="2742"/>
                </a:lnTo>
                <a:close/>
                <a:moveTo>
                  <a:pt x="5514" y="8576"/>
                </a:moveTo>
                <a:lnTo>
                  <a:pt x="5516" y="8536"/>
                </a:lnTo>
                <a:lnTo>
                  <a:pt x="5516" y="8497"/>
                </a:lnTo>
                <a:lnTo>
                  <a:pt x="5514" y="8459"/>
                </a:lnTo>
                <a:lnTo>
                  <a:pt x="5511" y="8422"/>
                </a:lnTo>
                <a:lnTo>
                  <a:pt x="5505" y="8387"/>
                </a:lnTo>
                <a:lnTo>
                  <a:pt x="5500" y="8352"/>
                </a:lnTo>
                <a:lnTo>
                  <a:pt x="5492" y="8318"/>
                </a:lnTo>
                <a:lnTo>
                  <a:pt x="5481" y="8286"/>
                </a:lnTo>
                <a:lnTo>
                  <a:pt x="5471" y="8253"/>
                </a:lnTo>
                <a:lnTo>
                  <a:pt x="5458" y="8224"/>
                </a:lnTo>
                <a:lnTo>
                  <a:pt x="5443" y="8194"/>
                </a:lnTo>
                <a:lnTo>
                  <a:pt x="5429" y="8165"/>
                </a:lnTo>
                <a:lnTo>
                  <a:pt x="5412" y="8139"/>
                </a:lnTo>
                <a:lnTo>
                  <a:pt x="5394" y="8112"/>
                </a:lnTo>
                <a:lnTo>
                  <a:pt x="5375" y="8087"/>
                </a:lnTo>
                <a:lnTo>
                  <a:pt x="5354" y="8063"/>
                </a:lnTo>
                <a:lnTo>
                  <a:pt x="5332" y="8040"/>
                </a:lnTo>
                <a:lnTo>
                  <a:pt x="5311" y="8018"/>
                </a:lnTo>
                <a:lnTo>
                  <a:pt x="5286" y="7997"/>
                </a:lnTo>
                <a:lnTo>
                  <a:pt x="5261" y="7977"/>
                </a:lnTo>
                <a:lnTo>
                  <a:pt x="5235" y="7959"/>
                </a:lnTo>
                <a:lnTo>
                  <a:pt x="5209" y="7940"/>
                </a:lnTo>
                <a:lnTo>
                  <a:pt x="5180" y="7924"/>
                </a:lnTo>
                <a:lnTo>
                  <a:pt x="5151" y="7908"/>
                </a:lnTo>
                <a:lnTo>
                  <a:pt x="5122" y="7894"/>
                </a:lnTo>
                <a:lnTo>
                  <a:pt x="5091" y="7881"/>
                </a:lnTo>
                <a:lnTo>
                  <a:pt x="5060" y="7868"/>
                </a:lnTo>
                <a:lnTo>
                  <a:pt x="5028" y="7858"/>
                </a:lnTo>
                <a:lnTo>
                  <a:pt x="4994" y="7847"/>
                </a:lnTo>
                <a:lnTo>
                  <a:pt x="4961" y="7838"/>
                </a:lnTo>
                <a:lnTo>
                  <a:pt x="4927" y="7830"/>
                </a:lnTo>
                <a:lnTo>
                  <a:pt x="4891" y="7823"/>
                </a:lnTo>
                <a:lnTo>
                  <a:pt x="4857" y="7819"/>
                </a:lnTo>
                <a:lnTo>
                  <a:pt x="4823" y="7815"/>
                </a:lnTo>
                <a:lnTo>
                  <a:pt x="4789" y="7815"/>
                </a:lnTo>
                <a:lnTo>
                  <a:pt x="4755" y="7818"/>
                </a:lnTo>
                <a:lnTo>
                  <a:pt x="4722" y="7822"/>
                </a:lnTo>
                <a:lnTo>
                  <a:pt x="4689" y="7828"/>
                </a:lnTo>
                <a:lnTo>
                  <a:pt x="4655" y="7836"/>
                </a:lnTo>
                <a:lnTo>
                  <a:pt x="4622" y="7846"/>
                </a:lnTo>
                <a:lnTo>
                  <a:pt x="4590" y="7859"/>
                </a:lnTo>
                <a:lnTo>
                  <a:pt x="4558" y="7873"/>
                </a:lnTo>
                <a:lnTo>
                  <a:pt x="4527" y="7888"/>
                </a:lnTo>
                <a:lnTo>
                  <a:pt x="4497" y="7905"/>
                </a:lnTo>
                <a:lnTo>
                  <a:pt x="4467" y="7923"/>
                </a:lnTo>
                <a:lnTo>
                  <a:pt x="4439" y="7943"/>
                </a:lnTo>
                <a:lnTo>
                  <a:pt x="4411" y="7964"/>
                </a:lnTo>
                <a:lnTo>
                  <a:pt x="4384" y="7986"/>
                </a:lnTo>
                <a:lnTo>
                  <a:pt x="4357" y="8010"/>
                </a:lnTo>
                <a:lnTo>
                  <a:pt x="4333" y="8034"/>
                </a:lnTo>
                <a:lnTo>
                  <a:pt x="4309" y="8061"/>
                </a:lnTo>
                <a:lnTo>
                  <a:pt x="4288" y="8087"/>
                </a:lnTo>
                <a:lnTo>
                  <a:pt x="4266" y="8115"/>
                </a:lnTo>
                <a:lnTo>
                  <a:pt x="4246" y="8142"/>
                </a:lnTo>
                <a:lnTo>
                  <a:pt x="4228" y="8171"/>
                </a:lnTo>
                <a:lnTo>
                  <a:pt x="4211" y="8201"/>
                </a:lnTo>
                <a:lnTo>
                  <a:pt x="4196" y="8231"/>
                </a:lnTo>
                <a:lnTo>
                  <a:pt x="4182" y="8260"/>
                </a:lnTo>
                <a:lnTo>
                  <a:pt x="4171" y="8291"/>
                </a:lnTo>
                <a:lnTo>
                  <a:pt x="4160" y="8322"/>
                </a:lnTo>
                <a:lnTo>
                  <a:pt x="4151" y="8353"/>
                </a:lnTo>
                <a:lnTo>
                  <a:pt x="4146" y="8384"/>
                </a:lnTo>
                <a:lnTo>
                  <a:pt x="4141" y="8415"/>
                </a:lnTo>
                <a:lnTo>
                  <a:pt x="4139" y="8446"/>
                </a:lnTo>
                <a:lnTo>
                  <a:pt x="4139" y="8536"/>
                </a:lnTo>
                <a:lnTo>
                  <a:pt x="4147" y="8621"/>
                </a:lnTo>
                <a:lnTo>
                  <a:pt x="4162" y="8698"/>
                </a:lnTo>
                <a:lnTo>
                  <a:pt x="4183" y="8771"/>
                </a:lnTo>
                <a:lnTo>
                  <a:pt x="4212" y="8837"/>
                </a:lnTo>
                <a:lnTo>
                  <a:pt x="4245" y="8899"/>
                </a:lnTo>
                <a:lnTo>
                  <a:pt x="4284" y="8954"/>
                </a:lnTo>
                <a:lnTo>
                  <a:pt x="4328" y="9004"/>
                </a:lnTo>
                <a:lnTo>
                  <a:pt x="4376" y="9048"/>
                </a:lnTo>
                <a:lnTo>
                  <a:pt x="4429" y="9086"/>
                </a:lnTo>
                <a:lnTo>
                  <a:pt x="4483" y="9119"/>
                </a:lnTo>
                <a:lnTo>
                  <a:pt x="4541" y="9147"/>
                </a:lnTo>
                <a:lnTo>
                  <a:pt x="4601" y="9169"/>
                </a:lnTo>
                <a:lnTo>
                  <a:pt x="4663" y="9185"/>
                </a:lnTo>
                <a:lnTo>
                  <a:pt x="4726" y="9195"/>
                </a:lnTo>
                <a:lnTo>
                  <a:pt x="4790" y="9201"/>
                </a:lnTo>
                <a:lnTo>
                  <a:pt x="4855" y="9201"/>
                </a:lnTo>
                <a:lnTo>
                  <a:pt x="4919" y="9196"/>
                </a:lnTo>
                <a:lnTo>
                  <a:pt x="4982" y="9185"/>
                </a:lnTo>
                <a:lnTo>
                  <a:pt x="5044" y="9170"/>
                </a:lnTo>
                <a:lnTo>
                  <a:pt x="5104" y="9148"/>
                </a:lnTo>
                <a:lnTo>
                  <a:pt x="5163" y="9122"/>
                </a:lnTo>
                <a:lnTo>
                  <a:pt x="5218" y="9090"/>
                </a:lnTo>
                <a:lnTo>
                  <a:pt x="5270" y="9053"/>
                </a:lnTo>
                <a:lnTo>
                  <a:pt x="5319" y="9012"/>
                </a:lnTo>
                <a:lnTo>
                  <a:pt x="5363" y="8965"/>
                </a:lnTo>
                <a:lnTo>
                  <a:pt x="5403" y="8912"/>
                </a:lnTo>
                <a:lnTo>
                  <a:pt x="5438" y="8854"/>
                </a:lnTo>
                <a:lnTo>
                  <a:pt x="5466" y="8793"/>
                </a:lnTo>
                <a:lnTo>
                  <a:pt x="5489" y="8725"/>
                </a:lnTo>
                <a:lnTo>
                  <a:pt x="5505" y="8653"/>
                </a:lnTo>
                <a:lnTo>
                  <a:pt x="5514" y="8576"/>
                </a:lnTo>
                <a:close/>
                <a:moveTo>
                  <a:pt x="6510" y="10961"/>
                </a:moveTo>
                <a:lnTo>
                  <a:pt x="6513" y="10986"/>
                </a:lnTo>
                <a:lnTo>
                  <a:pt x="6517" y="11010"/>
                </a:lnTo>
                <a:lnTo>
                  <a:pt x="6521" y="11033"/>
                </a:lnTo>
                <a:lnTo>
                  <a:pt x="6527" y="11055"/>
                </a:lnTo>
                <a:lnTo>
                  <a:pt x="6533" y="11077"/>
                </a:lnTo>
                <a:lnTo>
                  <a:pt x="6540" y="11099"/>
                </a:lnTo>
                <a:lnTo>
                  <a:pt x="6548" y="11120"/>
                </a:lnTo>
                <a:lnTo>
                  <a:pt x="6556" y="11142"/>
                </a:lnTo>
                <a:lnTo>
                  <a:pt x="6565" y="11161"/>
                </a:lnTo>
                <a:lnTo>
                  <a:pt x="6575" y="11181"/>
                </a:lnTo>
                <a:lnTo>
                  <a:pt x="6585" y="11200"/>
                </a:lnTo>
                <a:lnTo>
                  <a:pt x="6596" y="11219"/>
                </a:lnTo>
                <a:lnTo>
                  <a:pt x="6607" y="11238"/>
                </a:lnTo>
                <a:lnTo>
                  <a:pt x="6620" y="11255"/>
                </a:lnTo>
                <a:lnTo>
                  <a:pt x="6632" y="11272"/>
                </a:lnTo>
                <a:lnTo>
                  <a:pt x="6645" y="11289"/>
                </a:lnTo>
                <a:lnTo>
                  <a:pt x="6659" y="11306"/>
                </a:lnTo>
                <a:lnTo>
                  <a:pt x="6674" y="11322"/>
                </a:lnTo>
                <a:lnTo>
                  <a:pt x="6687" y="11336"/>
                </a:lnTo>
                <a:lnTo>
                  <a:pt x="6703" y="11351"/>
                </a:lnTo>
                <a:lnTo>
                  <a:pt x="6718" y="11365"/>
                </a:lnTo>
                <a:lnTo>
                  <a:pt x="6734" y="11379"/>
                </a:lnTo>
                <a:lnTo>
                  <a:pt x="6750" y="11393"/>
                </a:lnTo>
                <a:lnTo>
                  <a:pt x="6768" y="11405"/>
                </a:lnTo>
                <a:lnTo>
                  <a:pt x="6785" y="11417"/>
                </a:lnTo>
                <a:lnTo>
                  <a:pt x="6802" y="11428"/>
                </a:lnTo>
                <a:lnTo>
                  <a:pt x="6819" y="11439"/>
                </a:lnTo>
                <a:lnTo>
                  <a:pt x="6837" y="11449"/>
                </a:lnTo>
                <a:lnTo>
                  <a:pt x="6856" y="11458"/>
                </a:lnTo>
                <a:lnTo>
                  <a:pt x="6874" y="11467"/>
                </a:lnTo>
                <a:lnTo>
                  <a:pt x="6894" y="11476"/>
                </a:lnTo>
                <a:lnTo>
                  <a:pt x="6912" y="11484"/>
                </a:lnTo>
                <a:lnTo>
                  <a:pt x="6929" y="11490"/>
                </a:lnTo>
                <a:lnTo>
                  <a:pt x="6947" y="11496"/>
                </a:lnTo>
                <a:lnTo>
                  <a:pt x="6968" y="11501"/>
                </a:lnTo>
                <a:lnTo>
                  <a:pt x="6989" y="11505"/>
                </a:lnTo>
                <a:lnTo>
                  <a:pt x="7035" y="11513"/>
                </a:lnTo>
                <a:lnTo>
                  <a:pt x="7085" y="11519"/>
                </a:lnTo>
                <a:lnTo>
                  <a:pt x="7138" y="11523"/>
                </a:lnTo>
                <a:lnTo>
                  <a:pt x="7194" y="11527"/>
                </a:lnTo>
                <a:lnTo>
                  <a:pt x="7251" y="11529"/>
                </a:lnTo>
                <a:lnTo>
                  <a:pt x="7309" y="11530"/>
                </a:lnTo>
                <a:lnTo>
                  <a:pt x="7369" y="11530"/>
                </a:lnTo>
                <a:lnTo>
                  <a:pt x="7427" y="11529"/>
                </a:lnTo>
                <a:lnTo>
                  <a:pt x="7486" y="11529"/>
                </a:lnTo>
                <a:lnTo>
                  <a:pt x="7542" y="11528"/>
                </a:lnTo>
                <a:lnTo>
                  <a:pt x="7596" y="11527"/>
                </a:lnTo>
                <a:lnTo>
                  <a:pt x="7646" y="11526"/>
                </a:lnTo>
                <a:lnTo>
                  <a:pt x="7692" y="11525"/>
                </a:lnTo>
                <a:lnTo>
                  <a:pt x="7734" y="11523"/>
                </a:lnTo>
                <a:lnTo>
                  <a:pt x="7943" y="11523"/>
                </a:lnTo>
                <a:lnTo>
                  <a:pt x="8153" y="11523"/>
                </a:lnTo>
                <a:lnTo>
                  <a:pt x="8361" y="11522"/>
                </a:lnTo>
                <a:lnTo>
                  <a:pt x="8571" y="11522"/>
                </a:lnTo>
                <a:lnTo>
                  <a:pt x="8780" y="11521"/>
                </a:lnTo>
                <a:lnTo>
                  <a:pt x="8990" y="11521"/>
                </a:lnTo>
                <a:lnTo>
                  <a:pt x="9200" y="11521"/>
                </a:lnTo>
                <a:lnTo>
                  <a:pt x="9409" y="11520"/>
                </a:lnTo>
                <a:lnTo>
                  <a:pt x="9619" y="11520"/>
                </a:lnTo>
                <a:lnTo>
                  <a:pt x="9828" y="11520"/>
                </a:lnTo>
                <a:lnTo>
                  <a:pt x="10038" y="11520"/>
                </a:lnTo>
                <a:lnTo>
                  <a:pt x="10248" y="11521"/>
                </a:lnTo>
                <a:lnTo>
                  <a:pt x="10456" y="11521"/>
                </a:lnTo>
                <a:lnTo>
                  <a:pt x="10666" y="11522"/>
                </a:lnTo>
                <a:lnTo>
                  <a:pt x="10874" y="11522"/>
                </a:lnTo>
                <a:lnTo>
                  <a:pt x="11083" y="11523"/>
                </a:lnTo>
                <a:lnTo>
                  <a:pt x="11193" y="11526"/>
                </a:lnTo>
                <a:lnTo>
                  <a:pt x="11302" y="11528"/>
                </a:lnTo>
                <a:lnTo>
                  <a:pt x="11409" y="11531"/>
                </a:lnTo>
                <a:lnTo>
                  <a:pt x="11513" y="11533"/>
                </a:lnTo>
                <a:lnTo>
                  <a:pt x="11564" y="11533"/>
                </a:lnTo>
                <a:lnTo>
                  <a:pt x="11614" y="11533"/>
                </a:lnTo>
                <a:lnTo>
                  <a:pt x="11663" y="11531"/>
                </a:lnTo>
                <a:lnTo>
                  <a:pt x="11712" y="11529"/>
                </a:lnTo>
                <a:lnTo>
                  <a:pt x="11759" y="11526"/>
                </a:lnTo>
                <a:lnTo>
                  <a:pt x="11806" y="11521"/>
                </a:lnTo>
                <a:lnTo>
                  <a:pt x="11850" y="11514"/>
                </a:lnTo>
                <a:lnTo>
                  <a:pt x="11895" y="11507"/>
                </a:lnTo>
                <a:lnTo>
                  <a:pt x="11937" y="11498"/>
                </a:lnTo>
                <a:lnTo>
                  <a:pt x="11978" y="11487"/>
                </a:lnTo>
                <a:lnTo>
                  <a:pt x="12019" y="11474"/>
                </a:lnTo>
                <a:lnTo>
                  <a:pt x="12058" y="11458"/>
                </a:lnTo>
                <a:lnTo>
                  <a:pt x="12094" y="11441"/>
                </a:lnTo>
                <a:lnTo>
                  <a:pt x="12130" y="11421"/>
                </a:lnTo>
                <a:lnTo>
                  <a:pt x="12164" y="11400"/>
                </a:lnTo>
                <a:lnTo>
                  <a:pt x="12196" y="11374"/>
                </a:lnTo>
                <a:lnTo>
                  <a:pt x="12227" y="11347"/>
                </a:lnTo>
                <a:lnTo>
                  <a:pt x="12256" y="11316"/>
                </a:lnTo>
                <a:lnTo>
                  <a:pt x="12282" y="11281"/>
                </a:lnTo>
                <a:lnTo>
                  <a:pt x="12307" y="11245"/>
                </a:lnTo>
                <a:lnTo>
                  <a:pt x="12330" y="11205"/>
                </a:lnTo>
                <a:lnTo>
                  <a:pt x="12352" y="11161"/>
                </a:lnTo>
                <a:lnTo>
                  <a:pt x="12370" y="11113"/>
                </a:lnTo>
                <a:lnTo>
                  <a:pt x="12387" y="11062"/>
                </a:lnTo>
                <a:lnTo>
                  <a:pt x="12394" y="11035"/>
                </a:lnTo>
                <a:lnTo>
                  <a:pt x="12400" y="11008"/>
                </a:lnTo>
                <a:lnTo>
                  <a:pt x="12405" y="10982"/>
                </a:lnTo>
                <a:lnTo>
                  <a:pt x="12408" y="10956"/>
                </a:lnTo>
                <a:lnTo>
                  <a:pt x="12410" y="10929"/>
                </a:lnTo>
                <a:lnTo>
                  <a:pt x="12410" y="10903"/>
                </a:lnTo>
                <a:lnTo>
                  <a:pt x="12409" y="10878"/>
                </a:lnTo>
                <a:lnTo>
                  <a:pt x="12408" y="10852"/>
                </a:lnTo>
                <a:lnTo>
                  <a:pt x="12405" y="10827"/>
                </a:lnTo>
                <a:lnTo>
                  <a:pt x="12401" y="10803"/>
                </a:lnTo>
                <a:lnTo>
                  <a:pt x="12397" y="10778"/>
                </a:lnTo>
                <a:lnTo>
                  <a:pt x="12390" y="10755"/>
                </a:lnTo>
                <a:lnTo>
                  <a:pt x="12384" y="10731"/>
                </a:lnTo>
                <a:lnTo>
                  <a:pt x="12376" y="10708"/>
                </a:lnTo>
                <a:lnTo>
                  <a:pt x="12368" y="10685"/>
                </a:lnTo>
                <a:lnTo>
                  <a:pt x="12359" y="10663"/>
                </a:lnTo>
                <a:lnTo>
                  <a:pt x="12348" y="10641"/>
                </a:lnTo>
                <a:lnTo>
                  <a:pt x="12338" y="10621"/>
                </a:lnTo>
                <a:lnTo>
                  <a:pt x="12328" y="10600"/>
                </a:lnTo>
                <a:lnTo>
                  <a:pt x="12316" y="10581"/>
                </a:lnTo>
                <a:lnTo>
                  <a:pt x="12304" y="10561"/>
                </a:lnTo>
                <a:lnTo>
                  <a:pt x="12292" y="10543"/>
                </a:lnTo>
                <a:lnTo>
                  <a:pt x="12279" y="10526"/>
                </a:lnTo>
                <a:lnTo>
                  <a:pt x="12266" y="10508"/>
                </a:lnTo>
                <a:lnTo>
                  <a:pt x="12252" y="10491"/>
                </a:lnTo>
                <a:lnTo>
                  <a:pt x="12240" y="10476"/>
                </a:lnTo>
                <a:lnTo>
                  <a:pt x="12226" y="10461"/>
                </a:lnTo>
                <a:lnTo>
                  <a:pt x="12212" y="10446"/>
                </a:lnTo>
                <a:lnTo>
                  <a:pt x="12198" y="10434"/>
                </a:lnTo>
                <a:lnTo>
                  <a:pt x="12185" y="10421"/>
                </a:lnTo>
                <a:lnTo>
                  <a:pt x="12170" y="10410"/>
                </a:lnTo>
                <a:lnTo>
                  <a:pt x="12157" y="10399"/>
                </a:lnTo>
                <a:lnTo>
                  <a:pt x="12135" y="10385"/>
                </a:lnTo>
                <a:lnTo>
                  <a:pt x="12114" y="10371"/>
                </a:lnTo>
                <a:lnTo>
                  <a:pt x="12092" y="10358"/>
                </a:lnTo>
                <a:lnTo>
                  <a:pt x="12070" y="10346"/>
                </a:lnTo>
                <a:lnTo>
                  <a:pt x="12048" y="10335"/>
                </a:lnTo>
                <a:lnTo>
                  <a:pt x="12027" y="10326"/>
                </a:lnTo>
                <a:lnTo>
                  <a:pt x="12004" y="10317"/>
                </a:lnTo>
                <a:lnTo>
                  <a:pt x="11982" y="10310"/>
                </a:lnTo>
                <a:lnTo>
                  <a:pt x="11959" y="10303"/>
                </a:lnTo>
                <a:lnTo>
                  <a:pt x="11936" y="10296"/>
                </a:lnTo>
                <a:lnTo>
                  <a:pt x="11913" y="10292"/>
                </a:lnTo>
                <a:lnTo>
                  <a:pt x="11889" y="10287"/>
                </a:lnTo>
                <a:lnTo>
                  <a:pt x="11866" y="10284"/>
                </a:lnTo>
                <a:lnTo>
                  <a:pt x="11842" y="10280"/>
                </a:lnTo>
                <a:lnTo>
                  <a:pt x="11818" y="10278"/>
                </a:lnTo>
                <a:lnTo>
                  <a:pt x="11794" y="10276"/>
                </a:lnTo>
                <a:lnTo>
                  <a:pt x="11744" y="10272"/>
                </a:lnTo>
                <a:lnTo>
                  <a:pt x="11693" y="10272"/>
                </a:lnTo>
                <a:lnTo>
                  <a:pt x="11641" y="10272"/>
                </a:lnTo>
                <a:lnTo>
                  <a:pt x="11588" y="10272"/>
                </a:lnTo>
                <a:lnTo>
                  <a:pt x="11476" y="10276"/>
                </a:lnTo>
                <a:lnTo>
                  <a:pt x="11358" y="10277"/>
                </a:lnTo>
                <a:lnTo>
                  <a:pt x="11242" y="10277"/>
                </a:lnTo>
                <a:lnTo>
                  <a:pt x="11126" y="10277"/>
                </a:lnTo>
                <a:lnTo>
                  <a:pt x="11012" y="10277"/>
                </a:lnTo>
                <a:lnTo>
                  <a:pt x="10896" y="10277"/>
                </a:lnTo>
                <a:lnTo>
                  <a:pt x="10780" y="10277"/>
                </a:lnTo>
                <a:lnTo>
                  <a:pt x="10665" y="10277"/>
                </a:lnTo>
                <a:lnTo>
                  <a:pt x="10550" y="10277"/>
                </a:lnTo>
                <a:lnTo>
                  <a:pt x="10434" y="10277"/>
                </a:lnTo>
                <a:lnTo>
                  <a:pt x="10319" y="10277"/>
                </a:lnTo>
                <a:lnTo>
                  <a:pt x="10203" y="10277"/>
                </a:lnTo>
                <a:lnTo>
                  <a:pt x="10088" y="10277"/>
                </a:lnTo>
                <a:lnTo>
                  <a:pt x="9973" y="10277"/>
                </a:lnTo>
                <a:lnTo>
                  <a:pt x="9857" y="10277"/>
                </a:lnTo>
                <a:lnTo>
                  <a:pt x="9741" y="10277"/>
                </a:lnTo>
                <a:lnTo>
                  <a:pt x="9627" y="10277"/>
                </a:lnTo>
                <a:lnTo>
                  <a:pt x="9511" y="10277"/>
                </a:lnTo>
                <a:lnTo>
                  <a:pt x="9395" y="10277"/>
                </a:lnTo>
                <a:lnTo>
                  <a:pt x="9280" y="10277"/>
                </a:lnTo>
                <a:lnTo>
                  <a:pt x="9165" y="10277"/>
                </a:lnTo>
                <a:lnTo>
                  <a:pt x="9049" y="10277"/>
                </a:lnTo>
                <a:lnTo>
                  <a:pt x="8934" y="10277"/>
                </a:lnTo>
                <a:lnTo>
                  <a:pt x="8818" y="10277"/>
                </a:lnTo>
                <a:lnTo>
                  <a:pt x="8702" y="10277"/>
                </a:lnTo>
                <a:lnTo>
                  <a:pt x="8588" y="10277"/>
                </a:lnTo>
                <a:lnTo>
                  <a:pt x="8472" y="10277"/>
                </a:lnTo>
                <a:lnTo>
                  <a:pt x="8356" y="10277"/>
                </a:lnTo>
                <a:lnTo>
                  <a:pt x="8241" y="10277"/>
                </a:lnTo>
                <a:lnTo>
                  <a:pt x="8126" y="10277"/>
                </a:lnTo>
                <a:lnTo>
                  <a:pt x="8010" y="10277"/>
                </a:lnTo>
                <a:lnTo>
                  <a:pt x="7895" y="10277"/>
                </a:lnTo>
                <a:lnTo>
                  <a:pt x="7779" y="10277"/>
                </a:lnTo>
                <a:lnTo>
                  <a:pt x="7665" y="10277"/>
                </a:lnTo>
                <a:lnTo>
                  <a:pt x="7613" y="10277"/>
                </a:lnTo>
                <a:lnTo>
                  <a:pt x="7559" y="10276"/>
                </a:lnTo>
                <a:lnTo>
                  <a:pt x="7504" y="10273"/>
                </a:lnTo>
                <a:lnTo>
                  <a:pt x="7448" y="10272"/>
                </a:lnTo>
                <a:lnTo>
                  <a:pt x="7391" y="10271"/>
                </a:lnTo>
                <a:lnTo>
                  <a:pt x="7333" y="10270"/>
                </a:lnTo>
                <a:lnTo>
                  <a:pt x="7276" y="10270"/>
                </a:lnTo>
                <a:lnTo>
                  <a:pt x="7220" y="10270"/>
                </a:lnTo>
                <a:lnTo>
                  <a:pt x="7164" y="10273"/>
                </a:lnTo>
                <a:lnTo>
                  <a:pt x="7109" y="10277"/>
                </a:lnTo>
                <a:lnTo>
                  <a:pt x="7083" y="10280"/>
                </a:lnTo>
                <a:lnTo>
                  <a:pt x="7055" y="10284"/>
                </a:lnTo>
                <a:lnTo>
                  <a:pt x="7030" y="10287"/>
                </a:lnTo>
                <a:lnTo>
                  <a:pt x="7005" y="10293"/>
                </a:lnTo>
                <a:lnTo>
                  <a:pt x="6980" y="10297"/>
                </a:lnTo>
                <a:lnTo>
                  <a:pt x="6955" y="10304"/>
                </a:lnTo>
                <a:lnTo>
                  <a:pt x="6931" y="10311"/>
                </a:lnTo>
                <a:lnTo>
                  <a:pt x="6909" y="10319"/>
                </a:lnTo>
                <a:lnTo>
                  <a:pt x="6886" y="10327"/>
                </a:lnTo>
                <a:lnTo>
                  <a:pt x="6865" y="10336"/>
                </a:lnTo>
                <a:lnTo>
                  <a:pt x="6844" y="10347"/>
                </a:lnTo>
                <a:lnTo>
                  <a:pt x="6825" y="10358"/>
                </a:lnTo>
                <a:lnTo>
                  <a:pt x="6793" y="10380"/>
                </a:lnTo>
                <a:lnTo>
                  <a:pt x="6761" y="10403"/>
                </a:lnTo>
                <a:lnTo>
                  <a:pt x="6730" y="10429"/>
                </a:lnTo>
                <a:lnTo>
                  <a:pt x="6699" y="10457"/>
                </a:lnTo>
                <a:lnTo>
                  <a:pt x="6684" y="10472"/>
                </a:lnTo>
                <a:lnTo>
                  <a:pt x="6669" y="10488"/>
                </a:lnTo>
                <a:lnTo>
                  <a:pt x="6655" y="10504"/>
                </a:lnTo>
                <a:lnTo>
                  <a:pt x="6642" y="10520"/>
                </a:lnTo>
                <a:lnTo>
                  <a:pt x="6628" y="10537"/>
                </a:lnTo>
                <a:lnTo>
                  <a:pt x="6615" y="10555"/>
                </a:lnTo>
                <a:lnTo>
                  <a:pt x="6603" y="10574"/>
                </a:lnTo>
                <a:lnTo>
                  <a:pt x="6591" y="10592"/>
                </a:lnTo>
                <a:lnTo>
                  <a:pt x="6580" y="10612"/>
                </a:lnTo>
                <a:lnTo>
                  <a:pt x="6569" y="10631"/>
                </a:lnTo>
                <a:lnTo>
                  <a:pt x="6560" y="10652"/>
                </a:lnTo>
                <a:lnTo>
                  <a:pt x="6551" y="10672"/>
                </a:lnTo>
                <a:lnTo>
                  <a:pt x="6542" y="10694"/>
                </a:lnTo>
                <a:lnTo>
                  <a:pt x="6535" y="10716"/>
                </a:lnTo>
                <a:lnTo>
                  <a:pt x="6528" y="10739"/>
                </a:lnTo>
                <a:lnTo>
                  <a:pt x="6521" y="10762"/>
                </a:lnTo>
                <a:lnTo>
                  <a:pt x="6517" y="10785"/>
                </a:lnTo>
                <a:lnTo>
                  <a:pt x="6512" y="10809"/>
                </a:lnTo>
                <a:lnTo>
                  <a:pt x="6510" y="10833"/>
                </a:lnTo>
                <a:lnTo>
                  <a:pt x="6508" y="10858"/>
                </a:lnTo>
                <a:lnTo>
                  <a:pt x="6506" y="10883"/>
                </a:lnTo>
                <a:lnTo>
                  <a:pt x="6506" y="10909"/>
                </a:lnTo>
                <a:lnTo>
                  <a:pt x="6508" y="10935"/>
                </a:lnTo>
                <a:lnTo>
                  <a:pt x="6510" y="10961"/>
                </a:lnTo>
                <a:close/>
                <a:moveTo>
                  <a:pt x="7048" y="2809"/>
                </a:moveTo>
                <a:lnTo>
                  <a:pt x="7000" y="2820"/>
                </a:lnTo>
                <a:lnTo>
                  <a:pt x="6953" y="2835"/>
                </a:lnTo>
                <a:lnTo>
                  <a:pt x="6909" y="2852"/>
                </a:lnTo>
                <a:lnTo>
                  <a:pt x="6866" y="2872"/>
                </a:lnTo>
                <a:lnTo>
                  <a:pt x="6826" y="2895"/>
                </a:lnTo>
                <a:lnTo>
                  <a:pt x="6787" y="2920"/>
                </a:lnTo>
                <a:lnTo>
                  <a:pt x="6752" y="2947"/>
                </a:lnTo>
                <a:lnTo>
                  <a:pt x="6717" y="2976"/>
                </a:lnTo>
                <a:lnTo>
                  <a:pt x="6686" y="3007"/>
                </a:lnTo>
                <a:lnTo>
                  <a:pt x="6657" y="3041"/>
                </a:lnTo>
                <a:lnTo>
                  <a:pt x="6630" y="3075"/>
                </a:lnTo>
                <a:lnTo>
                  <a:pt x="6605" y="3111"/>
                </a:lnTo>
                <a:lnTo>
                  <a:pt x="6583" y="3148"/>
                </a:lnTo>
                <a:lnTo>
                  <a:pt x="6564" y="3186"/>
                </a:lnTo>
                <a:lnTo>
                  <a:pt x="6547" y="3226"/>
                </a:lnTo>
                <a:lnTo>
                  <a:pt x="6533" y="3267"/>
                </a:lnTo>
                <a:lnTo>
                  <a:pt x="6521" y="3307"/>
                </a:lnTo>
                <a:lnTo>
                  <a:pt x="6512" y="3348"/>
                </a:lnTo>
                <a:lnTo>
                  <a:pt x="6506" y="3389"/>
                </a:lnTo>
                <a:lnTo>
                  <a:pt x="6503" y="3431"/>
                </a:lnTo>
                <a:lnTo>
                  <a:pt x="6503" y="3473"/>
                </a:lnTo>
                <a:lnTo>
                  <a:pt x="6505" y="3514"/>
                </a:lnTo>
                <a:lnTo>
                  <a:pt x="6511" y="3554"/>
                </a:lnTo>
                <a:lnTo>
                  <a:pt x="6519" y="3596"/>
                </a:lnTo>
                <a:lnTo>
                  <a:pt x="6532" y="3635"/>
                </a:lnTo>
                <a:lnTo>
                  <a:pt x="6547" y="3674"/>
                </a:lnTo>
                <a:lnTo>
                  <a:pt x="6564" y="3712"/>
                </a:lnTo>
                <a:lnTo>
                  <a:pt x="6585" y="3749"/>
                </a:lnTo>
                <a:lnTo>
                  <a:pt x="6610" y="3785"/>
                </a:lnTo>
                <a:lnTo>
                  <a:pt x="6638" y="3818"/>
                </a:lnTo>
                <a:lnTo>
                  <a:pt x="6669" y="3850"/>
                </a:lnTo>
                <a:lnTo>
                  <a:pt x="6705" y="3881"/>
                </a:lnTo>
                <a:lnTo>
                  <a:pt x="6747" y="3916"/>
                </a:lnTo>
                <a:lnTo>
                  <a:pt x="6788" y="3944"/>
                </a:lnTo>
                <a:lnTo>
                  <a:pt x="6808" y="3958"/>
                </a:lnTo>
                <a:lnTo>
                  <a:pt x="6827" y="3970"/>
                </a:lnTo>
                <a:lnTo>
                  <a:pt x="6847" y="3981"/>
                </a:lnTo>
                <a:lnTo>
                  <a:pt x="6865" y="3991"/>
                </a:lnTo>
                <a:lnTo>
                  <a:pt x="6883" y="4001"/>
                </a:lnTo>
                <a:lnTo>
                  <a:pt x="6902" y="4009"/>
                </a:lnTo>
                <a:lnTo>
                  <a:pt x="6920" y="4017"/>
                </a:lnTo>
                <a:lnTo>
                  <a:pt x="6937" y="4024"/>
                </a:lnTo>
                <a:lnTo>
                  <a:pt x="6955" y="4029"/>
                </a:lnTo>
                <a:lnTo>
                  <a:pt x="6974" y="4034"/>
                </a:lnTo>
                <a:lnTo>
                  <a:pt x="6993" y="4038"/>
                </a:lnTo>
                <a:lnTo>
                  <a:pt x="7012" y="4043"/>
                </a:lnTo>
                <a:lnTo>
                  <a:pt x="7052" y="4049"/>
                </a:lnTo>
                <a:lnTo>
                  <a:pt x="7093" y="4053"/>
                </a:lnTo>
                <a:lnTo>
                  <a:pt x="7136" y="4057"/>
                </a:lnTo>
                <a:lnTo>
                  <a:pt x="7183" y="4058"/>
                </a:lnTo>
                <a:lnTo>
                  <a:pt x="7291" y="4058"/>
                </a:lnTo>
                <a:lnTo>
                  <a:pt x="7419" y="4058"/>
                </a:lnTo>
                <a:lnTo>
                  <a:pt x="7471" y="4057"/>
                </a:lnTo>
                <a:lnTo>
                  <a:pt x="7524" y="4058"/>
                </a:lnTo>
                <a:lnTo>
                  <a:pt x="7577" y="4058"/>
                </a:lnTo>
                <a:lnTo>
                  <a:pt x="7631" y="4058"/>
                </a:lnTo>
                <a:lnTo>
                  <a:pt x="7687" y="4059"/>
                </a:lnTo>
                <a:lnTo>
                  <a:pt x="7742" y="4059"/>
                </a:lnTo>
                <a:lnTo>
                  <a:pt x="7799" y="4060"/>
                </a:lnTo>
                <a:lnTo>
                  <a:pt x="7856" y="4060"/>
                </a:lnTo>
                <a:lnTo>
                  <a:pt x="7912" y="4061"/>
                </a:lnTo>
                <a:lnTo>
                  <a:pt x="7968" y="4061"/>
                </a:lnTo>
                <a:lnTo>
                  <a:pt x="8023" y="4061"/>
                </a:lnTo>
                <a:lnTo>
                  <a:pt x="8078" y="4061"/>
                </a:lnTo>
                <a:lnTo>
                  <a:pt x="8132" y="4060"/>
                </a:lnTo>
                <a:lnTo>
                  <a:pt x="8186" y="4059"/>
                </a:lnTo>
                <a:lnTo>
                  <a:pt x="8237" y="4057"/>
                </a:lnTo>
                <a:lnTo>
                  <a:pt x="8289" y="4056"/>
                </a:lnTo>
                <a:lnTo>
                  <a:pt x="8342" y="4053"/>
                </a:lnTo>
                <a:lnTo>
                  <a:pt x="8395" y="4051"/>
                </a:lnTo>
                <a:lnTo>
                  <a:pt x="8449" y="4050"/>
                </a:lnTo>
                <a:lnTo>
                  <a:pt x="8504" y="4049"/>
                </a:lnTo>
                <a:lnTo>
                  <a:pt x="8558" y="4049"/>
                </a:lnTo>
                <a:lnTo>
                  <a:pt x="8613" y="4049"/>
                </a:lnTo>
                <a:lnTo>
                  <a:pt x="8668" y="4049"/>
                </a:lnTo>
                <a:lnTo>
                  <a:pt x="8723" y="4050"/>
                </a:lnTo>
                <a:lnTo>
                  <a:pt x="8778" y="4050"/>
                </a:lnTo>
                <a:lnTo>
                  <a:pt x="8833" y="4051"/>
                </a:lnTo>
                <a:lnTo>
                  <a:pt x="8887" y="4052"/>
                </a:lnTo>
                <a:lnTo>
                  <a:pt x="8942" y="4052"/>
                </a:lnTo>
                <a:lnTo>
                  <a:pt x="8997" y="4053"/>
                </a:lnTo>
                <a:lnTo>
                  <a:pt x="9051" y="4053"/>
                </a:lnTo>
                <a:lnTo>
                  <a:pt x="9104" y="4053"/>
                </a:lnTo>
                <a:lnTo>
                  <a:pt x="9158" y="4053"/>
                </a:lnTo>
                <a:lnTo>
                  <a:pt x="9212" y="4053"/>
                </a:lnTo>
                <a:lnTo>
                  <a:pt x="9267" y="4053"/>
                </a:lnTo>
                <a:lnTo>
                  <a:pt x="9321" y="4054"/>
                </a:lnTo>
                <a:lnTo>
                  <a:pt x="9375" y="4054"/>
                </a:lnTo>
                <a:lnTo>
                  <a:pt x="9430" y="4054"/>
                </a:lnTo>
                <a:lnTo>
                  <a:pt x="9484" y="4054"/>
                </a:lnTo>
                <a:lnTo>
                  <a:pt x="9539" y="4056"/>
                </a:lnTo>
                <a:lnTo>
                  <a:pt x="9592" y="4056"/>
                </a:lnTo>
                <a:lnTo>
                  <a:pt x="9647" y="4056"/>
                </a:lnTo>
                <a:lnTo>
                  <a:pt x="9702" y="4057"/>
                </a:lnTo>
                <a:lnTo>
                  <a:pt x="9756" y="4057"/>
                </a:lnTo>
                <a:lnTo>
                  <a:pt x="9811" y="4057"/>
                </a:lnTo>
                <a:lnTo>
                  <a:pt x="9867" y="4057"/>
                </a:lnTo>
                <a:lnTo>
                  <a:pt x="9922" y="4057"/>
                </a:lnTo>
                <a:lnTo>
                  <a:pt x="9977" y="4057"/>
                </a:lnTo>
                <a:lnTo>
                  <a:pt x="10033" y="4057"/>
                </a:lnTo>
                <a:lnTo>
                  <a:pt x="10087" y="4057"/>
                </a:lnTo>
                <a:lnTo>
                  <a:pt x="10142" y="4058"/>
                </a:lnTo>
                <a:lnTo>
                  <a:pt x="10197" y="4058"/>
                </a:lnTo>
                <a:lnTo>
                  <a:pt x="10252" y="4058"/>
                </a:lnTo>
                <a:lnTo>
                  <a:pt x="10308" y="4059"/>
                </a:lnTo>
                <a:lnTo>
                  <a:pt x="10364" y="4059"/>
                </a:lnTo>
                <a:lnTo>
                  <a:pt x="10421" y="4060"/>
                </a:lnTo>
                <a:lnTo>
                  <a:pt x="10477" y="4060"/>
                </a:lnTo>
                <a:lnTo>
                  <a:pt x="10534" y="4061"/>
                </a:lnTo>
                <a:lnTo>
                  <a:pt x="10590" y="4061"/>
                </a:lnTo>
                <a:lnTo>
                  <a:pt x="10645" y="4061"/>
                </a:lnTo>
                <a:lnTo>
                  <a:pt x="10701" y="4061"/>
                </a:lnTo>
                <a:lnTo>
                  <a:pt x="10756" y="4060"/>
                </a:lnTo>
                <a:lnTo>
                  <a:pt x="10810" y="4059"/>
                </a:lnTo>
                <a:lnTo>
                  <a:pt x="10864" y="4058"/>
                </a:lnTo>
                <a:lnTo>
                  <a:pt x="10917" y="4057"/>
                </a:lnTo>
                <a:lnTo>
                  <a:pt x="10973" y="4054"/>
                </a:lnTo>
                <a:lnTo>
                  <a:pt x="11029" y="4053"/>
                </a:lnTo>
                <a:lnTo>
                  <a:pt x="11085" y="4053"/>
                </a:lnTo>
                <a:lnTo>
                  <a:pt x="11141" y="4053"/>
                </a:lnTo>
                <a:lnTo>
                  <a:pt x="11197" y="4054"/>
                </a:lnTo>
                <a:lnTo>
                  <a:pt x="11255" y="4056"/>
                </a:lnTo>
                <a:lnTo>
                  <a:pt x="11311" y="4057"/>
                </a:lnTo>
                <a:lnTo>
                  <a:pt x="11367" y="4057"/>
                </a:lnTo>
                <a:lnTo>
                  <a:pt x="11424" y="4058"/>
                </a:lnTo>
                <a:lnTo>
                  <a:pt x="11480" y="4059"/>
                </a:lnTo>
                <a:lnTo>
                  <a:pt x="11536" y="4059"/>
                </a:lnTo>
                <a:lnTo>
                  <a:pt x="11592" y="4059"/>
                </a:lnTo>
                <a:lnTo>
                  <a:pt x="11649" y="4059"/>
                </a:lnTo>
                <a:lnTo>
                  <a:pt x="11705" y="4058"/>
                </a:lnTo>
                <a:lnTo>
                  <a:pt x="11761" y="4056"/>
                </a:lnTo>
                <a:lnTo>
                  <a:pt x="11816" y="4052"/>
                </a:lnTo>
                <a:lnTo>
                  <a:pt x="11866" y="4046"/>
                </a:lnTo>
                <a:lnTo>
                  <a:pt x="11914" y="4038"/>
                </a:lnTo>
                <a:lnTo>
                  <a:pt x="11960" y="4027"/>
                </a:lnTo>
                <a:lnTo>
                  <a:pt x="12004" y="4012"/>
                </a:lnTo>
                <a:lnTo>
                  <a:pt x="12046" y="3994"/>
                </a:lnTo>
                <a:lnTo>
                  <a:pt x="12087" y="3973"/>
                </a:lnTo>
                <a:lnTo>
                  <a:pt x="12125" y="3950"/>
                </a:lnTo>
                <a:lnTo>
                  <a:pt x="12161" y="3925"/>
                </a:lnTo>
                <a:lnTo>
                  <a:pt x="12195" y="3896"/>
                </a:lnTo>
                <a:lnTo>
                  <a:pt x="12226" y="3866"/>
                </a:lnTo>
                <a:lnTo>
                  <a:pt x="12256" y="3834"/>
                </a:lnTo>
                <a:lnTo>
                  <a:pt x="12282" y="3801"/>
                </a:lnTo>
                <a:lnTo>
                  <a:pt x="12307" y="3765"/>
                </a:lnTo>
                <a:lnTo>
                  <a:pt x="12329" y="3729"/>
                </a:lnTo>
                <a:lnTo>
                  <a:pt x="12348" y="3691"/>
                </a:lnTo>
                <a:lnTo>
                  <a:pt x="12366" y="3652"/>
                </a:lnTo>
                <a:lnTo>
                  <a:pt x="12379" y="3612"/>
                </a:lnTo>
                <a:lnTo>
                  <a:pt x="12391" y="3570"/>
                </a:lnTo>
                <a:lnTo>
                  <a:pt x="12400" y="3529"/>
                </a:lnTo>
                <a:lnTo>
                  <a:pt x="12406" y="3487"/>
                </a:lnTo>
                <a:lnTo>
                  <a:pt x="12409" y="3444"/>
                </a:lnTo>
                <a:lnTo>
                  <a:pt x="12409" y="3402"/>
                </a:lnTo>
                <a:lnTo>
                  <a:pt x="12407" y="3359"/>
                </a:lnTo>
                <a:lnTo>
                  <a:pt x="12400" y="3317"/>
                </a:lnTo>
                <a:lnTo>
                  <a:pt x="12392" y="3275"/>
                </a:lnTo>
                <a:lnTo>
                  <a:pt x="12379" y="3233"/>
                </a:lnTo>
                <a:lnTo>
                  <a:pt x="12365" y="3193"/>
                </a:lnTo>
                <a:lnTo>
                  <a:pt x="12345" y="3153"/>
                </a:lnTo>
                <a:lnTo>
                  <a:pt x="12323" y="3114"/>
                </a:lnTo>
                <a:lnTo>
                  <a:pt x="12298" y="3076"/>
                </a:lnTo>
                <a:lnTo>
                  <a:pt x="12269" y="3039"/>
                </a:lnTo>
                <a:lnTo>
                  <a:pt x="12237" y="3004"/>
                </a:lnTo>
                <a:lnTo>
                  <a:pt x="12218" y="2986"/>
                </a:lnTo>
                <a:lnTo>
                  <a:pt x="12200" y="2967"/>
                </a:lnTo>
                <a:lnTo>
                  <a:pt x="12180" y="2951"/>
                </a:lnTo>
                <a:lnTo>
                  <a:pt x="12163" y="2936"/>
                </a:lnTo>
                <a:lnTo>
                  <a:pt x="12145" y="2921"/>
                </a:lnTo>
                <a:lnTo>
                  <a:pt x="12126" y="2909"/>
                </a:lnTo>
                <a:lnTo>
                  <a:pt x="12109" y="2896"/>
                </a:lnTo>
                <a:lnTo>
                  <a:pt x="12092" y="2886"/>
                </a:lnTo>
                <a:lnTo>
                  <a:pt x="12074" y="2875"/>
                </a:lnTo>
                <a:lnTo>
                  <a:pt x="12056" y="2866"/>
                </a:lnTo>
                <a:lnTo>
                  <a:pt x="12038" y="2858"/>
                </a:lnTo>
                <a:lnTo>
                  <a:pt x="12021" y="2850"/>
                </a:lnTo>
                <a:lnTo>
                  <a:pt x="12003" y="2843"/>
                </a:lnTo>
                <a:lnTo>
                  <a:pt x="11984" y="2838"/>
                </a:lnTo>
                <a:lnTo>
                  <a:pt x="11966" y="2832"/>
                </a:lnTo>
                <a:lnTo>
                  <a:pt x="11946" y="2827"/>
                </a:lnTo>
                <a:lnTo>
                  <a:pt x="11927" y="2824"/>
                </a:lnTo>
                <a:lnTo>
                  <a:pt x="11906" y="2820"/>
                </a:lnTo>
                <a:lnTo>
                  <a:pt x="11886" y="2817"/>
                </a:lnTo>
                <a:lnTo>
                  <a:pt x="11865" y="2815"/>
                </a:lnTo>
                <a:lnTo>
                  <a:pt x="11820" y="2811"/>
                </a:lnTo>
                <a:lnTo>
                  <a:pt x="11772" y="2809"/>
                </a:lnTo>
                <a:lnTo>
                  <a:pt x="11666" y="2808"/>
                </a:lnTo>
                <a:lnTo>
                  <a:pt x="11541" y="2808"/>
                </a:lnTo>
                <a:lnTo>
                  <a:pt x="11485" y="2808"/>
                </a:lnTo>
                <a:lnTo>
                  <a:pt x="11429" y="2809"/>
                </a:lnTo>
                <a:lnTo>
                  <a:pt x="11371" y="2809"/>
                </a:lnTo>
                <a:lnTo>
                  <a:pt x="11315" y="2809"/>
                </a:lnTo>
                <a:lnTo>
                  <a:pt x="11259" y="2809"/>
                </a:lnTo>
                <a:lnTo>
                  <a:pt x="11202" y="2809"/>
                </a:lnTo>
                <a:lnTo>
                  <a:pt x="11146" y="2809"/>
                </a:lnTo>
                <a:lnTo>
                  <a:pt x="11090" y="2810"/>
                </a:lnTo>
                <a:lnTo>
                  <a:pt x="11032" y="2810"/>
                </a:lnTo>
                <a:lnTo>
                  <a:pt x="10976" y="2810"/>
                </a:lnTo>
                <a:lnTo>
                  <a:pt x="10919" y="2810"/>
                </a:lnTo>
                <a:lnTo>
                  <a:pt x="10863" y="2809"/>
                </a:lnTo>
                <a:lnTo>
                  <a:pt x="10807" y="2809"/>
                </a:lnTo>
                <a:lnTo>
                  <a:pt x="10751" y="2809"/>
                </a:lnTo>
                <a:lnTo>
                  <a:pt x="10694" y="2809"/>
                </a:lnTo>
                <a:lnTo>
                  <a:pt x="10638" y="2808"/>
                </a:lnTo>
                <a:lnTo>
                  <a:pt x="10526" y="2807"/>
                </a:lnTo>
                <a:lnTo>
                  <a:pt x="10414" y="2805"/>
                </a:lnTo>
                <a:lnTo>
                  <a:pt x="10300" y="2805"/>
                </a:lnTo>
                <a:lnTo>
                  <a:pt x="10188" y="2805"/>
                </a:lnTo>
                <a:lnTo>
                  <a:pt x="10076" y="2804"/>
                </a:lnTo>
                <a:lnTo>
                  <a:pt x="9964" y="2805"/>
                </a:lnTo>
                <a:lnTo>
                  <a:pt x="9851" y="2805"/>
                </a:lnTo>
                <a:lnTo>
                  <a:pt x="9738" y="2805"/>
                </a:lnTo>
                <a:lnTo>
                  <a:pt x="9626" y="2805"/>
                </a:lnTo>
                <a:lnTo>
                  <a:pt x="9513" y="2807"/>
                </a:lnTo>
                <a:lnTo>
                  <a:pt x="9401" y="2807"/>
                </a:lnTo>
                <a:lnTo>
                  <a:pt x="9289" y="2807"/>
                </a:lnTo>
                <a:lnTo>
                  <a:pt x="9175" y="2808"/>
                </a:lnTo>
                <a:lnTo>
                  <a:pt x="9063" y="2808"/>
                </a:lnTo>
                <a:lnTo>
                  <a:pt x="8951" y="2808"/>
                </a:lnTo>
                <a:lnTo>
                  <a:pt x="8839" y="2808"/>
                </a:lnTo>
                <a:lnTo>
                  <a:pt x="8783" y="2808"/>
                </a:lnTo>
                <a:lnTo>
                  <a:pt x="8728" y="2808"/>
                </a:lnTo>
                <a:lnTo>
                  <a:pt x="8671" y="2808"/>
                </a:lnTo>
                <a:lnTo>
                  <a:pt x="8615" y="2809"/>
                </a:lnTo>
                <a:lnTo>
                  <a:pt x="8559" y="2809"/>
                </a:lnTo>
                <a:lnTo>
                  <a:pt x="8503" y="2809"/>
                </a:lnTo>
                <a:lnTo>
                  <a:pt x="8447" y="2809"/>
                </a:lnTo>
                <a:lnTo>
                  <a:pt x="8391" y="2810"/>
                </a:lnTo>
                <a:lnTo>
                  <a:pt x="8335" y="2810"/>
                </a:lnTo>
                <a:lnTo>
                  <a:pt x="8277" y="2810"/>
                </a:lnTo>
                <a:lnTo>
                  <a:pt x="8221" y="2810"/>
                </a:lnTo>
                <a:lnTo>
                  <a:pt x="8166" y="2810"/>
                </a:lnTo>
                <a:lnTo>
                  <a:pt x="8110" y="2809"/>
                </a:lnTo>
                <a:lnTo>
                  <a:pt x="8054" y="2809"/>
                </a:lnTo>
                <a:lnTo>
                  <a:pt x="7998" y="2808"/>
                </a:lnTo>
                <a:lnTo>
                  <a:pt x="7943" y="2807"/>
                </a:lnTo>
                <a:lnTo>
                  <a:pt x="7906" y="2807"/>
                </a:lnTo>
                <a:lnTo>
                  <a:pt x="7862" y="2805"/>
                </a:lnTo>
                <a:lnTo>
                  <a:pt x="7809" y="2804"/>
                </a:lnTo>
                <a:lnTo>
                  <a:pt x="7750" y="2803"/>
                </a:lnTo>
                <a:lnTo>
                  <a:pt x="7686" y="2801"/>
                </a:lnTo>
                <a:lnTo>
                  <a:pt x="7619" y="2800"/>
                </a:lnTo>
                <a:lnTo>
                  <a:pt x="7549" y="2799"/>
                </a:lnTo>
                <a:lnTo>
                  <a:pt x="7479" y="2799"/>
                </a:lnTo>
                <a:lnTo>
                  <a:pt x="7409" y="2797"/>
                </a:lnTo>
                <a:lnTo>
                  <a:pt x="7340" y="2797"/>
                </a:lnTo>
                <a:lnTo>
                  <a:pt x="7276" y="2797"/>
                </a:lnTo>
                <a:lnTo>
                  <a:pt x="7216" y="2799"/>
                </a:lnTo>
                <a:lnTo>
                  <a:pt x="7162" y="2800"/>
                </a:lnTo>
                <a:lnTo>
                  <a:pt x="7115" y="2802"/>
                </a:lnTo>
                <a:lnTo>
                  <a:pt x="7076" y="2805"/>
                </a:lnTo>
                <a:lnTo>
                  <a:pt x="7048" y="2809"/>
                </a:lnTo>
                <a:close/>
                <a:moveTo>
                  <a:pt x="12398" y="6047"/>
                </a:moveTo>
                <a:lnTo>
                  <a:pt x="12400" y="6018"/>
                </a:lnTo>
                <a:lnTo>
                  <a:pt x="12400" y="5991"/>
                </a:lnTo>
                <a:lnTo>
                  <a:pt x="12400" y="5963"/>
                </a:lnTo>
                <a:lnTo>
                  <a:pt x="12399" y="5937"/>
                </a:lnTo>
                <a:lnTo>
                  <a:pt x="12398" y="5911"/>
                </a:lnTo>
                <a:lnTo>
                  <a:pt x="12394" y="5886"/>
                </a:lnTo>
                <a:lnTo>
                  <a:pt x="12392" y="5862"/>
                </a:lnTo>
                <a:lnTo>
                  <a:pt x="12387" y="5839"/>
                </a:lnTo>
                <a:lnTo>
                  <a:pt x="12383" y="5816"/>
                </a:lnTo>
                <a:lnTo>
                  <a:pt x="12378" y="5793"/>
                </a:lnTo>
                <a:lnTo>
                  <a:pt x="12373" y="5771"/>
                </a:lnTo>
                <a:lnTo>
                  <a:pt x="12366" y="5751"/>
                </a:lnTo>
                <a:lnTo>
                  <a:pt x="12359" y="5731"/>
                </a:lnTo>
                <a:lnTo>
                  <a:pt x="12351" y="5711"/>
                </a:lnTo>
                <a:lnTo>
                  <a:pt x="12343" y="5692"/>
                </a:lnTo>
                <a:lnTo>
                  <a:pt x="12334" y="5674"/>
                </a:lnTo>
                <a:lnTo>
                  <a:pt x="12323" y="5656"/>
                </a:lnTo>
                <a:lnTo>
                  <a:pt x="12313" y="5638"/>
                </a:lnTo>
                <a:lnTo>
                  <a:pt x="12303" y="5621"/>
                </a:lnTo>
                <a:lnTo>
                  <a:pt x="12291" y="5605"/>
                </a:lnTo>
                <a:lnTo>
                  <a:pt x="12280" y="5589"/>
                </a:lnTo>
                <a:lnTo>
                  <a:pt x="12267" y="5573"/>
                </a:lnTo>
                <a:lnTo>
                  <a:pt x="12255" y="5558"/>
                </a:lnTo>
                <a:lnTo>
                  <a:pt x="12241" y="5544"/>
                </a:lnTo>
                <a:lnTo>
                  <a:pt x="12227" y="5531"/>
                </a:lnTo>
                <a:lnTo>
                  <a:pt x="12212" y="5517"/>
                </a:lnTo>
                <a:lnTo>
                  <a:pt x="12197" y="5503"/>
                </a:lnTo>
                <a:lnTo>
                  <a:pt x="12182" y="5490"/>
                </a:lnTo>
                <a:lnTo>
                  <a:pt x="12150" y="5466"/>
                </a:lnTo>
                <a:lnTo>
                  <a:pt x="12116" y="5443"/>
                </a:lnTo>
                <a:lnTo>
                  <a:pt x="12096" y="5431"/>
                </a:lnTo>
                <a:lnTo>
                  <a:pt x="12076" y="5421"/>
                </a:lnTo>
                <a:lnTo>
                  <a:pt x="12055" y="5410"/>
                </a:lnTo>
                <a:lnTo>
                  <a:pt x="12033" y="5401"/>
                </a:lnTo>
                <a:lnTo>
                  <a:pt x="12012" y="5392"/>
                </a:lnTo>
                <a:lnTo>
                  <a:pt x="11989" y="5385"/>
                </a:lnTo>
                <a:lnTo>
                  <a:pt x="11966" y="5378"/>
                </a:lnTo>
                <a:lnTo>
                  <a:pt x="11943" y="5372"/>
                </a:lnTo>
                <a:lnTo>
                  <a:pt x="11919" y="5367"/>
                </a:lnTo>
                <a:lnTo>
                  <a:pt x="11896" y="5362"/>
                </a:lnTo>
                <a:lnTo>
                  <a:pt x="11871" y="5359"/>
                </a:lnTo>
                <a:lnTo>
                  <a:pt x="11847" y="5355"/>
                </a:lnTo>
                <a:lnTo>
                  <a:pt x="11796" y="5349"/>
                </a:lnTo>
                <a:lnTo>
                  <a:pt x="11746" y="5346"/>
                </a:lnTo>
                <a:lnTo>
                  <a:pt x="11693" y="5345"/>
                </a:lnTo>
                <a:lnTo>
                  <a:pt x="11642" y="5345"/>
                </a:lnTo>
                <a:lnTo>
                  <a:pt x="11589" y="5345"/>
                </a:lnTo>
                <a:lnTo>
                  <a:pt x="11535" y="5346"/>
                </a:lnTo>
                <a:lnTo>
                  <a:pt x="11429" y="5348"/>
                </a:lnTo>
                <a:lnTo>
                  <a:pt x="11323" y="5348"/>
                </a:lnTo>
                <a:lnTo>
                  <a:pt x="11212" y="5347"/>
                </a:lnTo>
                <a:lnTo>
                  <a:pt x="11101" y="5346"/>
                </a:lnTo>
                <a:lnTo>
                  <a:pt x="10990" y="5345"/>
                </a:lnTo>
                <a:lnTo>
                  <a:pt x="10879" y="5344"/>
                </a:lnTo>
                <a:lnTo>
                  <a:pt x="10767" y="5344"/>
                </a:lnTo>
                <a:lnTo>
                  <a:pt x="10654" y="5344"/>
                </a:lnTo>
                <a:lnTo>
                  <a:pt x="10543" y="5344"/>
                </a:lnTo>
                <a:lnTo>
                  <a:pt x="10431" y="5344"/>
                </a:lnTo>
                <a:lnTo>
                  <a:pt x="10319" y="5345"/>
                </a:lnTo>
                <a:lnTo>
                  <a:pt x="10208" y="5345"/>
                </a:lnTo>
                <a:lnTo>
                  <a:pt x="10095" y="5346"/>
                </a:lnTo>
                <a:lnTo>
                  <a:pt x="9984" y="5346"/>
                </a:lnTo>
                <a:lnTo>
                  <a:pt x="9872" y="5346"/>
                </a:lnTo>
                <a:lnTo>
                  <a:pt x="9761" y="5347"/>
                </a:lnTo>
                <a:lnTo>
                  <a:pt x="9650" y="5347"/>
                </a:lnTo>
                <a:lnTo>
                  <a:pt x="9537" y="5347"/>
                </a:lnTo>
                <a:lnTo>
                  <a:pt x="9426" y="5348"/>
                </a:lnTo>
                <a:lnTo>
                  <a:pt x="9315" y="5348"/>
                </a:lnTo>
                <a:lnTo>
                  <a:pt x="9203" y="5348"/>
                </a:lnTo>
                <a:lnTo>
                  <a:pt x="9092" y="5348"/>
                </a:lnTo>
                <a:lnTo>
                  <a:pt x="8980" y="5348"/>
                </a:lnTo>
                <a:lnTo>
                  <a:pt x="8868" y="5348"/>
                </a:lnTo>
                <a:lnTo>
                  <a:pt x="8757" y="5348"/>
                </a:lnTo>
                <a:lnTo>
                  <a:pt x="8645" y="5348"/>
                </a:lnTo>
                <a:lnTo>
                  <a:pt x="8534" y="5348"/>
                </a:lnTo>
                <a:lnTo>
                  <a:pt x="8422" y="5348"/>
                </a:lnTo>
                <a:lnTo>
                  <a:pt x="8311" y="5348"/>
                </a:lnTo>
                <a:lnTo>
                  <a:pt x="8198" y="5349"/>
                </a:lnTo>
                <a:lnTo>
                  <a:pt x="8087" y="5349"/>
                </a:lnTo>
                <a:lnTo>
                  <a:pt x="7976" y="5349"/>
                </a:lnTo>
                <a:lnTo>
                  <a:pt x="7864" y="5349"/>
                </a:lnTo>
                <a:lnTo>
                  <a:pt x="7753" y="5348"/>
                </a:lnTo>
                <a:lnTo>
                  <a:pt x="7707" y="5348"/>
                </a:lnTo>
                <a:lnTo>
                  <a:pt x="7657" y="5347"/>
                </a:lnTo>
                <a:lnTo>
                  <a:pt x="7604" y="5346"/>
                </a:lnTo>
                <a:lnTo>
                  <a:pt x="7548" y="5345"/>
                </a:lnTo>
                <a:lnTo>
                  <a:pt x="7490" y="5344"/>
                </a:lnTo>
                <a:lnTo>
                  <a:pt x="7431" y="5343"/>
                </a:lnTo>
                <a:lnTo>
                  <a:pt x="7371" y="5343"/>
                </a:lnTo>
                <a:lnTo>
                  <a:pt x="7311" y="5343"/>
                </a:lnTo>
                <a:lnTo>
                  <a:pt x="7251" y="5344"/>
                </a:lnTo>
                <a:lnTo>
                  <a:pt x="7193" y="5346"/>
                </a:lnTo>
                <a:lnTo>
                  <a:pt x="7136" y="5349"/>
                </a:lnTo>
                <a:lnTo>
                  <a:pt x="7081" y="5354"/>
                </a:lnTo>
                <a:lnTo>
                  <a:pt x="7056" y="5357"/>
                </a:lnTo>
                <a:lnTo>
                  <a:pt x="7031" y="5361"/>
                </a:lnTo>
                <a:lnTo>
                  <a:pt x="7006" y="5364"/>
                </a:lnTo>
                <a:lnTo>
                  <a:pt x="6983" y="5369"/>
                </a:lnTo>
                <a:lnTo>
                  <a:pt x="6961" y="5373"/>
                </a:lnTo>
                <a:lnTo>
                  <a:pt x="6939" y="5379"/>
                </a:lnTo>
                <a:lnTo>
                  <a:pt x="6920" y="5385"/>
                </a:lnTo>
                <a:lnTo>
                  <a:pt x="6902" y="5392"/>
                </a:lnTo>
                <a:lnTo>
                  <a:pt x="6883" y="5399"/>
                </a:lnTo>
                <a:lnTo>
                  <a:pt x="6865" y="5407"/>
                </a:lnTo>
                <a:lnTo>
                  <a:pt x="6848" y="5416"/>
                </a:lnTo>
                <a:lnTo>
                  <a:pt x="6831" y="5425"/>
                </a:lnTo>
                <a:lnTo>
                  <a:pt x="6813" y="5435"/>
                </a:lnTo>
                <a:lnTo>
                  <a:pt x="6796" y="5446"/>
                </a:lnTo>
                <a:lnTo>
                  <a:pt x="6780" y="5457"/>
                </a:lnTo>
                <a:lnTo>
                  <a:pt x="6763" y="5469"/>
                </a:lnTo>
                <a:lnTo>
                  <a:pt x="6748" y="5480"/>
                </a:lnTo>
                <a:lnTo>
                  <a:pt x="6732" y="5493"/>
                </a:lnTo>
                <a:lnTo>
                  <a:pt x="6717" y="5507"/>
                </a:lnTo>
                <a:lnTo>
                  <a:pt x="6702" y="5520"/>
                </a:lnTo>
                <a:lnTo>
                  <a:pt x="6689" y="5535"/>
                </a:lnTo>
                <a:lnTo>
                  <a:pt x="6674" y="5550"/>
                </a:lnTo>
                <a:lnTo>
                  <a:pt x="6661" y="5565"/>
                </a:lnTo>
                <a:lnTo>
                  <a:pt x="6647" y="5581"/>
                </a:lnTo>
                <a:lnTo>
                  <a:pt x="6635" y="5597"/>
                </a:lnTo>
                <a:lnTo>
                  <a:pt x="6623" y="5614"/>
                </a:lnTo>
                <a:lnTo>
                  <a:pt x="6612" y="5632"/>
                </a:lnTo>
                <a:lnTo>
                  <a:pt x="6600" y="5649"/>
                </a:lnTo>
                <a:lnTo>
                  <a:pt x="6590" y="5667"/>
                </a:lnTo>
                <a:lnTo>
                  <a:pt x="6580" y="5685"/>
                </a:lnTo>
                <a:lnTo>
                  <a:pt x="6571" y="5705"/>
                </a:lnTo>
                <a:lnTo>
                  <a:pt x="6561" y="5724"/>
                </a:lnTo>
                <a:lnTo>
                  <a:pt x="6553" y="5744"/>
                </a:lnTo>
                <a:lnTo>
                  <a:pt x="6547" y="5765"/>
                </a:lnTo>
                <a:lnTo>
                  <a:pt x="6539" y="5784"/>
                </a:lnTo>
                <a:lnTo>
                  <a:pt x="6533" y="5806"/>
                </a:lnTo>
                <a:lnTo>
                  <a:pt x="6527" y="5827"/>
                </a:lnTo>
                <a:lnTo>
                  <a:pt x="6521" y="5848"/>
                </a:lnTo>
                <a:lnTo>
                  <a:pt x="6518" y="5870"/>
                </a:lnTo>
                <a:lnTo>
                  <a:pt x="6513" y="5893"/>
                </a:lnTo>
                <a:lnTo>
                  <a:pt x="6510" y="5919"/>
                </a:lnTo>
                <a:lnTo>
                  <a:pt x="6508" y="5946"/>
                </a:lnTo>
                <a:lnTo>
                  <a:pt x="6506" y="5972"/>
                </a:lnTo>
                <a:lnTo>
                  <a:pt x="6508" y="5997"/>
                </a:lnTo>
                <a:lnTo>
                  <a:pt x="6509" y="6023"/>
                </a:lnTo>
                <a:lnTo>
                  <a:pt x="6511" y="6047"/>
                </a:lnTo>
                <a:lnTo>
                  <a:pt x="6513" y="6071"/>
                </a:lnTo>
                <a:lnTo>
                  <a:pt x="6518" y="6095"/>
                </a:lnTo>
                <a:lnTo>
                  <a:pt x="6524" y="6118"/>
                </a:lnTo>
                <a:lnTo>
                  <a:pt x="6529" y="6141"/>
                </a:lnTo>
                <a:lnTo>
                  <a:pt x="6536" y="6164"/>
                </a:lnTo>
                <a:lnTo>
                  <a:pt x="6543" y="6184"/>
                </a:lnTo>
                <a:lnTo>
                  <a:pt x="6552" y="6206"/>
                </a:lnTo>
                <a:lnTo>
                  <a:pt x="6561" y="6227"/>
                </a:lnTo>
                <a:lnTo>
                  <a:pt x="6571" y="6247"/>
                </a:lnTo>
                <a:lnTo>
                  <a:pt x="6581" y="6267"/>
                </a:lnTo>
                <a:lnTo>
                  <a:pt x="6592" y="6285"/>
                </a:lnTo>
                <a:lnTo>
                  <a:pt x="6604" y="6304"/>
                </a:lnTo>
                <a:lnTo>
                  <a:pt x="6615" y="6322"/>
                </a:lnTo>
                <a:lnTo>
                  <a:pt x="6628" y="6339"/>
                </a:lnTo>
                <a:lnTo>
                  <a:pt x="6642" y="6356"/>
                </a:lnTo>
                <a:lnTo>
                  <a:pt x="6654" y="6372"/>
                </a:lnTo>
                <a:lnTo>
                  <a:pt x="6668" y="6389"/>
                </a:lnTo>
                <a:lnTo>
                  <a:pt x="6682" y="6403"/>
                </a:lnTo>
                <a:lnTo>
                  <a:pt x="6710" y="6431"/>
                </a:lnTo>
                <a:lnTo>
                  <a:pt x="6739" y="6456"/>
                </a:lnTo>
                <a:lnTo>
                  <a:pt x="6769" y="6480"/>
                </a:lnTo>
                <a:lnTo>
                  <a:pt x="6797" y="6500"/>
                </a:lnTo>
                <a:lnTo>
                  <a:pt x="6817" y="6512"/>
                </a:lnTo>
                <a:lnTo>
                  <a:pt x="6837" y="6524"/>
                </a:lnTo>
                <a:lnTo>
                  <a:pt x="6858" y="6534"/>
                </a:lnTo>
                <a:lnTo>
                  <a:pt x="6880" y="6543"/>
                </a:lnTo>
                <a:lnTo>
                  <a:pt x="6902" y="6553"/>
                </a:lnTo>
                <a:lnTo>
                  <a:pt x="6923" y="6561"/>
                </a:lnTo>
                <a:lnTo>
                  <a:pt x="6946" y="6567"/>
                </a:lnTo>
                <a:lnTo>
                  <a:pt x="6969" y="6573"/>
                </a:lnTo>
                <a:lnTo>
                  <a:pt x="6993" y="6579"/>
                </a:lnTo>
                <a:lnTo>
                  <a:pt x="7016" y="6584"/>
                </a:lnTo>
                <a:lnTo>
                  <a:pt x="7040" y="6588"/>
                </a:lnTo>
                <a:lnTo>
                  <a:pt x="7064" y="6592"/>
                </a:lnTo>
                <a:lnTo>
                  <a:pt x="7115" y="6597"/>
                </a:lnTo>
                <a:lnTo>
                  <a:pt x="7165" y="6601"/>
                </a:lnTo>
                <a:lnTo>
                  <a:pt x="7217" y="6602"/>
                </a:lnTo>
                <a:lnTo>
                  <a:pt x="7268" y="6603"/>
                </a:lnTo>
                <a:lnTo>
                  <a:pt x="7321" y="6603"/>
                </a:lnTo>
                <a:lnTo>
                  <a:pt x="7375" y="6602"/>
                </a:lnTo>
                <a:lnTo>
                  <a:pt x="7482" y="6600"/>
                </a:lnTo>
                <a:lnTo>
                  <a:pt x="7590" y="6597"/>
                </a:lnTo>
                <a:lnTo>
                  <a:pt x="11161" y="6597"/>
                </a:lnTo>
                <a:lnTo>
                  <a:pt x="11208" y="6598"/>
                </a:lnTo>
                <a:lnTo>
                  <a:pt x="11257" y="6600"/>
                </a:lnTo>
                <a:lnTo>
                  <a:pt x="11311" y="6601"/>
                </a:lnTo>
                <a:lnTo>
                  <a:pt x="11367" y="6602"/>
                </a:lnTo>
                <a:lnTo>
                  <a:pt x="11424" y="6603"/>
                </a:lnTo>
                <a:lnTo>
                  <a:pt x="11484" y="6604"/>
                </a:lnTo>
                <a:lnTo>
                  <a:pt x="11543" y="6605"/>
                </a:lnTo>
                <a:lnTo>
                  <a:pt x="11604" y="6605"/>
                </a:lnTo>
                <a:lnTo>
                  <a:pt x="11663" y="6604"/>
                </a:lnTo>
                <a:lnTo>
                  <a:pt x="11722" y="6602"/>
                </a:lnTo>
                <a:lnTo>
                  <a:pt x="11778" y="6600"/>
                </a:lnTo>
                <a:lnTo>
                  <a:pt x="11833" y="6595"/>
                </a:lnTo>
                <a:lnTo>
                  <a:pt x="11859" y="6592"/>
                </a:lnTo>
                <a:lnTo>
                  <a:pt x="11885" y="6588"/>
                </a:lnTo>
                <a:lnTo>
                  <a:pt x="11909" y="6584"/>
                </a:lnTo>
                <a:lnTo>
                  <a:pt x="11933" y="6580"/>
                </a:lnTo>
                <a:lnTo>
                  <a:pt x="11954" y="6574"/>
                </a:lnTo>
                <a:lnTo>
                  <a:pt x="11976" y="6569"/>
                </a:lnTo>
                <a:lnTo>
                  <a:pt x="11996" y="6563"/>
                </a:lnTo>
                <a:lnTo>
                  <a:pt x="12015" y="6556"/>
                </a:lnTo>
                <a:lnTo>
                  <a:pt x="12032" y="6549"/>
                </a:lnTo>
                <a:lnTo>
                  <a:pt x="12050" y="6541"/>
                </a:lnTo>
                <a:lnTo>
                  <a:pt x="12066" y="6533"/>
                </a:lnTo>
                <a:lnTo>
                  <a:pt x="12083" y="6524"/>
                </a:lnTo>
                <a:lnTo>
                  <a:pt x="12100" y="6515"/>
                </a:lnTo>
                <a:lnTo>
                  <a:pt x="12116" y="6504"/>
                </a:lnTo>
                <a:lnTo>
                  <a:pt x="12133" y="6493"/>
                </a:lnTo>
                <a:lnTo>
                  <a:pt x="12149" y="6481"/>
                </a:lnTo>
                <a:lnTo>
                  <a:pt x="12165" y="6469"/>
                </a:lnTo>
                <a:lnTo>
                  <a:pt x="12181" y="6456"/>
                </a:lnTo>
                <a:lnTo>
                  <a:pt x="12196" y="6442"/>
                </a:lnTo>
                <a:lnTo>
                  <a:pt x="12212" y="6429"/>
                </a:lnTo>
                <a:lnTo>
                  <a:pt x="12227" y="6414"/>
                </a:lnTo>
                <a:lnTo>
                  <a:pt x="12241" y="6399"/>
                </a:lnTo>
                <a:lnTo>
                  <a:pt x="12255" y="6383"/>
                </a:lnTo>
                <a:lnTo>
                  <a:pt x="12268" y="6367"/>
                </a:lnTo>
                <a:lnTo>
                  <a:pt x="12282" y="6350"/>
                </a:lnTo>
                <a:lnTo>
                  <a:pt x="12295" y="6332"/>
                </a:lnTo>
                <a:lnTo>
                  <a:pt x="12306" y="6315"/>
                </a:lnTo>
                <a:lnTo>
                  <a:pt x="12318" y="6297"/>
                </a:lnTo>
                <a:lnTo>
                  <a:pt x="12329" y="6278"/>
                </a:lnTo>
                <a:lnTo>
                  <a:pt x="12339" y="6259"/>
                </a:lnTo>
                <a:lnTo>
                  <a:pt x="12348" y="6239"/>
                </a:lnTo>
                <a:lnTo>
                  <a:pt x="12358" y="6220"/>
                </a:lnTo>
                <a:lnTo>
                  <a:pt x="12366" y="6199"/>
                </a:lnTo>
                <a:lnTo>
                  <a:pt x="12373" y="6179"/>
                </a:lnTo>
                <a:lnTo>
                  <a:pt x="12379" y="6158"/>
                </a:lnTo>
                <a:lnTo>
                  <a:pt x="12385" y="6136"/>
                </a:lnTo>
                <a:lnTo>
                  <a:pt x="12390" y="6114"/>
                </a:lnTo>
                <a:lnTo>
                  <a:pt x="12393" y="6093"/>
                </a:lnTo>
                <a:lnTo>
                  <a:pt x="12397" y="6070"/>
                </a:lnTo>
                <a:lnTo>
                  <a:pt x="12398" y="6047"/>
                </a:lnTo>
                <a:close/>
                <a:moveTo>
                  <a:pt x="12398" y="8603"/>
                </a:moveTo>
                <a:lnTo>
                  <a:pt x="12400" y="8575"/>
                </a:lnTo>
                <a:lnTo>
                  <a:pt x="12400" y="8546"/>
                </a:lnTo>
                <a:lnTo>
                  <a:pt x="12400" y="8520"/>
                </a:lnTo>
                <a:lnTo>
                  <a:pt x="12400" y="8492"/>
                </a:lnTo>
                <a:lnTo>
                  <a:pt x="12398" y="8467"/>
                </a:lnTo>
                <a:lnTo>
                  <a:pt x="12395" y="8442"/>
                </a:lnTo>
                <a:lnTo>
                  <a:pt x="12393" y="8416"/>
                </a:lnTo>
                <a:lnTo>
                  <a:pt x="12390" y="8393"/>
                </a:lnTo>
                <a:lnTo>
                  <a:pt x="12385" y="8369"/>
                </a:lnTo>
                <a:lnTo>
                  <a:pt x="12381" y="8348"/>
                </a:lnTo>
                <a:lnTo>
                  <a:pt x="12375" y="8325"/>
                </a:lnTo>
                <a:lnTo>
                  <a:pt x="12369" y="8304"/>
                </a:lnTo>
                <a:lnTo>
                  <a:pt x="12362" y="8283"/>
                </a:lnTo>
                <a:lnTo>
                  <a:pt x="12354" y="8263"/>
                </a:lnTo>
                <a:lnTo>
                  <a:pt x="12346" y="8243"/>
                </a:lnTo>
                <a:lnTo>
                  <a:pt x="12337" y="8225"/>
                </a:lnTo>
                <a:lnTo>
                  <a:pt x="12328" y="8205"/>
                </a:lnTo>
                <a:lnTo>
                  <a:pt x="12319" y="8188"/>
                </a:lnTo>
                <a:lnTo>
                  <a:pt x="12307" y="8171"/>
                </a:lnTo>
                <a:lnTo>
                  <a:pt x="12297" y="8154"/>
                </a:lnTo>
                <a:lnTo>
                  <a:pt x="12285" y="8138"/>
                </a:lnTo>
                <a:lnTo>
                  <a:pt x="12273" y="8122"/>
                </a:lnTo>
                <a:lnTo>
                  <a:pt x="12260" y="8107"/>
                </a:lnTo>
                <a:lnTo>
                  <a:pt x="12248" y="8092"/>
                </a:lnTo>
                <a:lnTo>
                  <a:pt x="12234" y="8078"/>
                </a:lnTo>
                <a:lnTo>
                  <a:pt x="12219" y="8064"/>
                </a:lnTo>
                <a:lnTo>
                  <a:pt x="12204" y="8050"/>
                </a:lnTo>
                <a:lnTo>
                  <a:pt x="12189" y="8038"/>
                </a:lnTo>
                <a:lnTo>
                  <a:pt x="12174" y="8026"/>
                </a:lnTo>
                <a:lnTo>
                  <a:pt x="12157" y="8014"/>
                </a:lnTo>
                <a:lnTo>
                  <a:pt x="12141" y="8002"/>
                </a:lnTo>
                <a:lnTo>
                  <a:pt x="12124" y="7992"/>
                </a:lnTo>
                <a:lnTo>
                  <a:pt x="12102" y="7978"/>
                </a:lnTo>
                <a:lnTo>
                  <a:pt x="12080" y="7967"/>
                </a:lnTo>
                <a:lnTo>
                  <a:pt x="12059" y="7955"/>
                </a:lnTo>
                <a:lnTo>
                  <a:pt x="12037" y="7946"/>
                </a:lnTo>
                <a:lnTo>
                  <a:pt x="12014" y="7937"/>
                </a:lnTo>
                <a:lnTo>
                  <a:pt x="11992" y="7929"/>
                </a:lnTo>
                <a:lnTo>
                  <a:pt x="11969" y="7921"/>
                </a:lnTo>
                <a:lnTo>
                  <a:pt x="11946" y="7914"/>
                </a:lnTo>
                <a:lnTo>
                  <a:pt x="11924" y="7908"/>
                </a:lnTo>
                <a:lnTo>
                  <a:pt x="11901" y="7904"/>
                </a:lnTo>
                <a:lnTo>
                  <a:pt x="11877" y="7899"/>
                </a:lnTo>
                <a:lnTo>
                  <a:pt x="11854" y="7894"/>
                </a:lnTo>
                <a:lnTo>
                  <a:pt x="11806" y="7889"/>
                </a:lnTo>
                <a:lnTo>
                  <a:pt x="11756" y="7884"/>
                </a:lnTo>
                <a:lnTo>
                  <a:pt x="11707" y="7882"/>
                </a:lnTo>
                <a:lnTo>
                  <a:pt x="11657" y="7881"/>
                </a:lnTo>
                <a:lnTo>
                  <a:pt x="11606" y="7881"/>
                </a:lnTo>
                <a:lnTo>
                  <a:pt x="11554" y="7882"/>
                </a:lnTo>
                <a:lnTo>
                  <a:pt x="11447" y="7884"/>
                </a:lnTo>
                <a:lnTo>
                  <a:pt x="11337" y="7884"/>
                </a:lnTo>
                <a:lnTo>
                  <a:pt x="7766" y="7884"/>
                </a:lnTo>
                <a:lnTo>
                  <a:pt x="7655" y="7884"/>
                </a:lnTo>
                <a:lnTo>
                  <a:pt x="7547" y="7883"/>
                </a:lnTo>
                <a:lnTo>
                  <a:pt x="7439" y="7883"/>
                </a:lnTo>
                <a:lnTo>
                  <a:pt x="7335" y="7884"/>
                </a:lnTo>
                <a:lnTo>
                  <a:pt x="7284" y="7885"/>
                </a:lnTo>
                <a:lnTo>
                  <a:pt x="7234" y="7889"/>
                </a:lnTo>
                <a:lnTo>
                  <a:pt x="7186" y="7892"/>
                </a:lnTo>
                <a:lnTo>
                  <a:pt x="7138" y="7897"/>
                </a:lnTo>
                <a:lnTo>
                  <a:pt x="7091" y="7903"/>
                </a:lnTo>
                <a:lnTo>
                  <a:pt x="7045" y="7909"/>
                </a:lnTo>
                <a:lnTo>
                  <a:pt x="7001" y="7917"/>
                </a:lnTo>
                <a:lnTo>
                  <a:pt x="6958" y="7928"/>
                </a:lnTo>
                <a:lnTo>
                  <a:pt x="6917" y="7939"/>
                </a:lnTo>
                <a:lnTo>
                  <a:pt x="6876" y="7953"/>
                </a:lnTo>
                <a:lnTo>
                  <a:pt x="6839" y="7969"/>
                </a:lnTo>
                <a:lnTo>
                  <a:pt x="6802" y="7987"/>
                </a:lnTo>
                <a:lnTo>
                  <a:pt x="6766" y="8007"/>
                </a:lnTo>
                <a:lnTo>
                  <a:pt x="6733" y="8030"/>
                </a:lnTo>
                <a:lnTo>
                  <a:pt x="6702" y="8055"/>
                </a:lnTo>
                <a:lnTo>
                  <a:pt x="6673" y="8083"/>
                </a:lnTo>
                <a:lnTo>
                  <a:pt x="6645" y="8114"/>
                </a:lnTo>
                <a:lnTo>
                  <a:pt x="6620" y="8147"/>
                </a:lnTo>
                <a:lnTo>
                  <a:pt x="6597" y="8184"/>
                </a:lnTo>
                <a:lnTo>
                  <a:pt x="6576" y="8224"/>
                </a:lnTo>
                <a:lnTo>
                  <a:pt x="6558" y="8267"/>
                </a:lnTo>
                <a:lnTo>
                  <a:pt x="6542" y="8314"/>
                </a:lnTo>
                <a:lnTo>
                  <a:pt x="6528" y="8364"/>
                </a:lnTo>
                <a:lnTo>
                  <a:pt x="6517" y="8419"/>
                </a:lnTo>
                <a:lnTo>
                  <a:pt x="6512" y="8445"/>
                </a:lnTo>
                <a:lnTo>
                  <a:pt x="6510" y="8473"/>
                </a:lnTo>
                <a:lnTo>
                  <a:pt x="6508" y="8498"/>
                </a:lnTo>
                <a:lnTo>
                  <a:pt x="6508" y="8524"/>
                </a:lnTo>
                <a:lnTo>
                  <a:pt x="6508" y="8549"/>
                </a:lnTo>
                <a:lnTo>
                  <a:pt x="6510" y="8573"/>
                </a:lnTo>
                <a:lnTo>
                  <a:pt x="6512" y="8598"/>
                </a:lnTo>
                <a:lnTo>
                  <a:pt x="6516" y="8622"/>
                </a:lnTo>
                <a:lnTo>
                  <a:pt x="6520" y="8645"/>
                </a:lnTo>
                <a:lnTo>
                  <a:pt x="6526" y="8668"/>
                </a:lnTo>
                <a:lnTo>
                  <a:pt x="6532" y="8690"/>
                </a:lnTo>
                <a:lnTo>
                  <a:pt x="6540" y="8711"/>
                </a:lnTo>
                <a:lnTo>
                  <a:pt x="6548" y="8733"/>
                </a:lnTo>
                <a:lnTo>
                  <a:pt x="6556" y="8754"/>
                </a:lnTo>
                <a:lnTo>
                  <a:pt x="6565" y="8773"/>
                </a:lnTo>
                <a:lnTo>
                  <a:pt x="6575" y="8793"/>
                </a:lnTo>
                <a:lnTo>
                  <a:pt x="6585" y="8812"/>
                </a:lnTo>
                <a:lnTo>
                  <a:pt x="6597" y="8830"/>
                </a:lnTo>
                <a:lnTo>
                  <a:pt x="6608" y="8849"/>
                </a:lnTo>
                <a:lnTo>
                  <a:pt x="6621" y="8866"/>
                </a:lnTo>
                <a:lnTo>
                  <a:pt x="6634" y="8883"/>
                </a:lnTo>
                <a:lnTo>
                  <a:pt x="6646" y="8899"/>
                </a:lnTo>
                <a:lnTo>
                  <a:pt x="6659" y="8915"/>
                </a:lnTo>
                <a:lnTo>
                  <a:pt x="6673" y="8930"/>
                </a:lnTo>
                <a:lnTo>
                  <a:pt x="6700" y="8960"/>
                </a:lnTo>
                <a:lnTo>
                  <a:pt x="6729" y="8986"/>
                </a:lnTo>
                <a:lnTo>
                  <a:pt x="6757" y="9010"/>
                </a:lnTo>
                <a:lnTo>
                  <a:pt x="6786" y="9033"/>
                </a:lnTo>
                <a:lnTo>
                  <a:pt x="6805" y="9046"/>
                </a:lnTo>
                <a:lnTo>
                  <a:pt x="6824" y="9059"/>
                </a:lnTo>
                <a:lnTo>
                  <a:pt x="6844" y="9070"/>
                </a:lnTo>
                <a:lnTo>
                  <a:pt x="6865" y="9080"/>
                </a:lnTo>
                <a:lnTo>
                  <a:pt x="6886" y="9090"/>
                </a:lnTo>
                <a:lnTo>
                  <a:pt x="6907" y="9098"/>
                </a:lnTo>
                <a:lnTo>
                  <a:pt x="6930" y="9106"/>
                </a:lnTo>
                <a:lnTo>
                  <a:pt x="6952" y="9113"/>
                </a:lnTo>
                <a:lnTo>
                  <a:pt x="6976" y="9118"/>
                </a:lnTo>
                <a:lnTo>
                  <a:pt x="6999" y="9123"/>
                </a:lnTo>
                <a:lnTo>
                  <a:pt x="7023" y="9127"/>
                </a:lnTo>
                <a:lnTo>
                  <a:pt x="7047" y="9132"/>
                </a:lnTo>
                <a:lnTo>
                  <a:pt x="7098" y="9139"/>
                </a:lnTo>
                <a:lnTo>
                  <a:pt x="7148" y="9142"/>
                </a:lnTo>
                <a:lnTo>
                  <a:pt x="7201" y="9146"/>
                </a:lnTo>
                <a:lnTo>
                  <a:pt x="7253" y="9147"/>
                </a:lnTo>
                <a:lnTo>
                  <a:pt x="7307" y="9147"/>
                </a:lnTo>
                <a:lnTo>
                  <a:pt x="7361" y="9146"/>
                </a:lnTo>
                <a:lnTo>
                  <a:pt x="7469" y="9144"/>
                </a:lnTo>
                <a:lnTo>
                  <a:pt x="7576" y="9142"/>
                </a:lnTo>
                <a:lnTo>
                  <a:pt x="11147" y="9142"/>
                </a:lnTo>
                <a:lnTo>
                  <a:pt x="11190" y="9144"/>
                </a:lnTo>
                <a:lnTo>
                  <a:pt x="11239" y="9144"/>
                </a:lnTo>
                <a:lnTo>
                  <a:pt x="11291" y="9145"/>
                </a:lnTo>
                <a:lnTo>
                  <a:pt x="11347" y="9146"/>
                </a:lnTo>
                <a:lnTo>
                  <a:pt x="11407" y="9147"/>
                </a:lnTo>
                <a:lnTo>
                  <a:pt x="11468" y="9147"/>
                </a:lnTo>
                <a:lnTo>
                  <a:pt x="11531" y="9148"/>
                </a:lnTo>
                <a:lnTo>
                  <a:pt x="11592" y="9147"/>
                </a:lnTo>
                <a:lnTo>
                  <a:pt x="11654" y="9146"/>
                </a:lnTo>
                <a:lnTo>
                  <a:pt x="11715" y="9144"/>
                </a:lnTo>
                <a:lnTo>
                  <a:pt x="11773" y="9141"/>
                </a:lnTo>
                <a:lnTo>
                  <a:pt x="11830" y="9137"/>
                </a:lnTo>
                <a:lnTo>
                  <a:pt x="11856" y="9133"/>
                </a:lnTo>
                <a:lnTo>
                  <a:pt x="11881" y="9130"/>
                </a:lnTo>
                <a:lnTo>
                  <a:pt x="11905" y="9126"/>
                </a:lnTo>
                <a:lnTo>
                  <a:pt x="11928" y="9123"/>
                </a:lnTo>
                <a:lnTo>
                  <a:pt x="11949" y="9118"/>
                </a:lnTo>
                <a:lnTo>
                  <a:pt x="11969" y="9113"/>
                </a:lnTo>
                <a:lnTo>
                  <a:pt x="11988" y="9107"/>
                </a:lnTo>
                <a:lnTo>
                  <a:pt x="12005" y="9101"/>
                </a:lnTo>
                <a:lnTo>
                  <a:pt x="12021" y="9094"/>
                </a:lnTo>
                <a:lnTo>
                  <a:pt x="12038" y="9086"/>
                </a:lnTo>
                <a:lnTo>
                  <a:pt x="12054" y="9078"/>
                </a:lnTo>
                <a:lnTo>
                  <a:pt x="12071" y="9069"/>
                </a:lnTo>
                <a:lnTo>
                  <a:pt x="12104" y="9049"/>
                </a:lnTo>
                <a:lnTo>
                  <a:pt x="12138" y="9027"/>
                </a:lnTo>
                <a:lnTo>
                  <a:pt x="12154" y="9015"/>
                </a:lnTo>
                <a:lnTo>
                  <a:pt x="12171" y="9002"/>
                </a:lnTo>
                <a:lnTo>
                  <a:pt x="12187" y="8989"/>
                </a:lnTo>
                <a:lnTo>
                  <a:pt x="12202" y="8975"/>
                </a:lnTo>
                <a:lnTo>
                  <a:pt x="12218" y="8961"/>
                </a:lnTo>
                <a:lnTo>
                  <a:pt x="12233" y="8946"/>
                </a:lnTo>
                <a:lnTo>
                  <a:pt x="12248" y="8930"/>
                </a:lnTo>
                <a:lnTo>
                  <a:pt x="12261" y="8914"/>
                </a:lnTo>
                <a:lnTo>
                  <a:pt x="12275" y="8898"/>
                </a:lnTo>
                <a:lnTo>
                  <a:pt x="12289" y="8881"/>
                </a:lnTo>
                <a:lnTo>
                  <a:pt x="12302" y="8864"/>
                </a:lnTo>
                <a:lnTo>
                  <a:pt x="12313" y="8846"/>
                </a:lnTo>
                <a:lnTo>
                  <a:pt x="12324" y="8828"/>
                </a:lnTo>
                <a:lnTo>
                  <a:pt x="12336" y="8810"/>
                </a:lnTo>
                <a:lnTo>
                  <a:pt x="12345" y="8790"/>
                </a:lnTo>
                <a:lnTo>
                  <a:pt x="12355" y="8771"/>
                </a:lnTo>
                <a:lnTo>
                  <a:pt x="12363" y="8751"/>
                </a:lnTo>
                <a:lnTo>
                  <a:pt x="12371" y="8731"/>
                </a:lnTo>
                <a:lnTo>
                  <a:pt x="12378" y="8710"/>
                </a:lnTo>
                <a:lnTo>
                  <a:pt x="12384" y="8689"/>
                </a:lnTo>
                <a:lnTo>
                  <a:pt x="12390" y="8669"/>
                </a:lnTo>
                <a:lnTo>
                  <a:pt x="12393" y="8647"/>
                </a:lnTo>
                <a:lnTo>
                  <a:pt x="12397" y="8625"/>
                </a:lnTo>
                <a:lnTo>
                  <a:pt x="12398" y="8603"/>
                </a:lnTo>
                <a:close/>
                <a:moveTo>
                  <a:pt x="17916" y="3094"/>
                </a:moveTo>
                <a:lnTo>
                  <a:pt x="17947" y="3094"/>
                </a:lnTo>
                <a:lnTo>
                  <a:pt x="17979" y="3094"/>
                </a:lnTo>
                <a:lnTo>
                  <a:pt x="18010" y="3096"/>
                </a:lnTo>
                <a:lnTo>
                  <a:pt x="18042" y="3096"/>
                </a:lnTo>
                <a:lnTo>
                  <a:pt x="18073" y="3096"/>
                </a:lnTo>
                <a:lnTo>
                  <a:pt x="18105" y="3097"/>
                </a:lnTo>
                <a:lnTo>
                  <a:pt x="18136" y="3097"/>
                </a:lnTo>
                <a:lnTo>
                  <a:pt x="18166" y="3097"/>
                </a:lnTo>
                <a:lnTo>
                  <a:pt x="18218" y="3098"/>
                </a:lnTo>
                <a:lnTo>
                  <a:pt x="18257" y="3100"/>
                </a:lnTo>
                <a:lnTo>
                  <a:pt x="18272" y="3101"/>
                </a:lnTo>
                <a:lnTo>
                  <a:pt x="18284" y="3101"/>
                </a:lnTo>
                <a:lnTo>
                  <a:pt x="18296" y="3100"/>
                </a:lnTo>
                <a:lnTo>
                  <a:pt x="18305" y="3098"/>
                </a:lnTo>
                <a:lnTo>
                  <a:pt x="18309" y="3096"/>
                </a:lnTo>
                <a:lnTo>
                  <a:pt x="18312" y="3093"/>
                </a:lnTo>
                <a:lnTo>
                  <a:pt x="18315" y="3091"/>
                </a:lnTo>
                <a:lnTo>
                  <a:pt x="18318" y="3088"/>
                </a:lnTo>
                <a:lnTo>
                  <a:pt x="18321" y="3078"/>
                </a:lnTo>
                <a:lnTo>
                  <a:pt x="18325" y="3067"/>
                </a:lnTo>
                <a:lnTo>
                  <a:pt x="18327" y="3053"/>
                </a:lnTo>
                <a:lnTo>
                  <a:pt x="18327" y="3035"/>
                </a:lnTo>
                <a:lnTo>
                  <a:pt x="18328" y="3013"/>
                </a:lnTo>
                <a:lnTo>
                  <a:pt x="18328" y="2988"/>
                </a:lnTo>
                <a:lnTo>
                  <a:pt x="18327" y="2920"/>
                </a:lnTo>
                <a:lnTo>
                  <a:pt x="18326" y="2850"/>
                </a:lnTo>
                <a:lnTo>
                  <a:pt x="18323" y="2779"/>
                </a:lnTo>
                <a:lnTo>
                  <a:pt x="18320" y="2706"/>
                </a:lnTo>
                <a:lnTo>
                  <a:pt x="18317" y="2632"/>
                </a:lnTo>
                <a:lnTo>
                  <a:pt x="18311" y="2557"/>
                </a:lnTo>
                <a:lnTo>
                  <a:pt x="18305" y="2481"/>
                </a:lnTo>
                <a:lnTo>
                  <a:pt x="18298" y="2404"/>
                </a:lnTo>
                <a:lnTo>
                  <a:pt x="18290" y="2327"/>
                </a:lnTo>
                <a:lnTo>
                  <a:pt x="18281" y="2249"/>
                </a:lnTo>
                <a:lnTo>
                  <a:pt x="18271" y="2171"/>
                </a:lnTo>
                <a:lnTo>
                  <a:pt x="18260" y="2093"/>
                </a:lnTo>
                <a:lnTo>
                  <a:pt x="18248" y="2015"/>
                </a:lnTo>
                <a:lnTo>
                  <a:pt x="18235" y="1937"/>
                </a:lnTo>
                <a:lnTo>
                  <a:pt x="18221" y="1860"/>
                </a:lnTo>
                <a:lnTo>
                  <a:pt x="18205" y="1784"/>
                </a:lnTo>
                <a:lnTo>
                  <a:pt x="18189" y="1707"/>
                </a:lnTo>
                <a:lnTo>
                  <a:pt x="18173" y="1632"/>
                </a:lnTo>
                <a:lnTo>
                  <a:pt x="18155" y="1558"/>
                </a:lnTo>
                <a:lnTo>
                  <a:pt x="18136" y="1484"/>
                </a:lnTo>
                <a:lnTo>
                  <a:pt x="18115" y="1413"/>
                </a:lnTo>
                <a:lnTo>
                  <a:pt x="18094" y="1342"/>
                </a:lnTo>
                <a:lnTo>
                  <a:pt x="18071" y="1274"/>
                </a:lnTo>
                <a:lnTo>
                  <a:pt x="18048" y="1207"/>
                </a:lnTo>
                <a:lnTo>
                  <a:pt x="18023" y="1142"/>
                </a:lnTo>
                <a:lnTo>
                  <a:pt x="17998" y="1080"/>
                </a:lnTo>
                <a:lnTo>
                  <a:pt x="17971" y="1020"/>
                </a:lnTo>
                <a:lnTo>
                  <a:pt x="17943" y="962"/>
                </a:lnTo>
                <a:lnTo>
                  <a:pt x="17913" y="907"/>
                </a:lnTo>
                <a:lnTo>
                  <a:pt x="17884" y="854"/>
                </a:lnTo>
                <a:lnTo>
                  <a:pt x="17851" y="805"/>
                </a:lnTo>
                <a:lnTo>
                  <a:pt x="17819" y="759"/>
                </a:lnTo>
                <a:lnTo>
                  <a:pt x="17783" y="710"/>
                </a:lnTo>
                <a:lnTo>
                  <a:pt x="17746" y="662"/>
                </a:lnTo>
                <a:lnTo>
                  <a:pt x="17711" y="615"/>
                </a:lnTo>
                <a:lnTo>
                  <a:pt x="17674" y="570"/>
                </a:lnTo>
                <a:lnTo>
                  <a:pt x="17637" y="525"/>
                </a:lnTo>
                <a:lnTo>
                  <a:pt x="17599" y="482"/>
                </a:lnTo>
                <a:lnTo>
                  <a:pt x="17561" y="440"/>
                </a:lnTo>
                <a:lnTo>
                  <a:pt x="17522" y="400"/>
                </a:lnTo>
                <a:lnTo>
                  <a:pt x="17500" y="381"/>
                </a:lnTo>
                <a:lnTo>
                  <a:pt x="17479" y="361"/>
                </a:lnTo>
                <a:lnTo>
                  <a:pt x="17457" y="342"/>
                </a:lnTo>
                <a:lnTo>
                  <a:pt x="17436" y="323"/>
                </a:lnTo>
                <a:lnTo>
                  <a:pt x="17413" y="305"/>
                </a:lnTo>
                <a:lnTo>
                  <a:pt x="17389" y="288"/>
                </a:lnTo>
                <a:lnTo>
                  <a:pt x="17365" y="270"/>
                </a:lnTo>
                <a:lnTo>
                  <a:pt x="17341" y="252"/>
                </a:lnTo>
                <a:lnTo>
                  <a:pt x="17314" y="236"/>
                </a:lnTo>
                <a:lnTo>
                  <a:pt x="17288" y="220"/>
                </a:lnTo>
                <a:lnTo>
                  <a:pt x="17260" y="204"/>
                </a:lnTo>
                <a:lnTo>
                  <a:pt x="17233" y="188"/>
                </a:lnTo>
                <a:lnTo>
                  <a:pt x="17203" y="173"/>
                </a:lnTo>
                <a:lnTo>
                  <a:pt x="17173" y="158"/>
                </a:lnTo>
                <a:lnTo>
                  <a:pt x="17142" y="145"/>
                </a:lnTo>
                <a:lnTo>
                  <a:pt x="17110" y="131"/>
                </a:lnTo>
                <a:lnTo>
                  <a:pt x="17074" y="116"/>
                </a:lnTo>
                <a:lnTo>
                  <a:pt x="17038" y="102"/>
                </a:lnTo>
                <a:lnTo>
                  <a:pt x="17002" y="89"/>
                </a:lnTo>
                <a:lnTo>
                  <a:pt x="16966" y="78"/>
                </a:lnTo>
                <a:lnTo>
                  <a:pt x="16930" y="68"/>
                </a:lnTo>
                <a:lnTo>
                  <a:pt x="16895" y="58"/>
                </a:lnTo>
                <a:lnTo>
                  <a:pt x="16858" y="49"/>
                </a:lnTo>
                <a:lnTo>
                  <a:pt x="16823" y="42"/>
                </a:lnTo>
                <a:lnTo>
                  <a:pt x="16787" y="34"/>
                </a:lnTo>
                <a:lnTo>
                  <a:pt x="16751" y="29"/>
                </a:lnTo>
                <a:lnTo>
                  <a:pt x="16715" y="23"/>
                </a:lnTo>
                <a:lnTo>
                  <a:pt x="16678" y="18"/>
                </a:lnTo>
                <a:lnTo>
                  <a:pt x="16606" y="11"/>
                </a:lnTo>
                <a:lnTo>
                  <a:pt x="16533" y="6"/>
                </a:lnTo>
                <a:lnTo>
                  <a:pt x="16460" y="2"/>
                </a:lnTo>
                <a:lnTo>
                  <a:pt x="16384" y="1"/>
                </a:lnTo>
                <a:lnTo>
                  <a:pt x="16308" y="0"/>
                </a:lnTo>
                <a:lnTo>
                  <a:pt x="16232" y="0"/>
                </a:lnTo>
                <a:lnTo>
                  <a:pt x="16153" y="1"/>
                </a:lnTo>
                <a:lnTo>
                  <a:pt x="16073" y="2"/>
                </a:lnTo>
                <a:lnTo>
                  <a:pt x="15990" y="3"/>
                </a:lnTo>
                <a:lnTo>
                  <a:pt x="15906" y="3"/>
                </a:lnTo>
                <a:lnTo>
                  <a:pt x="4357" y="3"/>
                </a:lnTo>
                <a:lnTo>
                  <a:pt x="4190" y="3"/>
                </a:lnTo>
                <a:lnTo>
                  <a:pt x="4033" y="5"/>
                </a:lnTo>
                <a:lnTo>
                  <a:pt x="3959" y="6"/>
                </a:lnTo>
                <a:lnTo>
                  <a:pt x="3887" y="8"/>
                </a:lnTo>
                <a:lnTo>
                  <a:pt x="3817" y="10"/>
                </a:lnTo>
                <a:lnTo>
                  <a:pt x="3749" y="14"/>
                </a:lnTo>
                <a:lnTo>
                  <a:pt x="3683" y="17"/>
                </a:lnTo>
                <a:lnTo>
                  <a:pt x="3619" y="22"/>
                </a:lnTo>
                <a:lnTo>
                  <a:pt x="3557" y="29"/>
                </a:lnTo>
                <a:lnTo>
                  <a:pt x="3497" y="36"/>
                </a:lnTo>
                <a:lnTo>
                  <a:pt x="3438" y="44"/>
                </a:lnTo>
                <a:lnTo>
                  <a:pt x="3380" y="53"/>
                </a:lnTo>
                <a:lnTo>
                  <a:pt x="3324" y="63"/>
                </a:lnTo>
                <a:lnTo>
                  <a:pt x="3270" y="76"/>
                </a:lnTo>
                <a:lnTo>
                  <a:pt x="3217" y="89"/>
                </a:lnTo>
                <a:lnTo>
                  <a:pt x="3164" y="104"/>
                </a:lnTo>
                <a:lnTo>
                  <a:pt x="3112" y="122"/>
                </a:lnTo>
                <a:lnTo>
                  <a:pt x="3061" y="140"/>
                </a:lnTo>
                <a:lnTo>
                  <a:pt x="3010" y="161"/>
                </a:lnTo>
                <a:lnTo>
                  <a:pt x="2960" y="182"/>
                </a:lnTo>
                <a:lnTo>
                  <a:pt x="2911" y="208"/>
                </a:lnTo>
                <a:lnTo>
                  <a:pt x="2861" y="234"/>
                </a:lnTo>
                <a:lnTo>
                  <a:pt x="2812" y="263"/>
                </a:lnTo>
                <a:lnTo>
                  <a:pt x="2763" y="294"/>
                </a:lnTo>
                <a:lnTo>
                  <a:pt x="2714" y="327"/>
                </a:lnTo>
                <a:lnTo>
                  <a:pt x="2664" y="364"/>
                </a:lnTo>
                <a:lnTo>
                  <a:pt x="2615" y="401"/>
                </a:lnTo>
                <a:lnTo>
                  <a:pt x="2565" y="443"/>
                </a:lnTo>
                <a:lnTo>
                  <a:pt x="2514" y="486"/>
                </a:lnTo>
                <a:lnTo>
                  <a:pt x="2463" y="533"/>
                </a:lnTo>
                <a:lnTo>
                  <a:pt x="2432" y="563"/>
                </a:lnTo>
                <a:lnTo>
                  <a:pt x="2399" y="596"/>
                </a:lnTo>
                <a:lnTo>
                  <a:pt x="2365" y="633"/>
                </a:lnTo>
                <a:lnTo>
                  <a:pt x="2332" y="672"/>
                </a:lnTo>
                <a:lnTo>
                  <a:pt x="2298" y="713"/>
                </a:lnTo>
                <a:lnTo>
                  <a:pt x="2264" y="757"/>
                </a:lnTo>
                <a:lnTo>
                  <a:pt x="2230" y="803"/>
                </a:lnTo>
                <a:lnTo>
                  <a:pt x="2197" y="850"/>
                </a:lnTo>
                <a:lnTo>
                  <a:pt x="2165" y="899"/>
                </a:lnTo>
                <a:lnTo>
                  <a:pt x="2133" y="950"/>
                </a:lnTo>
                <a:lnTo>
                  <a:pt x="2103" y="1000"/>
                </a:lnTo>
                <a:lnTo>
                  <a:pt x="2076" y="1053"/>
                </a:lnTo>
                <a:lnTo>
                  <a:pt x="2049" y="1106"/>
                </a:lnTo>
                <a:lnTo>
                  <a:pt x="2025" y="1158"/>
                </a:lnTo>
                <a:lnTo>
                  <a:pt x="2015" y="1185"/>
                </a:lnTo>
                <a:lnTo>
                  <a:pt x="2005" y="1212"/>
                </a:lnTo>
                <a:lnTo>
                  <a:pt x="1994" y="1239"/>
                </a:lnTo>
                <a:lnTo>
                  <a:pt x="1986" y="1265"/>
                </a:lnTo>
                <a:lnTo>
                  <a:pt x="1962" y="1341"/>
                </a:lnTo>
                <a:lnTo>
                  <a:pt x="1943" y="1413"/>
                </a:lnTo>
                <a:lnTo>
                  <a:pt x="1926" y="1481"/>
                </a:lnTo>
                <a:lnTo>
                  <a:pt x="1911" y="1546"/>
                </a:lnTo>
                <a:lnTo>
                  <a:pt x="1898" y="1609"/>
                </a:lnTo>
                <a:lnTo>
                  <a:pt x="1889" y="1671"/>
                </a:lnTo>
                <a:lnTo>
                  <a:pt x="1881" y="1732"/>
                </a:lnTo>
                <a:lnTo>
                  <a:pt x="1875" y="1793"/>
                </a:lnTo>
                <a:lnTo>
                  <a:pt x="1871" y="1853"/>
                </a:lnTo>
                <a:lnTo>
                  <a:pt x="1867" y="1917"/>
                </a:lnTo>
                <a:lnTo>
                  <a:pt x="1866" y="1981"/>
                </a:lnTo>
                <a:lnTo>
                  <a:pt x="1865" y="2047"/>
                </a:lnTo>
                <a:lnTo>
                  <a:pt x="1864" y="2118"/>
                </a:lnTo>
                <a:lnTo>
                  <a:pt x="1864" y="2192"/>
                </a:lnTo>
                <a:lnTo>
                  <a:pt x="1864" y="2271"/>
                </a:lnTo>
                <a:lnTo>
                  <a:pt x="1864" y="2356"/>
                </a:lnTo>
                <a:lnTo>
                  <a:pt x="1864" y="2804"/>
                </a:lnTo>
                <a:lnTo>
                  <a:pt x="1864" y="3019"/>
                </a:lnTo>
                <a:lnTo>
                  <a:pt x="1864" y="3233"/>
                </a:lnTo>
                <a:lnTo>
                  <a:pt x="1865" y="3448"/>
                </a:lnTo>
                <a:lnTo>
                  <a:pt x="1865" y="3663"/>
                </a:lnTo>
                <a:lnTo>
                  <a:pt x="1865" y="3879"/>
                </a:lnTo>
                <a:lnTo>
                  <a:pt x="1866" y="4095"/>
                </a:lnTo>
                <a:lnTo>
                  <a:pt x="1866" y="4311"/>
                </a:lnTo>
                <a:lnTo>
                  <a:pt x="1866" y="4527"/>
                </a:lnTo>
                <a:lnTo>
                  <a:pt x="1867" y="4743"/>
                </a:lnTo>
                <a:lnTo>
                  <a:pt x="1867" y="4959"/>
                </a:lnTo>
                <a:lnTo>
                  <a:pt x="1867" y="5175"/>
                </a:lnTo>
                <a:lnTo>
                  <a:pt x="1867" y="5391"/>
                </a:lnTo>
                <a:lnTo>
                  <a:pt x="1866" y="5606"/>
                </a:lnTo>
                <a:lnTo>
                  <a:pt x="1866" y="5822"/>
                </a:lnTo>
                <a:lnTo>
                  <a:pt x="1865" y="6036"/>
                </a:lnTo>
                <a:lnTo>
                  <a:pt x="1864" y="6251"/>
                </a:lnTo>
                <a:lnTo>
                  <a:pt x="1864" y="6429"/>
                </a:lnTo>
                <a:lnTo>
                  <a:pt x="1863" y="6605"/>
                </a:lnTo>
                <a:lnTo>
                  <a:pt x="1863" y="6783"/>
                </a:lnTo>
                <a:lnTo>
                  <a:pt x="1863" y="6961"/>
                </a:lnTo>
                <a:lnTo>
                  <a:pt x="1863" y="7139"/>
                </a:lnTo>
                <a:lnTo>
                  <a:pt x="1864" y="7316"/>
                </a:lnTo>
                <a:lnTo>
                  <a:pt x="1864" y="7494"/>
                </a:lnTo>
                <a:lnTo>
                  <a:pt x="1864" y="7672"/>
                </a:lnTo>
                <a:lnTo>
                  <a:pt x="1865" y="7850"/>
                </a:lnTo>
                <a:lnTo>
                  <a:pt x="1865" y="8028"/>
                </a:lnTo>
                <a:lnTo>
                  <a:pt x="1865" y="8205"/>
                </a:lnTo>
                <a:lnTo>
                  <a:pt x="1865" y="8383"/>
                </a:lnTo>
                <a:lnTo>
                  <a:pt x="1866" y="8561"/>
                </a:lnTo>
                <a:lnTo>
                  <a:pt x="1865" y="8737"/>
                </a:lnTo>
                <a:lnTo>
                  <a:pt x="1865" y="8915"/>
                </a:lnTo>
                <a:lnTo>
                  <a:pt x="1864" y="9092"/>
                </a:lnTo>
                <a:lnTo>
                  <a:pt x="1864" y="9289"/>
                </a:lnTo>
                <a:lnTo>
                  <a:pt x="1863" y="9486"/>
                </a:lnTo>
                <a:lnTo>
                  <a:pt x="1863" y="9685"/>
                </a:lnTo>
                <a:lnTo>
                  <a:pt x="1863" y="9882"/>
                </a:lnTo>
                <a:lnTo>
                  <a:pt x="1863" y="10079"/>
                </a:lnTo>
                <a:lnTo>
                  <a:pt x="1864" y="10278"/>
                </a:lnTo>
                <a:lnTo>
                  <a:pt x="1864" y="10475"/>
                </a:lnTo>
                <a:lnTo>
                  <a:pt x="1864" y="10674"/>
                </a:lnTo>
                <a:lnTo>
                  <a:pt x="1865" y="10871"/>
                </a:lnTo>
                <a:lnTo>
                  <a:pt x="1865" y="11068"/>
                </a:lnTo>
                <a:lnTo>
                  <a:pt x="1865" y="11267"/>
                </a:lnTo>
                <a:lnTo>
                  <a:pt x="1866" y="11464"/>
                </a:lnTo>
                <a:lnTo>
                  <a:pt x="1866" y="11661"/>
                </a:lnTo>
                <a:lnTo>
                  <a:pt x="1866" y="11859"/>
                </a:lnTo>
                <a:lnTo>
                  <a:pt x="1865" y="12057"/>
                </a:lnTo>
                <a:lnTo>
                  <a:pt x="1864" y="12253"/>
                </a:lnTo>
                <a:lnTo>
                  <a:pt x="1864" y="12363"/>
                </a:lnTo>
                <a:lnTo>
                  <a:pt x="1864" y="12473"/>
                </a:lnTo>
                <a:lnTo>
                  <a:pt x="1864" y="12584"/>
                </a:lnTo>
                <a:lnTo>
                  <a:pt x="1864" y="12694"/>
                </a:lnTo>
                <a:lnTo>
                  <a:pt x="1864" y="12806"/>
                </a:lnTo>
                <a:lnTo>
                  <a:pt x="1865" y="12917"/>
                </a:lnTo>
                <a:lnTo>
                  <a:pt x="1865" y="13027"/>
                </a:lnTo>
                <a:lnTo>
                  <a:pt x="1865" y="13138"/>
                </a:lnTo>
                <a:lnTo>
                  <a:pt x="1865" y="13250"/>
                </a:lnTo>
                <a:lnTo>
                  <a:pt x="1866" y="13361"/>
                </a:lnTo>
                <a:lnTo>
                  <a:pt x="1865" y="13472"/>
                </a:lnTo>
                <a:lnTo>
                  <a:pt x="1865" y="13582"/>
                </a:lnTo>
                <a:lnTo>
                  <a:pt x="1865" y="13692"/>
                </a:lnTo>
                <a:lnTo>
                  <a:pt x="1864" y="13802"/>
                </a:lnTo>
                <a:lnTo>
                  <a:pt x="1864" y="13913"/>
                </a:lnTo>
                <a:lnTo>
                  <a:pt x="1861" y="14022"/>
                </a:lnTo>
                <a:lnTo>
                  <a:pt x="0" y="14025"/>
                </a:lnTo>
                <a:lnTo>
                  <a:pt x="2" y="14175"/>
                </a:lnTo>
                <a:lnTo>
                  <a:pt x="6" y="14330"/>
                </a:lnTo>
                <a:lnTo>
                  <a:pt x="9" y="14409"/>
                </a:lnTo>
                <a:lnTo>
                  <a:pt x="13" y="14488"/>
                </a:lnTo>
                <a:lnTo>
                  <a:pt x="17" y="14569"/>
                </a:lnTo>
                <a:lnTo>
                  <a:pt x="22" y="14649"/>
                </a:lnTo>
                <a:lnTo>
                  <a:pt x="27" y="14730"/>
                </a:lnTo>
                <a:lnTo>
                  <a:pt x="34" y="14811"/>
                </a:lnTo>
                <a:lnTo>
                  <a:pt x="41" y="14892"/>
                </a:lnTo>
                <a:lnTo>
                  <a:pt x="50" y="14973"/>
                </a:lnTo>
                <a:lnTo>
                  <a:pt x="60" y="15055"/>
                </a:lnTo>
                <a:lnTo>
                  <a:pt x="70" y="15136"/>
                </a:lnTo>
                <a:lnTo>
                  <a:pt x="81" y="15217"/>
                </a:lnTo>
                <a:lnTo>
                  <a:pt x="93" y="15297"/>
                </a:lnTo>
                <a:lnTo>
                  <a:pt x="107" y="15376"/>
                </a:lnTo>
                <a:lnTo>
                  <a:pt x="121" y="15455"/>
                </a:lnTo>
                <a:lnTo>
                  <a:pt x="137" y="15533"/>
                </a:lnTo>
                <a:lnTo>
                  <a:pt x="153" y="15610"/>
                </a:lnTo>
                <a:lnTo>
                  <a:pt x="172" y="15686"/>
                </a:lnTo>
                <a:lnTo>
                  <a:pt x="191" y="15760"/>
                </a:lnTo>
                <a:lnTo>
                  <a:pt x="213" y="15834"/>
                </a:lnTo>
                <a:lnTo>
                  <a:pt x="235" y="15906"/>
                </a:lnTo>
                <a:lnTo>
                  <a:pt x="259" y="15976"/>
                </a:lnTo>
                <a:lnTo>
                  <a:pt x="284" y="16045"/>
                </a:lnTo>
                <a:lnTo>
                  <a:pt x="310" y="16111"/>
                </a:lnTo>
                <a:lnTo>
                  <a:pt x="339" y="16177"/>
                </a:lnTo>
                <a:lnTo>
                  <a:pt x="368" y="16240"/>
                </a:lnTo>
                <a:lnTo>
                  <a:pt x="400" y="16299"/>
                </a:lnTo>
                <a:lnTo>
                  <a:pt x="433" y="16358"/>
                </a:lnTo>
                <a:lnTo>
                  <a:pt x="467" y="16414"/>
                </a:lnTo>
                <a:lnTo>
                  <a:pt x="506" y="16471"/>
                </a:lnTo>
                <a:lnTo>
                  <a:pt x="545" y="16526"/>
                </a:lnTo>
                <a:lnTo>
                  <a:pt x="585" y="16580"/>
                </a:lnTo>
                <a:lnTo>
                  <a:pt x="625" y="16631"/>
                </a:lnTo>
                <a:lnTo>
                  <a:pt x="667" y="16680"/>
                </a:lnTo>
                <a:lnTo>
                  <a:pt x="709" y="16726"/>
                </a:lnTo>
                <a:lnTo>
                  <a:pt x="753" y="16771"/>
                </a:lnTo>
                <a:lnTo>
                  <a:pt x="796" y="16812"/>
                </a:lnTo>
                <a:lnTo>
                  <a:pt x="842" y="16852"/>
                </a:lnTo>
                <a:lnTo>
                  <a:pt x="888" y="16891"/>
                </a:lnTo>
                <a:lnTo>
                  <a:pt x="936" y="16927"/>
                </a:lnTo>
                <a:lnTo>
                  <a:pt x="985" y="16961"/>
                </a:lnTo>
                <a:lnTo>
                  <a:pt x="1036" y="16993"/>
                </a:lnTo>
                <a:lnTo>
                  <a:pt x="1087" y="17023"/>
                </a:lnTo>
                <a:lnTo>
                  <a:pt x="1141" y="17051"/>
                </a:lnTo>
                <a:lnTo>
                  <a:pt x="1196" y="17077"/>
                </a:lnTo>
                <a:lnTo>
                  <a:pt x="1253" y="17102"/>
                </a:lnTo>
                <a:lnTo>
                  <a:pt x="1312" y="17124"/>
                </a:lnTo>
                <a:lnTo>
                  <a:pt x="1372" y="17146"/>
                </a:lnTo>
                <a:lnTo>
                  <a:pt x="1435" y="17164"/>
                </a:lnTo>
                <a:lnTo>
                  <a:pt x="1499" y="17181"/>
                </a:lnTo>
                <a:lnTo>
                  <a:pt x="1567" y="17197"/>
                </a:lnTo>
                <a:lnTo>
                  <a:pt x="1636" y="17211"/>
                </a:lnTo>
                <a:lnTo>
                  <a:pt x="1707" y="17224"/>
                </a:lnTo>
                <a:lnTo>
                  <a:pt x="1780" y="17235"/>
                </a:lnTo>
                <a:lnTo>
                  <a:pt x="1857" y="17244"/>
                </a:lnTo>
                <a:lnTo>
                  <a:pt x="1936" y="17251"/>
                </a:lnTo>
                <a:lnTo>
                  <a:pt x="2016" y="17258"/>
                </a:lnTo>
                <a:lnTo>
                  <a:pt x="2101" y="17263"/>
                </a:lnTo>
                <a:lnTo>
                  <a:pt x="2187" y="17266"/>
                </a:lnTo>
                <a:lnTo>
                  <a:pt x="2276" y="17269"/>
                </a:lnTo>
                <a:lnTo>
                  <a:pt x="2369" y="17269"/>
                </a:lnTo>
                <a:lnTo>
                  <a:pt x="12348" y="17271"/>
                </a:lnTo>
                <a:lnTo>
                  <a:pt x="12509" y="17272"/>
                </a:lnTo>
                <a:lnTo>
                  <a:pt x="12666" y="17274"/>
                </a:lnTo>
                <a:lnTo>
                  <a:pt x="12820" y="17277"/>
                </a:lnTo>
                <a:lnTo>
                  <a:pt x="12973" y="17279"/>
                </a:lnTo>
                <a:lnTo>
                  <a:pt x="13047" y="17280"/>
                </a:lnTo>
                <a:lnTo>
                  <a:pt x="13122" y="17280"/>
                </a:lnTo>
                <a:lnTo>
                  <a:pt x="13195" y="17279"/>
                </a:lnTo>
                <a:lnTo>
                  <a:pt x="13267" y="17278"/>
                </a:lnTo>
                <a:lnTo>
                  <a:pt x="13339" y="17275"/>
                </a:lnTo>
                <a:lnTo>
                  <a:pt x="13410" y="17273"/>
                </a:lnTo>
                <a:lnTo>
                  <a:pt x="13481" y="17269"/>
                </a:lnTo>
                <a:lnTo>
                  <a:pt x="13551" y="17263"/>
                </a:lnTo>
                <a:lnTo>
                  <a:pt x="13620" y="17256"/>
                </a:lnTo>
                <a:lnTo>
                  <a:pt x="13689" y="17248"/>
                </a:lnTo>
                <a:lnTo>
                  <a:pt x="13755" y="17238"/>
                </a:lnTo>
                <a:lnTo>
                  <a:pt x="13823" y="17226"/>
                </a:lnTo>
                <a:lnTo>
                  <a:pt x="13888" y="17213"/>
                </a:lnTo>
                <a:lnTo>
                  <a:pt x="13953" y="17197"/>
                </a:lnTo>
                <a:lnTo>
                  <a:pt x="14019" y="17180"/>
                </a:lnTo>
                <a:lnTo>
                  <a:pt x="14082" y="17161"/>
                </a:lnTo>
                <a:lnTo>
                  <a:pt x="14145" y="17139"/>
                </a:lnTo>
                <a:lnTo>
                  <a:pt x="14206" y="17115"/>
                </a:lnTo>
                <a:lnTo>
                  <a:pt x="14268" y="17087"/>
                </a:lnTo>
                <a:lnTo>
                  <a:pt x="14329" y="17059"/>
                </a:lnTo>
                <a:lnTo>
                  <a:pt x="14389" y="17027"/>
                </a:lnTo>
                <a:lnTo>
                  <a:pt x="14448" y="16991"/>
                </a:lnTo>
                <a:lnTo>
                  <a:pt x="14507" y="16953"/>
                </a:lnTo>
                <a:lnTo>
                  <a:pt x="14564" y="16912"/>
                </a:lnTo>
                <a:lnTo>
                  <a:pt x="14609" y="16877"/>
                </a:lnTo>
                <a:lnTo>
                  <a:pt x="14652" y="16842"/>
                </a:lnTo>
                <a:lnTo>
                  <a:pt x="14696" y="16806"/>
                </a:lnTo>
                <a:lnTo>
                  <a:pt x="14737" y="16768"/>
                </a:lnTo>
                <a:lnTo>
                  <a:pt x="14777" y="16731"/>
                </a:lnTo>
                <a:lnTo>
                  <a:pt x="14817" y="16692"/>
                </a:lnTo>
                <a:lnTo>
                  <a:pt x="14856" y="16650"/>
                </a:lnTo>
                <a:lnTo>
                  <a:pt x="14893" y="16609"/>
                </a:lnTo>
                <a:lnTo>
                  <a:pt x="14929" y="16565"/>
                </a:lnTo>
                <a:lnTo>
                  <a:pt x="14965" y="16521"/>
                </a:lnTo>
                <a:lnTo>
                  <a:pt x="15000" y="16475"/>
                </a:lnTo>
                <a:lnTo>
                  <a:pt x="15034" y="16427"/>
                </a:lnTo>
                <a:lnTo>
                  <a:pt x="15067" y="16377"/>
                </a:lnTo>
                <a:lnTo>
                  <a:pt x="15099" y="16326"/>
                </a:lnTo>
                <a:lnTo>
                  <a:pt x="15130" y="16273"/>
                </a:lnTo>
                <a:lnTo>
                  <a:pt x="15161" y="16217"/>
                </a:lnTo>
                <a:lnTo>
                  <a:pt x="15177" y="16186"/>
                </a:lnTo>
                <a:lnTo>
                  <a:pt x="15193" y="16155"/>
                </a:lnTo>
                <a:lnTo>
                  <a:pt x="15207" y="16123"/>
                </a:lnTo>
                <a:lnTo>
                  <a:pt x="15220" y="16092"/>
                </a:lnTo>
                <a:lnTo>
                  <a:pt x="15234" y="16061"/>
                </a:lnTo>
                <a:lnTo>
                  <a:pt x="15245" y="16030"/>
                </a:lnTo>
                <a:lnTo>
                  <a:pt x="15257" y="15998"/>
                </a:lnTo>
                <a:lnTo>
                  <a:pt x="15268" y="15967"/>
                </a:lnTo>
                <a:lnTo>
                  <a:pt x="15279" y="15936"/>
                </a:lnTo>
                <a:lnTo>
                  <a:pt x="15288" y="15904"/>
                </a:lnTo>
                <a:lnTo>
                  <a:pt x="15296" y="15873"/>
                </a:lnTo>
                <a:lnTo>
                  <a:pt x="15304" y="15841"/>
                </a:lnTo>
                <a:lnTo>
                  <a:pt x="15312" y="15808"/>
                </a:lnTo>
                <a:lnTo>
                  <a:pt x="15319" y="15776"/>
                </a:lnTo>
                <a:lnTo>
                  <a:pt x="15324" y="15744"/>
                </a:lnTo>
                <a:lnTo>
                  <a:pt x="15330" y="15712"/>
                </a:lnTo>
                <a:lnTo>
                  <a:pt x="15341" y="15646"/>
                </a:lnTo>
                <a:lnTo>
                  <a:pt x="15349" y="15579"/>
                </a:lnTo>
                <a:lnTo>
                  <a:pt x="15354" y="15510"/>
                </a:lnTo>
                <a:lnTo>
                  <a:pt x="15359" y="15439"/>
                </a:lnTo>
                <a:lnTo>
                  <a:pt x="15362" y="15367"/>
                </a:lnTo>
                <a:lnTo>
                  <a:pt x="15365" y="15292"/>
                </a:lnTo>
                <a:lnTo>
                  <a:pt x="15366" y="15215"/>
                </a:lnTo>
                <a:lnTo>
                  <a:pt x="15366" y="15135"/>
                </a:lnTo>
                <a:lnTo>
                  <a:pt x="15363" y="15057"/>
                </a:lnTo>
                <a:lnTo>
                  <a:pt x="15362" y="14965"/>
                </a:lnTo>
                <a:lnTo>
                  <a:pt x="15361" y="14865"/>
                </a:lnTo>
                <a:lnTo>
                  <a:pt x="15362" y="14758"/>
                </a:lnTo>
                <a:lnTo>
                  <a:pt x="15362" y="14651"/>
                </a:lnTo>
                <a:lnTo>
                  <a:pt x="15363" y="14548"/>
                </a:lnTo>
                <a:lnTo>
                  <a:pt x="15363" y="14452"/>
                </a:lnTo>
                <a:lnTo>
                  <a:pt x="15365" y="14368"/>
                </a:lnTo>
                <a:lnTo>
                  <a:pt x="15365" y="14290"/>
                </a:lnTo>
                <a:lnTo>
                  <a:pt x="15365" y="14213"/>
                </a:lnTo>
                <a:lnTo>
                  <a:pt x="15365" y="14135"/>
                </a:lnTo>
                <a:lnTo>
                  <a:pt x="15366" y="14057"/>
                </a:lnTo>
                <a:lnTo>
                  <a:pt x="15366" y="13978"/>
                </a:lnTo>
                <a:lnTo>
                  <a:pt x="15367" y="13900"/>
                </a:lnTo>
                <a:lnTo>
                  <a:pt x="15367" y="13822"/>
                </a:lnTo>
                <a:lnTo>
                  <a:pt x="15367" y="13743"/>
                </a:lnTo>
                <a:lnTo>
                  <a:pt x="15368" y="13665"/>
                </a:lnTo>
                <a:lnTo>
                  <a:pt x="15368" y="13587"/>
                </a:lnTo>
                <a:lnTo>
                  <a:pt x="15368" y="13509"/>
                </a:lnTo>
                <a:lnTo>
                  <a:pt x="15368" y="13431"/>
                </a:lnTo>
                <a:lnTo>
                  <a:pt x="15368" y="13354"/>
                </a:lnTo>
                <a:lnTo>
                  <a:pt x="15368" y="13276"/>
                </a:lnTo>
                <a:lnTo>
                  <a:pt x="15367" y="13200"/>
                </a:lnTo>
                <a:lnTo>
                  <a:pt x="15367" y="13123"/>
                </a:lnTo>
                <a:lnTo>
                  <a:pt x="15365" y="9691"/>
                </a:lnTo>
                <a:lnTo>
                  <a:pt x="15365" y="9615"/>
                </a:lnTo>
                <a:lnTo>
                  <a:pt x="15365" y="9539"/>
                </a:lnTo>
                <a:lnTo>
                  <a:pt x="15365" y="9464"/>
                </a:lnTo>
                <a:lnTo>
                  <a:pt x="15366" y="9387"/>
                </a:lnTo>
                <a:lnTo>
                  <a:pt x="15366" y="9309"/>
                </a:lnTo>
                <a:lnTo>
                  <a:pt x="15367" y="9232"/>
                </a:lnTo>
                <a:lnTo>
                  <a:pt x="15367" y="9154"/>
                </a:lnTo>
                <a:lnTo>
                  <a:pt x="15367" y="9077"/>
                </a:lnTo>
                <a:lnTo>
                  <a:pt x="15368" y="8999"/>
                </a:lnTo>
                <a:lnTo>
                  <a:pt x="15368" y="8922"/>
                </a:lnTo>
                <a:lnTo>
                  <a:pt x="15368" y="8845"/>
                </a:lnTo>
                <a:lnTo>
                  <a:pt x="15368" y="8768"/>
                </a:lnTo>
                <a:lnTo>
                  <a:pt x="15368" y="8692"/>
                </a:lnTo>
                <a:lnTo>
                  <a:pt x="15368" y="8616"/>
                </a:lnTo>
                <a:lnTo>
                  <a:pt x="15367" y="8541"/>
                </a:lnTo>
                <a:lnTo>
                  <a:pt x="15367" y="8467"/>
                </a:lnTo>
                <a:lnTo>
                  <a:pt x="15366" y="3294"/>
                </a:lnTo>
                <a:lnTo>
                  <a:pt x="15366" y="3277"/>
                </a:lnTo>
                <a:lnTo>
                  <a:pt x="15365" y="3252"/>
                </a:lnTo>
                <a:lnTo>
                  <a:pt x="15365" y="3223"/>
                </a:lnTo>
                <a:lnTo>
                  <a:pt x="15363" y="3192"/>
                </a:lnTo>
                <a:lnTo>
                  <a:pt x="15365" y="3161"/>
                </a:lnTo>
                <a:lnTo>
                  <a:pt x="15366" y="3133"/>
                </a:lnTo>
                <a:lnTo>
                  <a:pt x="15367" y="3122"/>
                </a:lnTo>
                <a:lnTo>
                  <a:pt x="15369" y="3112"/>
                </a:lnTo>
                <a:lnTo>
                  <a:pt x="15371" y="3104"/>
                </a:lnTo>
                <a:lnTo>
                  <a:pt x="15374" y="3099"/>
                </a:lnTo>
                <a:lnTo>
                  <a:pt x="15475" y="3097"/>
                </a:lnTo>
                <a:lnTo>
                  <a:pt x="15574" y="3096"/>
                </a:lnTo>
                <a:lnTo>
                  <a:pt x="15675" y="3096"/>
                </a:lnTo>
                <a:lnTo>
                  <a:pt x="15775" y="3094"/>
                </a:lnTo>
                <a:lnTo>
                  <a:pt x="15875" y="3094"/>
                </a:lnTo>
                <a:lnTo>
                  <a:pt x="15975" y="3094"/>
                </a:lnTo>
                <a:lnTo>
                  <a:pt x="16076" y="3094"/>
                </a:lnTo>
                <a:lnTo>
                  <a:pt x="16176" y="3094"/>
                </a:lnTo>
                <a:lnTo>
                  <a:pt x="16276" y="3094"/>
                </a:lnTo>
                <a:lnTo>
                  <a:pt x="16376" y="3094"/>
                </a:lnTo>
                <a:lnTo>
                  <a:pt x="16477" y="3094"/>
                </a:lnTo>
                <a:lnTo>
                  <a:pt x="16578" y="3094"/>
                </a:lnTo>
                <a:lnTo>
                  <a:pt x="16677" y="3094"/>
                </a:lnTo>
                <a:lnTo>
                  <a:pt x="16778" y="3094"/>
                </a:lnTo>
                <a:lnTo>
                  <a:pt x="16878" y="3094"/>
                </a:lnTo>
                <a:lnTo>
                  <a:pt x="16979" y="3094"/>
                </a:lnTo>
                <a:lnTo>
                  <a:pt x="17916" y="30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FBEA685-E86D-43E5-8EF3-E860E39B4B55}"/>
              </a:ext>
            </a:extLst>
          </p:cNvPr>
          <p:cNvSpPr txBox="1"/>
          <p:nvPr/>
        </p:nvSpPr>
        <p:spPr>
          <a:xfrm>
            <a:off x="1300514" y="4908179"/>
            <a:ext cx="259612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000000"/>
                </a:solidFill>
                <a:cs typeface="Golos UI" panose="020B0504020202020204" pitchFamily="34" charset="-52"/>
              </a:defRPr>
            </a:lvl1pPr>
          </a:lstStyle>
          <a:p>
            <a:r>
              <a:rPr lang="ru-RU" dirty="0"/>
              <a:t>На основании информации из Единого реестра конечных получателей господдержки инновационной деятельности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E38983-AFCC-4C12-9F52-5043882EE7BB}"/>
              </a:ext>
            </a:extLst>
          </p:cNvPr>
          <p:cNvSpPr txBox="1"/>
          <p:nvPr/>
        </p:nvSpPr>
        <p:spPr>
          <a:xfrm>
            <a:off x="4703638" y="4908179"/>
            <a:ext cx="195897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000000"/>
                </a:solidFill>
                <a:cs typeface="Golos UI" panose="020B0504020202020204" pitchFamily="34" charset="-52"/>
              </a:defRPr>
            </a:lvl1pPr>
          </a:lstStyle>
          <a:p>
            <a:r>
              <a:rPr lang="ru-RU" dirty="0"/>
              <a:t>По заявлению при</a:t>
            </a:r>
            <a:br>
              <a:rPr lang="ru-RU" dirty="0"/>
            </a:br>
            <a:r>
              <a:rPr lang="ru-RU" dirty="0"/>
              <a:t>получении положи-</a:t>
            </a:r>
            <a:br>
              <a:rPr lang="ru-RU" dirty="0"/>
            </a:br>
            <a:r>
              <a:rPr lang="ru-RU" dirty="0"/>
              <a:t>тельного экспертного</a:t>
            </a:r>
            <a:br>
              <a:rPr lang="ru-RU" dirty="0"/>
            </a:br>
            <a:r>
              <a:rPr lang="ru-RU" dirty="0"/>
              <a:t>заключения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9A073CF-117C-466D-B990-AECA1C59201C}"/>
              </a:ext>
            </a:extLst>
          </p:cNvPr>
          <p:cNvSpPr txBox="1"/>
          <p:nvPr/>
        </p:nvSpPr>
        <p:spPr>
          <a:xfrm>
            <a:off x="667513" y="4766742"/>
            <a:ext cx="856893" cy="1149921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 defTabSz="914330">
              <a:spcAft>
                <a:spcPts val="600"/>
              </a:spcAft>
            </a:pPr>
            <a:r>
              <a:rPr lang="ru-RU" sz="7000" b="1" dirty="0">
                <a:solidFill>
                  <a:srgbClr val="67DCED"/>
                </a:solidFill>
              </a:rPr>
              <a:t>1</a:t>
            </a:r>
            <a:endParaRPr kumimoji="0" lang="en-US" sz="7000" b="1" u="none" strike="noStrike" kern="1200" cap="none" spc="0" normalizeH="0" baseline="0" noProof="0" dirty="0">
              <a:ln>
                <a:noFill/>
              </a:ln>
              <a:solidFill>
                <a:srgbClr val="67DCED"/>
              </a:solidFill>
              <a:effectLst/>
              <a:uLnTx/>
              <a:uFillTx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5BC7668-3927-4259-B776-9A370EE96C2B}"/>
              </a:ext>
            </a:extLst>
          </p:cNvPr>
          <p:cNvSpPr txBox="1"/>
          <p:nvPr/>
        </p:nvSpPr>
        <p:spPr>
          <a:xfrm>
            <a:off x="3968020" y="4766742"/>
            <a:ext cx="856893" cy="1149921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 defTabSz="914330">
              <a:spcAft>
                <a:spcPts val="600"/>
              </a:spcAft>
            </a:pPr>
            <a:r>
              <a:rPr lang="ru-RU" sz="7000" b="1" dirty="0">
                <a:solidFill>
                  <a:srgbClr val="67DCED"/>
                </a:solidFill>
              </a:rPr>
              <a:t>2</a:t>
            </a:r>
            <a:endParaRPr kumimoji="0" lang="en-US" sz="7000" b="1" u="none" strike="noStrike" kern="1200" cap="none" spc="0" normalizeH="0" baseline="0" noProof="0" dirty="0">
              <a:ln>
                <a:noFill/>
              </a:ln>
              <a:solidFill>
                <a:srgbClr val="67DCED"/>
              </a:solidFill>
              <a:effectLst/>
              <a:uLnTx/>
              <a:uFillTx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16D27E-11C7-4FFB-9BC0-60B128825270}"/>
              </a:ext>
            </a:extLst>
          </p:cNvPr>
          <p:cNvSpPr txBox="1"/>
          <p:nvPr/>
        </p:nvSpPr>
        <p:spPr>
          <a:xfrm>
            <a:off x="898554" y="6158825"/>
            <a:ext cx="195897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700">
                <a:solidFill>
                  <a:schemeClr val="tx1">
                    <a:lumMod val="50000"/>
                    <a:lumOff val="50000"/>
                  </a:schemeClr>
                </a:solidFill>
                <a:cs typeface="Golos UI" panose="020B0504020202020204" pitchFamily="34" charset="-52"/>
              </a:defRPr>
            </a:lvl1pPr>
          </a:lstStyle>
          <a:p>
            <a:r>
              <a:rPr lang="ru-RU" sz="1000" dirty="0"/>
              <a:t>*См. приложение</a:t>
            </a:r>
            <a:endParaRPr lang="en-US" sz="1000" dirty="0"/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F88B53B8-6F75-49BF-BE7A-0C370AD4B3EE}"/>
              </a:ext>
            </a:extLst>
          </p:cNvPr>
          <p:cNvCxnSpPr>
            <a:cxnSpLocks/>
          </p:cNvCxnSpPr>
          <p:nvPr/>
        </p:nvCxnSpPr>
        <p:spPr>
          <a:xfrm>
            <a:off x="7904577" y="1332126"/>
            <a:ext cx="0" cy="5116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60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80C9E32D-E419-4808-831F-C08F61A5364C}"/>
              </a:ext>
            </a:extLst>
          </p:cNvPr>
          <p:cNvSpPr txBox="1"/>
          <p:nvPr/>
        </p:nvSpPr>
        <p:spPr>
          <a:xfrm>
            <a:off x="409574" y="336005"/>
            <a:ext cx="9488021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300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Отнесение к малым технологическим компаниям</a:t>
            </a:r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3EA737BC-80AB-4159-AC96-004251BDBC28}"/>
              </a:ext>
            </a:extLst>
          </p:cNvPr>
          <p:cNvGrpSpPr/>
          <p:nvPr/>
        </p:nvGrpSpPr>
        <p:grpSpPr>
          <a:xfrm>
            <a:off x="10428727" y="414782"/>
            <a:ext cx="1353696" cy="427875"/>
            <a:chOff x="10428727" y="414782"/>
            <a:chExt cx="1353696" cy="427875"/>
          </a:xfrm>
        </p:grpSpPr>
        <p:sp>
          <p:nvSpPr>
            <p:cNvPr id="108" name="Logo">
              <a:extLst>
                <a:ext uri="{FF2B5EF4-FFF2-40B4-BE49-F238E27FC236}">
                  <a16:creationId xmlns:a16="http://schemas.microsoft.com/office/drawing/2014/main" id="{BDA143F4-C454-4CD6-8A77-B05A8D3A4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4625" y="414782"/>
              <a:ext cx="547798" cy="427875"/>
            </a:xfrm>
            <a:custGeom>
              <a:avLst/>
              <a:gdLst>
                <a:gd name="T0" fmla="*/ 1981 w 2067"/>
                <a:gd name="T1" fmla="*/ 1614 h 1614"/>
                <a:gd name="T2" fmla="*/ 1482 w 2067"/>
                <a:gd name="T3" fmla="*/ 1614 h 1614"/>
                <a:gd name="T4" fmla="*/ 1425 w 2067"/>
                <a:gd name="T5" fmla="*/ 1590 h 1614"/>
                <a:gd name="T6" fmla="*/ 1227 w 2067"/>
                <a:gd name="T7" fmla="*/ 1391 h 1614"/>
                <a:gd name="T8" fmla="*/ 1227 w 2067"/>
                <a:gd name="T9" fmla="*/ 1278 h 1614"/>
                <a:gd name="T10" fmla="*/ 1340 w 2067"/>
                <a:gd name="T11" fmla="*/ 1278 h 1614"/>
                <a:gd name="T12" fmla="*/ 1515 w 2067"/>
                <a:gd name="T13" fmla="*/ 1454 h 1614"/>
                <a:gd name="T14" fmla="*/ 1787 w 2067"/>
                <a:gd name="T15" fmla="*/ 1454 h 1614"/>
                <a:gd name="T16" fmla="*/ 1477 w 2067"/>
                <a:gd name="T17" fmla="*/ 1144 h 1614"/>
                <a:gd name="T18" fmla="*/ 1293 w 2067"/>
                <a:gd name="T19" fmla="*/ 1055 h 1614"/>
                <a:gd name="T20" fmla="*/ 1292 w 2067"/>
                <a:gd name="T21" fmla="*/ 1055 h 1614"/>
                <a:gd name="T22" fmla="*/ 1094 w 2067"/>
                <a:gd name="T23" fmla="*/ 1143 h 1614"/>
                <a:gd name="T24" fmla="*/ 1094 w 2067"/>
                <a:gd name="T25" fmla="*/ 1144 h 1614"/>
                <a:gd name="T26" fmla="*/ 649 w 2067"/>
                <a:gd name="T27" fmla="*/ 1589 h 1614"/>
                <a:gd name="T28" fmla="*/ 592 w 2067"/>
                <a:gd name="T29" fmla="*/ 1612 h 1614"/>
                <a:gd name="T30" fmla="*/ 86 w 2067"/>
                <a:gd name="T31" fmla="*/ 1612 h 1614"/>
                <a:gd name="T32" fmla="*/ 12 w 2067"/>
                <a:gd name="T33" fmla="*/ 1563 h 1614"/>
                <a:gd name="T34" fmla="*/ 29 w 2067"/>
                <a:gd name="T35" fmla="*/ 1475 h 1614"/>
                <a:gd name="T36" fmla="*/ 698 w 2067"/>
                <a:gd name="T37" fmla="*/ 807 h 1614"/>
                <a:gd name="T38" fmla="*/ 29 w 2067"/>
                <a:gd name="T39" fmla="*/ 138 h 1614"/>
                <a:gd name="T40" fmla="*/ 12 w 2067"/>
                <a:gd name="T41" fmla="*/ 51 h 1614"/>
                <a:gd name="T42" fmla="*/ 86 w 2067"/>
                <a:gd name="T43" fmla="*/ 2 h 1614"/>
                <a:gd name="T44" fmla="*/ 592 w 2067"/>
                <a:gd name="T45" fmla="*/ 2 h 1614"/>
                <a:gd name="T46" fmla="*/ 649 w 2067"/>
                <a:gd name="T47" fmla="*/ 25 h 1614"/>
                <a:gd name="T48" fmla="*/ 1094 w 2067"/>
                <a:gd name="T49" fmla="*/ 470 h 1614"/>
                <a:gd name="T50" fmla="*/ 1094 w 2067"/>
                <a:gd name="T51" fmla="*/ 471 h 1614"/>
                <a:gd name="T52" fmla="*/ 1292 w 2067"/>
                <a:gd name="T53" fmla="*/ 559 h 1614"/>
                <a:gd name="T54" fmla="*/ 1293 w 2067"/>
                <a:gd name="T55" fmla="*/ 559 h 1614"/>
                <a:gd name="T56" fmla="*/ 1477 w 2067"/>
                <a:gd name="T57" fmla="*/ 470 h 1614"/>
                <a:gd name="T58" fmla="*/ 1787 w 2067"/>
                <a:gd name="T59" fmla="*/ 160 h 1614"/>
                <a:gd name="T60" fmla="*/ 1515 w 2067"/>
                <a:gd name="T61" fmla="*/ 160 h 1614"/>
                <a:gd name="T62" fmla="*/ 1341 w 2067"/>
                <a:gd name="T63" fmla="*/ 335 h 1614"/>
                <a:gd name="T64" fmla="*/ 1227 w 2067"/>
                <a:gd name="T65" fmla="*/ 335 h 1614"/>
                <a:gd name="T66" fmla="*/ 1227 w 2067"/>
                <a:gd name="T67" fmla="*/ 221 h 1614"/>
                <a:gd name="T68" fmla="*/ 1425 w 2067"/>
                <a:gd name="T69" fmla="*/ 23 h 1614"/>
                <a:gd name="T70" fmla="*/ 1482 w 2067"/>
                <a:gd name="T71" fmla="*/ 0 h 1614"/>
                <a:gd name="T72" fmla="*/ 1981 w 2067"/>
                <a:gd name="T73" fmla="*/ 0 h 1614"/>
                <a:gd name="T74" fmla="*/ 2054 w 2067"/>
                <a:gd name="T75" fmla="*/ 49 h 1614"/>
                <a:gd name="T76" fmla="*/ 2037 w 2067"/>
                <a:gd name="T77" fmla="*/ 137 h 1614"/>
                <a:gd name="T78" fmla="*/ 1591 w 2067"/>
                <a:gd name="T79" fmla="*/ 583 h 1614"/>
                <a:gd name="T80" fmla="*/ 1293 w 2067"/>
                <a:gd name="T81" fmla="*/ 719 h 1614"/>
                <a:gd name="T82" fmla="*/ 1290 w 2067"/>
                <a:gd name="T83" fmla="*/ 719 h 1614"/>
                <a:gd name="T84" fmla="*/ 980 w 2067"/>
                <a:gd name="T85" fmla="*/ 583 h 1614"/>
                <a:gd name="T86" fmla="*/ 559 w 2067"/>
                <a:gd name="T87" fmla="*/ 162 h 1614"/>
                <a:gd name="T88" fmla="*/ 279 w 2067"/>
                <a:gd name="T89" fmla="*/ 162 h 1614"/>
                <a:gd name="T90" fmla="*/ 867 w 2067"/>
                <a:gd name="T91" fmla="*/ 749 h 1614"/>
                <a:gd name="T92" fmla="*/ 890 w 2067"/>
                <a:gd name="T93" fmla="*/ 806 h 1614"/>
                <a:gd name="T94" fmla="*/ 890 w 2067"/>
                <a:gd name="T95" fmla="*/ 808 h 1614"/>
                <a:gd name="T96" fmla="*/ 867 w 2067"/>
                <a:gd name="T97" fmla="*/ 865 h 1614"/>
                <a:gd name="T98" fmla="*/ 279 w 2067"/>
                <a:gd name="T99" fmla="*/ 1452 h 1614"/>
                <a:gd name="T100" fmla="*/ 559 w 2067"/>
                <a:gd name="T101" fmla="*/ 1452 h 1614"/>
                <a:gd name="T102" fmla="*/ 980 w 2067"/>
                <a:gd name="T103" fmla="*/ 1031 h 1614"/>
                <a:gd name="T104" fmla="*/ 1290 w 2067"/>
                <a:gd name="T105" fmla="*/ 895 h 1614"/>
                <a:gd name="T106" fmla="*/ 1293 w 2067"/>
                <a:gd name="T107" fmla="*/ 895 h 1614"/>
                <a:gd name="T108" fmla="*/ 1591 w 2067"/>
                <a:gd name="T109" fmla="*/ 1030 h 1614"/>
                <a:gd name="T110" fmla="*/ 2037 w 2067"/>
                <a:gd name="T111" fmla="*/ 1477 h 1614"/>
                <a:gd name="T112" fmla="*/ 2054 w 2067"/>
                <a:gd name="T113" fmla="*/ 1564 h 1614"/>
                <a:gd name="T114" fmla="*/ 1981 w 2067"/>
                <a:gd name="T115" fmla="*/ 1614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7" h="1614">
                  <a:moveTo>
                    <a:pt x="1981" y="1614"/>
                  </a:moveTo>
                  <a:cubicBezTo>
                    <a:pt x="1482" y="1614"/>
                    <a:pt x="1482" y="1614"/>
                    <a:pt x="1482" y="1614"/>
                  </a:cubicBezTo>
                  <a:cubicBezTo>
                    <a:pt x="1461" y="1614"/>
                    <a:pt x="1440" y="1605"/>
                    <a:pt x="1425" y="1590"/>
                  </a:cubicBezTo>
                  <a:cubicBezTo>
                    <a:pt x="1227" y="1391"/>
                    <a:pt x="1227" y="1391"/>
                    <a:pt x="1227" y="1391"/>
                  </a:cubicBezTo>
                  <a:cubicBezTo>
                    <a:pt x="1195" y="1360"/>
                    <a:pt x="1195" y="1309"/>
                    <a:pt x="1227" y="1278"/>
                  </a:cubicBezTo>
                  <a:cubicBezTo>
                    <a:pt x="1258" y="1247"/>
                    <a:pt x="1309" y="1247"/>
                    <a:pt x="1340" y="1278"/>
                  </a:cubicBezTo>
                  <a:cubicBezTo>
                    <a:pt x="1515" y="1454"/>
                    <a:pt x="1515" y="1454"/>
                    <a:pt x="1515" y="1454"/>
                  </a:cubicBezTo>
                  <a:cubicBezTo>
                    <a:pt x="1787" y="1454"/>
                    <a:pt x="1787" y="1454"/>
                    <a:pt x="1787" y="1454"/>
                  </a:cubicBezTo>
                  <a:cubicBezTo>
                    <a:pt x="1477" y="1144"/>
                    <a:pt x="1477" y="1144"/>
                    <a:pt x="1477" y="1144"/>
                  </a:cubicBezTo>
                  <a:cubicBezTo>
                    <a:pt x="1419" y="1085"/>
                    <a:pt x="1356" y="1055"/>
                    <a:pt x="1293" y="1055"/>
                  </a:cubicBezTo>
                  <a:cubicBezTo>
                    <a:pt x="1293" y="1055"/>
                    <a:pt x="1293" y="1055"/>
                    <a:pt x="1292" y="1055"/>
                  </a:cubicBezTo>
                  <a:cubicBezTo>
                    <a:pt x="1184" y="1055"/>
                    <a:pt x="1098" y="1139"/>
                    <a:pt x="1094" y="1143"/>
                  </a:cubicBezTo>
                  <a:cubicBezTo>
                    <a:pt x="1094" y="1143"/>
                    <a:pt x="1094" y="1143"/>
                    <a:pt x="1094" y="1144"/>
                  </a:cubicBezTo>
                  <a:cubicBezTo>
                    <a:pt x="649" y="1589"/>
                    <a:pt x="649" y="1589"/>
                    <a:pt x="649" y="1589"/>
                  </a:cubicBezTo>
                  <a:cubicBezTo>
                    <a:pt x="634" y="1604"/>
                    <a:pt x="613" y="1612"/>
                    <a:pt x="592" y="1612"/>
                  </a:cubicBezTo>
                  <a:cubicBezTo>
                    <a:pt x="86" y="1612"/>
                    <a:pt x="86" y="1612"/>
                    <a:pt x="86" y="1612"/>
                  </a:cubicBezTo>
                  <a:cubicBezTo>
                    <a:pt x="54" y="1612"/>
                    <a:pt x="24" y="1593"/>
                    <a:pt x="12" y="1563"/>
                  </a:cubicBezTo>
                  <a:cubicBezTo>
                    <a:pt x="0" y="1533"/>
                    <a:pt x="7" y="1498"/>
                    <a:pt x="29" y="1475"/>
                  </a:cubicBezTo>
                  <a:cubicBezTo>
                    <a:pt x="698" y="807"/>
                    <a:pt x="698" y="807"/>
                    <a:pt x="698" y="807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7" y="115"/>
                    <a:pt x="0" y="81"/>
                    <a:pt x="12" y="51"/>
                  </a:cubicBezTo>
                  <a:cubicBezTo>
                    <a:pt x="24" y="21"/>
                    <a:pt x="54" y="2"/>
                    <a:pt x="86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613" y="2"/>
                    <a:pt x="634" y="10"/>
                    <a:pt x="649" y="25"/>
                  </a:cubicBezTo>
                  <a:cubicBezTo>
                    <a:pt x="1094" y="470"/>
                    <a:pt x="1094" y="470"/>
                    <a:pt x="1094" y="470"/>
                  </a:cubicBezTo>
                  <a:cubicBezTo>
                    <a:pt x="1094" y="470"/>
                    <a:pt x="1094" y="470"/>
                    <a:pt x="1094" y="471"/>
                  </a:cubicBezTo>
                  <a:cubicBezTo>
                    <a:pt x="1098" y="475"/>
                    <a:pt x="1184" y="558"/>
                    <a:pt x="1292" y="559"/>
                  </a:cubicBezTo>
                  <a:cubicBezTo>
                    <a:pt x="1293" y="559"/>
                    <a:pt x="1293" y="559"/>
                    <a:pt x="1293" y="559"/>
                  </a:cubicBezTo>
                  <a:cubicBezTo>
                    <a:pt x="1356" y="559"/>
                    <a:pt x="1419" y="529"/>
                    <a:pt x="1477" y="470"/>
                  </a:cubicBezTo>
                  <a:cubicBezTo>
                    <a:pt x="1787" y="160"/>
                    <a:pt x="1787" y="160"/>
                    <a:pt x="1787" y="160"/>
                  </a:cubicBezTo>
                  <a:cubicBezTo>
                    <a:pt x="1515" y="160"/>
                    <a:pt x="1515" y="160"/>
                    <a:pt x="1515" y="160"/>
                  </a:cubicBezTo>
                  <a:cubicBezTo>
                    <a:pt x="1341" y="335"/>
                    <a:pt x="1341" y="335"/>
                    <a:pt x="1341" y="335"/>
                  </a:cubicBezTo>
                  <a:cubicBezTo>
                    <a:pt x="1309" y="366"/>
                    <a:pt x="1259" y="366"/>
                    <a:pt x="1227" y="335"/>
                  </a:cubicBezTo>
                  <a:cubicBezTo>
                    <a:pt x="1196" y="303"/>
                    <a:pt x="1196" y="253"/>
                    <a:pt x="1227" y="221"/>
                  </a:cubicBezTo>
                  <a:cubicBezTo>
                    <a:pt x="1425" y="23"/>
                    <a:pt x="1425" y="23"/>
                    <a:pt x="1425" y="23"/>
                  </a:cubicBezTo>
                  <a:cubicBezTo>
                    <a:pt x="1440" y="8"/>
                    <a:pt x="1461" y="0"/>
                    <a:pt x="1482" y="0"/>
                  </a:cubicBezTo>
                  <a:cubicBezTo>
                    <a:pt x="1981" y="0"/>
                    <a:pt x="1981" y="0"/>
                    <a:pt x="1981" y="0"/>
                  </a:cubicBezTo>
                  <a:cubicBezTo>
                    <a:pt x="2013" y="0"/>
                    <a:pt x="2042" y="19"/>
                    <a:pt x="2054" y="49"/>
                  </a:cubicBezTo>
                  <a:cubicBezTo>
                    <a:pt x="2067" y="79"/>
                    <a:pt x="2060" y="114"/>
                    <a:pt x="2037" y="137"/>
                  </a:cubicBezTo>
                  <a:cubicBezTo>
                    <a:pt x="1591" y="583"/>
                    <a:pt x="1591" y="583"/>
                    <a:pt x="1591" y="583"/>
                  </a:cubicBezTo>
                  <a:cubicBezTo>
                    <a:pt x="1501" y="673"/>
                    <a:pt x="1400" y="719"/>
                    <a:pt x="1293" y="719"/>
                  </a:cubicBezTo>
                  <a:cubicBezTo>
                    <a:pt x="1292" y="719"/>
                    <a:pt x="1291" y="719"/>
                    <a:pt x="1290" y="719"/>
                  </a:cubicBezTo>
                  <a:cubicBezTo>
                    <a:pt x="1117" y="717"/>
                    <a:pt x="992" y="595"/>
                    <a:pt x="980" y="583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867" y="749"/>
                    <a:pt x="867" y="749"/>
                    <a:pt x="867" y="749"/>
                  </a:cubicBezTo>
                  <a:cubicBezTo>
                    <a:pt x="882" y="764"/>
                    <a:pt x="890" y="784"/>
                    <a:pt x="890" y="806"/>
                  </a:cubicBezTo>
                  <a:cubicBezTo>
                    <a:pt x="890" y="808"/>
                    <a:pt x="890" y="808"/>
                    <a:pt x="890" y="808"/>
                  </a:cubicBezTo>
                  <a:cubicBezTo>
                    <a:pt x="890" y="829"/>
                    <a:pt x="882" y="850"/>
                    <a:pt x="867" y="865"/>
                  </a:cubicBezTo>
                  <a:cubicBezTo>
                    <a:pt x="279" y="1452"/>
                    <a:pt x="279" y="1452"/>
                    <a:pt x="279" y="1452"/>
                  </a:cubicBezTo>
                  <a:cubicBezTo>
                    <a:pt x="559" y="1452"/>
                    <a:pt x="559" y="1452"/>
                    <a:pt x="559" y="1452"/>
                  </a:cubicBezTo>
                  <a:cubicBezTo>
                    <a:pt x="980" y="1031"/>
                    <a:pt x="980" y="1031"/>
                    <a:pt x="980" y="1031"/>
                  </a:cubicBezTo>
                  <a:cubicBezTo>
                    <a:pt x="992" y="1019"/>
                    <a:pt x="1117" y="896"/>
                    <a:pt x="1290" y="895"/>
                  </a:cubicBezTo>
                  <a:cubicBezTo>
                    <a:pt x="1291" y="895"/>
                    <a:pt x="1292" y="895"/>
                    <a:pt x="1293" y="895"/>
                  </a:cubicBezTo>
                  <a:cubicBezTo>
                    <a:pt x="1400" y="895"/>
                    <a:pt x="1501" y="940"/>
                    <a:pt x="1591" y="1030"/>
                  </a:cubicBezTo>
                  <a:cubicBezTo>
                    <a:pt x="2037" y="1477"/>
                    <a:pt x="2037" y="1477"/>
                    <a:pt x="2037" y="1477"/>
                  </a:cubicBezTo>
                  <a:cubicBezTo>
                    <a:pt x="2060" y="1500"/>
                    <a:pt x="2067" y="1534"/>
                    <a:pt x="2054" y="1564"/>
                  </a:cubicBezTo>
                  <a:cubicBezTo>
                    <a:pt x="2042" y="1594"/>
                    <a:pt x="2013" y="1614"/>
                    <a:pt x="1981" y="1614"/>
                  </a:cubicBezTo>
                  <a:close/>
                </a:path>
              </a:pathLst>
            </a:custGeom>
            <a:solidFill>
              <a:srgbClr val="01C4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Полилиния 30">
              <a:extLst>
                <a:ext uri="{FF2B5EF4-FFF2-40B4-BE49-F238E27FC236}">
                  <a16:creationId xmlns:a16="http://schemas.microsoft.com/office/drawing/2014/main" id="{6483E46B-7A32-4A99-82E7-D4DDA8426596}"/>
                </a:ext>
              </a:extLst>
            </p:cNvPr>
            <p:cNvSpPr/>
            <p:nvPr/>
          </p:nvSpPr>
          <p:spPr>
            <a:xfrm>
              <a:off x="10428727" y="542697"/>
              <a:ext cx="822564" cy="143310"/>
            </a:xfrm>
            <a:custGeom>
              <a:avLst/>
              <a:gdLst/>
              <a:ahLst/>
              <a:cxnLst/>
              <a:rect l="l" t="t" r="r" b="b"/>
              <a:pathLst>
                <a:path w="1664119" h="289928">
                  <a:moveTo>
                    <a:pt x="259372" y="188353"/>
                  </a:moveTo>
                  <a:lnTo>
                    <a:pt x="259372" y="257213"/>
                  </a:lnTo>
                  <a:lnTo>
                    <a:pt x="309369" y="257213"/>
                  </a:lnTo>
                  <a:cubicBezTo>
                    <a:pt x="321049" y="257239"/>
                    <a:pt x="330474" y="254421"/>
                    <a:pt x="337646" y="248759"/>
                  </a:cubicBezTo>
                  <a:cubicBezTo>
                    <a:pt x="344817" y="243098"/>
                    <a:pt x="348505" y="234439"/>
                    <a:pt x="348710" y="222783"/>
                  </a:cubicBezTo>
                  <a:cubicBezTo>
                    <a:pt x="348531" y="211127"/>
                    <a:pt x="344894" y="202469"/>
                    <a:pt x="337799" y="196807"/>
                  </a:cubicBezTo>
                  <a:cubicBezTo>
                    <a:pt x="330705" y="191146"/>
                    <a:pt x="321228" y="188328"/>
                    <a:pt x="309369" y="188353"/>
                  </a:cubicBezTo>
                  <a:close/>
                  <a:moveTo>
                    <a:pt x="29848" y="147396"/>
                  </a:moveTo>
                  <a:lnTo>
                    <a:pt x="29848" y="256803"/>
                  </a:lnTo>
                  <a:lnTo>
                    <a:pt x="106058" y="257213"/>
                  </a:lnTo>
                  <a:cubicBezTo>
                    <a:pt x="126297" y="256769"/>
                    <a:pt x="141337" y="251306"/>
                    <a:pt x="151179" y="240822"/>
                  </a:cubicBezTo>
                  <a:cubicBezTo>
                    <a:pt x="161021" y="230339"/>
                    <a:pt x="165921" y="217500"/>
                    <a:pt x="165878" y="202304"/>
                  </a:cubicBezTo>
                  <a:cubicBezTo>
                    <a:pt x="165980" y="187109"/>
                    <a:pt x="161064" y="174269"/>
                    <a:pt x="151128" y="163786"/>
                  </a:cubicBezTo>
                  <a:cubicBezTo>
                    <a:pt x="141192" y="153303"/>
                    <a:pt x="125623" y="147840"/>
                    <a:pt x="104419" y="147396"/>
                  </a:cubicBezTo>
                  <a:close/>
                  <a:moveTo>
                    <a:pt x="1574832" y="115040"/>
                  </a:moveTo>
                  <a:cubicBezTo>
                    <a:pt x="1557945" y="115347"/>
                    <a:pt x="1544207" y="120472"/>
                    <a:pt x="1533618" y="130413"/>
                  </a:cubicBezTo>
                  <a:cubicBezTo>
                    <a:pt x="1523029" y="140355"/>
                    <a:pt x="1516151" y="153269"/>
                    <a:pt x="1512986" y="169155"/>
                  </a:cubicBezTo>
                  <a:lnTo>
                    <a:pt x="1633810" y="169155"/>
                  </a:lnTo>
                  <a:cubicBezTo>
                    <a:pt x="1630969" y="153269"/>
                    <a:pt x="1624672" y="140355"/>
                    <a:pt x="1614919" y="130413"/>
                  </a:cubicBezTo>
                  <a:cubicBezTo>
                    <a:pt x="1605166" y="120472"/>
                    <a:pt x="1591803" y="115347"/>
                    <a:pt x="1574832" y="115040"/>
                  </a:cubicBezTo>
                  <a:close/>
                  <a:moveTo>
                    <a:pt x="1178084" y="115040"/>
                  </a:moveTo>
                  <a:cubicBezTo>
                    <a:pt x="1157623" y="115560"/>
                    <a:pt x="1141694" y="122713"/>
                    <a:pt x="1130298" y="136499"/>
                  </a:cubicBezTo>
                  <a:cubicBezTo>
                    <a:pt x="1118903" y="150284"/>
                    <a:pt x="1113115" y="167577"/>
                    <a:pt x="1112936" y="188379"/>
                  </a:cubicBezTo>
                  <a:cubicBezTo>
                    <a:pt x="1113115" y="209147"/>
                    <a:pt x="1118903" y="226304"/>
                    <a:pt x="1130298" y="239850"/>
                  </a:cubicBezTo>
                  <a:cubicBezTo>
                    <a:pt x="1141694" y="253396"/>
                    <a:pt x="1157623" y="260413"/>
                    <a:pt x="1178084" y="260899"/>
                  </a:cubicBezTo>
                  <a:cubicBezTo>
                    <a:pt x="1198596" y="260413"/>
                    <a:pt x="1214730" y="253396"/>
                    <a:pt x="1226484" y="239850"/>
                  </a:cubicBezTo>
                  <a:cubicBezTo>
                    <a:pt x="1238238" y="226304"/>
                    <a:pt x="1244230" y="209147"/>
                    <a:pt x="1244461" y="188379"/>
                  </a:cubicBezTo>
                  <a:cubicBezTo>
                    <a:pt x="1244230" y="167577"/>
                    <a:pt x="1238238" y="150284"/>
                    <a:pt x="1226484" y="136499"/>
                  </a:cubicBezTo>
                  <a:cubicBezTo>
                    <a:pt x="1214730" y="122713"/>
                    <a:pt x="1198596" y="115560"/>
                    <a:pt x="1178084" y="115040"/>
                  </a:cubicBezTo>
                  <a:close/>
                  <a:moveTo>
                    <a:pt x="768509" y="115040"/>
                  </a:moveTo>
                  <a:cubicBezTo>
                    <a:pt x="748048" y="115560"/>
                    <a:pt x="732119" y="122713"/>
                    <a:pt x="720723" y="136499"/>
                  </a:cubicBezTo>
                  <a:cubicBezTo>
                    <a:pt x="709328" y="150284"/>
                    <a:pt x="703540" y="167577"/>
                    <a:pt x="703361" y="188379"/>
                  </a:cubicBezTo>
                  <a:cubicBezTo>
                    <a:pt x="703540" y="209147"/>
                    <a:pt x="709328" y="226304"/>
                    <a:pt x="720723" y="239850"/>
                  </a:cubicBezTo>
                  <a:cubicBezTo>
                    <a:pt x="732119" y="253396"/>
                    <a:pt x="748048" y="260413"/>
                    <a:pt x="768509" y="260899"/>
                  </a:cubicBezTo>
                  <a:cubicBezTo>
                    <a:pt x="789021" y="260413"/>
                    <a:pt x="805155" y="253396"/>
                    <a:pt x="816909" y="239850"/>
                  </a:cubicBezTo>
                  <a:cubicBezTo>
                    <a:pt x="828663" y="226304"/>
                    <a:pt x="834655" y="209147"/>
                    <a:pt x="834885" y="188379"/>
                  </a:cubicBezTo>
                  <a:cubicBezTo>
                    <a:pt x="834655" y="167577"/>
                    <a:pt x="828663" y="150284"/>
                    <a:pt x="816909" y="136499"/>
                  </a:cubicBezTo>
                  <a:cubicBezTo>
                    <a:pt x="805155" y="122713"/>
                    <a:pt x="789021" y="115560"/>
                    <a:pt x="768509" y="115040"/>
                  </a:cubicBezTo>
                  <a:close/>
                  <a:moveTo>
                    <a:pt x="1300115" y="89287"/>
                  </a:moveTo>
                  <a:lnTo>
                    <a:pt x="1456931" y="89287"/>
                  </a:lnTo>
                  <a:lnTo>
                    <a:pt x="1456931" y="118726"/>
                  </a:lnTo>
                  <a:lnTo>
                    <a:pt x="1393037" y="118726"/>
                  </a:lnTo>
                  <a:lnTo>
                    <a:pt x="1393037" y="286651"/>
                  </a:lnTo>
                  <a:lnTo>
                    <a:pt x="1363599" y="286651"/>
                  </a:lnTo>
                  <a:lnTo>
                    <a:pt x="1363599" y="118726"/>
                  </a:lnTo>
                  <a:lnTo>
                    <a:pt x="1300115" y="118726"/>
                  </a:lnTo>
                  <a:close/>
                  <a:moveTo>
                    <a:pt x="900779" y="89287"/>
                  </a:moveTo>
                  <a:lnTo>
                    <a:pt x="930627" y="89287"/>
                  </a:lnTo>
                  <a:lnTo>
                    <a:pt x="930627" y="173250"/>
                  </a:lnTo>
                  <a:lnTo>
                    <a:pt x="961345" y="173250"/>
                  </a:lnTo>
                  <a:lnTo>
                    <a:pt x="1016638" y="89287"/>
                  </a:lnTo>
                  <a:lnTo>
                    <a:pt x="1053909" y="89287"/>
                  </a:lnTo>
                  <a:lnTo>
                    <a:pt x="990016" y="183472"/>
                  </a:lnTo>
                  <a:lnTo>
                    <a:pt x="1066196" y="286651"/>
                  </a:lnTo>
                  <a:lnTo>
                    <a:pt x="1028925" y="286651"/>
                  </a:lnTo>
                  <a:lnTo>
                    <a:pt x="967079" y="202689"/>
                  </a:lnTo>
                  <a:lnTo>
                    <a:pt x="930627" y="202689"/>
                  </a:lnTo>
                  <a:lnTo>
                    <a:pt x="930627" y="286651"/>
                  </a:lnTo>
                  <a:lnTo>
                    <a:pt x="900779" y="286651"/>
                  </a:lnTo>
                  <a:close/>
                  <a:moveTo>
                    <a:pt x="410147" y="89287"/>
                  </a:moveTo>
                  <a:lnTo>
                    <a:pt x="439994" y="89287"/>
                  </a:lnTo>
                  <a:lnTo>
                    <a:pt x="439994" y="286651"/>
                  </a:lnTo>
                  <a:lnTo>
                    <a:pt x="410147" y="286651"/>
                  </a:lnTo>
                  <a:close/>
                  <a:moveTo>
                    <a:pt x="229934" y="89287"/>
                  </a:moveTo>
                  <a:lnTo>
                    <a:pt x="259372" y="89287"/>
                  </a:lnTo>
                  <a:lnTo>
                    <a:pt x="259372" y="158915"/>
                  </a:lnTo>
                  <a:lnTo>
                    <a:pt x="309369" y="158915"/>
                  </a:lnTo>
                  <a:cubicBezTo>
                    <a:pt x="330213" y="159067"/>
                    <a:pt x="347004" y="164692"/>
                    <a:pt x="359740" y="175792"/>
                  </a:cubicBezTo>
                  <a:cubicBezTo>
                    <a:pt x="372475" y="186891"/>
                    <a:pt x="379021" y="202555"/>
                    <a:pt x="379377" y="222783"/>
                  </a:cubicBezTo>
                  <a:cubicBezTo>
                    <a:pt x="378842" y="243012"/>
                    <a:pt x="371938" y="258676"/>
                    <a:pt x="358665" y="269775"/>
                  </a:cubicBezTo>
                  <a:cubicBezTo>
                    <a:pt x="345392" y="280874"/>
                    <a:pt x="328960" y="286500"/>
                    <a:pt x="309369" y="286651"/>
                  </a:cubicBezTo>
                  <a:lnTo>
                    <a:pt x="229934" y="286651"/>
                  </a:lnTo>
                  <a:close/>
                  <a:moveTo>
                    <a:pt x="1574832" y="86420"/>
                  </a:moveTo>
                  <a:cubicBezTo>
                    <a:pt x="1593728" y="86632"/>
                    <a:pt x="1609817" y="91256"/>
                    <a:pt x="1623101" y="100291"/>
                  </a:cubicBezTo>
                  <a:cubicBezTo>
                    <a:pt x="1636384" y="109327"/>
                    <a:pt x="1646527" y="121502"/>
                    <a:pt x="1653531" y="136818"/>
                  </a:cubicBezTo>
                  <a:cubicBezTo>
                    <a:pt x="1660534" y="152134"/>
                    <a:pt x="1664063" y="169318"/>
                    <a:pt x="1664119" y="188371"/>
                  </a:cubicBezTo>
                  <a:cubicBezTo>
                    <a:pt x="1664102" y="190024"/>
                    <a:pt x="1664034" y="191727"/>
                    <a:pt x="1663914" y="193482"/>
                  </a:cubicBezTo>
                  <a:cubicBezTo>
                    <a:pt x="1663795" y="195237"/>
                    <a:pt x="1663727" y="196940"/>
                    <a:pt x="1663709" y="198593"/>
                  </a:cubicBezTo>
                  <a:lnTo>
                    <a:pt x="1511757" y="198593"/>
                  </a:lnTo>
                  <a:cubicBezTo>
                    <a:pt x="1513976" y="216791"/>
                    <a:pt x="1520802" y="231633"/>
                    <a:pt x="1532236" y="243119"/>
                  </a:cubicBezTo>
                  <a:cubicBezTo>
                    <a:pt x="1543670" y="254606"/>
                    <a:pt x="1558687" y="260532"/>
                    <a:pt x="1577289" y="260899"/>
                  </a:cubicBezTo>
                  <a:cubicBezTo>
                    <a:pt x="1589568" y="260823"/>
                    <a:pt x="1600234" y="258209"/>
                    <a:pt x="1609287" y="253060"/>
                  </a:cubicBezTo>
                  <a:cubicBezTo>
                    <a:pt x="1618340" y="247910"/>
                    <a:pt x="1625832" y="240686"/>
                    <a:pt x="1631763" y="231386"/>
                  </a:cubicBezTo>
                  <a:lnTo>
                    <a:pt x="1657566" y="244093"/>
                  </a:lnTo>
                  <a:cubicBezTo>
                    <a:pt x="1649306" y="258168"/>
                    <a:pt x="1638384" y="269220"/>
                    <a:pt x="1624800" y="277248"/>
                  </a:cubicBezTo>
                  <a:cubicBezTo>
                    <a:pt x="1611215" y="285276"/>
                    <a:pt x="1595379" y="289366"/>
                    <a:pt x="1577289" y="289518"/>
                  </a:cubicBezTo>
                  <a:cubicBezTo>
                    <a:pt x="1558437" y="289309"/>
                    <a:pt x="1541810" y="284726"/>
                    <a:pt x="1527410" y="275769"/>
                  </a:cubicBezTo>
                  <a:cubicBezTo>
                    <a:pt x="1513010" y="266812"/>
                    <a:pt x="1501727" y="254736"/>
                    <a:pt x="1493561" y="239542"/>
                  </a:cubicBezTo>
                  <a:cubicBezTo>
                    <a:pt x="1485396" y="224348"/>
                    <a:pt x="1481239" y="207291"/>
                    <a:pt x="1481090" y="188371"/>
                  </a:cubicBezTo>
                  <a:cubicBezTo>
                    <a:pt x="1481208" y="169318"/>
                    <a:pt x="1485153" y="152134"/>
                    <a:pt x="1492924" y="136818"/>
                  </a:cubicBezTo>
                  <a:cubicBezTo>
                    <a:pt x="1500695" y="121502"/>
                    <a:pt x="1511584" y="109327"/>
                    <a:pt x="1525590" y="100291"/>
                  </a:cubicBezTo>
                  <a:cubicBezTo>
                    <a:pt x="1539595" y="91256"/>
                    <a:pt x="1556009" y="86632"/>
                    <a:pt x="1574832" y="86420"/>
                  </a:cubicBezTo>
                  <a:close/>
                  <a:moveTo>
                    <a:pt x="1178084" y="86420"/>
                  </a:moveTo>
                  <a:cubicBezTo>
                    <a:pt x="1197073" y="86632"/>
                    <a:pt x="1213765" y="91255"/>
                    <a:pt x="1228162" y="100289"/>
                  </a:cubicBezTo>
                  <a:cubicBezTo>
                    <a:pt x="1242558" y="109324"/>
                    <a:pt x="1253813" y="121499"/>
                    <a:pt x="1261926" y="136816"/>
                  </a:cubicBezTo>
                  <a:cubicBezTo>
                    <a:pt x="1270040" y="152133"/>
                    <a:pt x="1274167" y="169320"/>
                    <a:pt x="1274308" y="188379"/>
                  </a:cubicBezTo>
                  <a:cubicBezTo>
                    <a:pt x="1274167" y="207433"/>
                    <a:pt x="1270040" y="224585"/>
                    <a:pt x="1261926" y="239836"/>
                  </a:cubicBezTo>
                  <a:cubicBezTo>
                    <a:pt x="1253813" y="255087"/>
                    <a:pt x="1242558" y="267197"/>
                    <a:pt x="1228162" y="276165"/>
                  </a:cubicBezTo>
                  <a:cubicBezTo>
                    <a:pt x="1213765" y="285134"/>
                    <a:pt x="1197073" y="289721"/>
                    <a:pt x="1178084" y="289928"/>
                  </a:cubicBezTo>
                  <a:cubicBezTo>
                    <a:pt x="1159239" y="289721"/>
                    <a:pt x="1142714" y="285134"/>
                    <a:pt x="1128507" y="276165"/>
                  </a:cubicBezTo>
                  <a:cubicBezTo>
                    <a:pt x="1114300" y="267197"/>
                    <a:pt x="1103212" y="255087"/>
                    <a:pt x="1095242" y="239836"/>
                  </a:cubicBezTo>
                  <a:cubicBezTo>
                    <a:pt x="1087273" y="224585"/>
                    <a:pt x="1083221" y="207433"/>
                    <a:pt x="1083088" y="188379"/>
                  </a:cubicBezTo>
                  <a:cubicBezTo>
                    <a:pt x="1083221" y="169320"/>
                    <a:pt x="1087273" y="152133"/>
                    <a:pt x="1095242" y="136816"/>
                  </a:cubicBezTo>
                  <a:cubicBezTo>
                    <a:pt x="1103212" y="121499"/>
                    <a:pt x="1114300" y="109324"/>
                    <a:pt x="1128507" y="100289"/>
                  </a:cubicBezTo>
                  <a:cubicBezTo>
                    <a:pt x="1142714" y="91255"/>
                    <a:pt x="1159239" y="86632"/>
                    <a:pt x="1178084" y="86420"/>
                  </a:cubicBezTo>
                  <a:close/>
                  <a:moveTo>
                    <a:pt x="768509" y="86420"/>
                  </a:moveTo>
                  <a:cubicBezTo>
                    <a:pt x="787498" y="86632"/>
                    <a:pt x="804190" y="91255"/>
                    <a:pt x="818586" y="100289"/>
                  </a:cubicBezTo>
                  <a:cubicBezTo>
                    <a:pt x="832983" y="109324"/>
                    <a:pt x="844238" y="121499"/>
                    <a:pt x="852351" y="136816"/>
                  </a:cubicBezTo>
                  <a:cubicBezTo>
                    <a:pt x="860465" y="152133"/>
                    <a:pt x="864592" y="169320"/>
                    <a:pt x="864733" y="188379"/>
                  </a:cubicBezTo>
                  <a:cubicBezTo>
                    <a:pt x="864592" y="207433"/>
                    <a:pt x="860465" y="224585"/>
                    <a:pt x="852351" y="239836"/>
                  </a:cubicBezTo>
                  <a:cubicBezTo>
                    <a:pt x="844238" y="255087"/>
                    <a:pt x="832983" y="267197"/>
                    <a:pt x="818587" y="276165"/>
                  </a:cubicBezTo>
                  <a:cubicBezTo>
                    <a:pt x="804190" y="285134"/>
                    <a:pt x="787498" y="289721"/>
                    <a:pt x="768509" y="289928"/>
                  </a:cubicBezTo>
                  <a:cubicBezTo>
                    <a:pt x="749664" y="289721"/>
                    <a:pt x="733139" y="285134"/>
                    <a:pt x="718932" y="276165"/>
                  </a:cubicBezTo>
                  <a:cubicBezTo>
                    <a:pt x="704725" y="267197"/>
                    <a:pt x="693637" y="255087"/>
                    <a:pt x="685667" y="239836"/>
                  </a:cubicBezTo>
                  <a:cubicBezTo>
                    <a:pt x="677698" y="224585"/>
                    <a:pt x="673646" y="207433"/>
                    <a:pt x="673513" y="188379"/>
                  </a:cubicBezTo>
                  <a:cubicBezTo>
                    <a:pt x="673646" y="169320"/>
                    <a:pt x="677698" y="152133"/>
                    <a:pt x="685667" y="136816"/>
                  </a:cubicBezTo>
                  <a:cubicBezTo>
                    <a:pt x="693637" y="121499"/>
                    <a:pt x="704725" y="109324"/>
                    <a:pt x="718932" y="100289"/>
                  </a:cubicBezTo>
                  <a:cubicBezTo>
                    <a:pt x="733139" y="91255"/>
                    <a:pt x="749664" y="86632"/>
                    <a:pt x="768509" y="86420"/>
                  </a:cubicBezTo>
                  <a:close/>
                  <a:moveTo>
                    <a:pt x="566001" y="86420"/>
                  </a:moveTo>
                  <a:cubicBezTo>
                    <a:pt x="584141" y="86607"/>
                    <a:pt x="600183" y="90833"/>
                    <a:pt x="614126" y="99099"/>
                  </a:cubicBezTo>
                  <a:cubicBezTo>
                    <a:pt x="628068" y="107365"/>
                    <a:pt x="639195" y="118551"/>
                    <a:pt x="647506" y="132657"/>
                  </a:cubicBezTo>
                  <a:lnTo>
                    <a:pt x="621703" y="144949"/>
                  </a:lnTo>
                  <a:cubicBezTo>
                    <a:pt x="615721" y="135816"/>
                    <a:pt x="608025" y="128577"/>
                    <a:pt x="598613" y="123234"/>
                  </a:cubicBezTo>
                  <a:cubicBezTo>
                    <a:pt x="589201" y="117890"/>
                    <a:pt x="578331" y="115159"/>
                    <a:pt x="566001" y="115040"/>
                  </a:cubicBezTo>
                  <a:cubicBezTo>
                    <a:pt x="545744" y="115560"/>
                    <a:pt x="529941" y="122713"/>
                    <a:pt x="518592" y="136499"/>
                  </a:cubicBezTo>
                  <a:cubicBezTo>
                    <a:pt x="507244" y="150284"/>
                    <a:pt x="501476" y="167577"/>
                    <a:pt x="501288" y="188379"/>
                  </a:cubicBezTo>
                  <a:cubicBezTo>
                    <a:pt x="501467" y="209147"/>
                    <a:pt x="507252" y="226304"/>
                    <a:pt x="518644" y="239850"/>
                  </a:cubicBezTo>
                  <a:cubicBezTo>
                    <a:pt x="530035" y="253396"/>
                    <a:pt x="545957" y="260413"/>
                    <a:pt x="566410" y="260899"/>
                  </a:cubicBezTo>
                  <a:cubicBezTo>
                    <a:pt x="578544" y="260823"/>
                    <a:pt x="589295" y="258211"/>
                    <a:pt x="598664" y="253064"/>
                  </a:cubicBezTo>
                  <a:cubicBezTo>
                    <a:pt x="608033" y="247916"/>
                    <a:pt x="615713" y="240695"/>
                    <a:pt x="621703" y="231400"/>
                  </a:cubicBezTo>
                  <a:lnTo>
                    <a:pt x="647506" y="244101"/>
                  </a:lnTo>
                  <a:cubicBezTo>
                    <a:pt x="639187" y="258172"/>
                    <a:pt x="628077" y="269221"/>
                    <a:pt x="614177" y="277249"/>
                  </a:cubicBezTo>
                  <a:cubicBezTo>
                    <a:pt x="600277" y="285276"/>
                    <a:pt x="584355" y="289366"/>
                    <a:pt x="566410" y="289518"/>
                  </a:cubicBezTo>
                  <a:cubicBezTo>
                    <a:pt x="547444" y="289309"/>
                    <a:pt x="530863" y="284727"/>
                    <a:pt x="516668" y="275771"/>
                  </a:cubicBezTo>
                  <a:cubicBezTo>
                    <a:pt x="502472" y="266815"/>
                    <a:pt x="491417" y="254741"/>
                    <a:pt x="483502" y="239548"/>
                  </a:cubicBezTo>
                  <a:cubicBezTo>
                    <a:pt x="475586" y="224355"/>
                    <a:pt x="471566" y="207299"/>
                    <a:pt x="471440" y="188379"/>
                  </a:cubicBezTo>
                  <a:cubicBezTo>
                    <a:pt x="471568" y="169320"/>
                    <a:pt x="475584" y="152133"/>
                    <a:pt x="483486" y="136816"/>
                  </a:cubicBezTo>
                  <a:cubicBezTo>
                    <a:pt x="491389" y="121499"/>
                    <a:pt x="502409" y="109324"/>
                    <a:pt x="516546" y="100289"/>
                  </a:cubicBezTo>
                  <a:cubicBezTo>
                    <a:pt x="530684" y="91255"/>
                    <a:pt x="547168" y="86632"/>
                    <a:pt x="566001" y="86420"/>
                  </a:cubicBezTo>
                  <a:close/>
                  <a:moveTo>
                    <a:pt x="0" y="0"/>
                  </a:moveTo>
                  <a:lnTo>
                    <a:pt x="99915" y="0"/>
                  </a:lnTo>
                  <a:cubicBezTo>
                    <a:pt x="128400" y="535"/>
                    <a:pt x="149148" y="7849"/>
                    <a:pt x="162159" y="21942"/>
                  </a:cubicBezTo>
                  <a:cubicBezTo>
                    <a:pt x="175170" y="36035"/>
                    <a:pt x="181580" y="53696"/>
                    <a:pt x="181391" y="74927"/>
                  </a:cubicBezTo>
                  <a:cubicBezTo>
                    <a:pt x="181331" y="86709"/>
                    <a:pt x="178690" y="97465"/>
                    <a:pt x="173468" y="107196"/>
                  </a:cubicBezTo>
                  <a:cubicBezTo>
                    <a:pt x="168245" y="116926"/>
                    <a:pt x="160799" y="125011"/>
                    <a:pt x="151128" y="131453"/>
                  </a:cubicBezTo>
                  <a:cubicBezTo>
                    <a:pt x="165965" y="138335"/>
                    <a:pt x="177423" y="147886"/>
                    <a:pt x="185503" y="160105"/>
                  </a:cubicBezTo>
                  <a:cubicBezTo>
                    <a:pt x="193582" y="172325"/>
                    <a:pt x="197672" y="186391"/>
                    <a:pt x="197774" y="202304"/>
                  </a:cubicBezTo>
                  <a:cubicBezTo>
                    <a:pt x="197904" y="225897"/>
                    <a:pt x="190590" y="245692"/>
                    <a:pt x="175831" y="261688"/>
                  </a:cubicBezTo>
                  <a:cubicBezTo>
                    <a:pt x="161073" y="277684"/>
                    <a:pt x="138089" y="286005"/>
                    <a:pt x="106881" y="286651"/>
                  </a:cubicBezTo>
                  <a:lnTo>
                    <a:pt x="0" y="286651"/>
                  </a:lnTo>
                  <a:lnTo>
                    <a:pt x="0" y="120415"/>
                  </a:lnTo>
                  <a:lnTo>
                    <a:pt x="94998" y="120415"/>
                  </a:lnTo>
                  <a:cubicBezTo>
                    <a:pt x="115016" y="120082"/>
                    <a:pt x="129170" y="115626"/>
                    <a:pt x="137459" y="107045"/>
                  </a:cubicBezTo>
                  <a:cubicBezTo>
                    <a:pt x="145748" y="98465"/>
                    <a:pt x="149760" y="87759"/>
                    <a:pt x="149495" y="74927"/>
                  </a:cubicBezTo>
                  <a:cubicBezTo>
                    <a:pt x="149879" y="62095"/>
                    <a:pt x="146345" y="51388"/>
                    <a:pt x="138893" y="42808"/>
                  </a:cubicBezTo>
                  <a:cubicBezTo>
                    <a:pt x="131440" y="34228"/>
                    <a:pt x="117765" y="29771"/>
                    <a:pt x="97866" y="29438"/>
                  </a:cubicBezTo>
                  <a:lnTo>
                    <a:pt x="0" y="29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1" name="Rectangle 10">
            <a:extLst>
              <a:ext uri="{FF2B5EF4-FFF2-40B4-BE49-F238E27FC236}">
                <a16:creationId xmlns:a16="http://schemas.microsoft.com/office/drawing/2014/main" id="{3CA38424-C99F-46EC-935B-C239C0D2720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48425"/>
            <a:ext cx="12192000" cy="409575"/>
          </a:xfrm>
          <a:prstGeom prst="rect">
            <a:avLst/>
          </a:prstGeom>
          <a:solidFill>
            <a:srgbClr val="01C4E0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Calibri" panose="020F0502020204030204" pitchFamily="34" charset="0"/>
            </a:endParaRPr>
          </a:p>
        </p:txBody>
      </p:sp>
      <p:sp>
        <p:nvSpPr>
          <p:cNvPr id="112" name="Номер слайда 17">
            <a:extLst>
              <a:ext uri="{FF2B5EF4-FFF2-40B4-BE49-F238E27FC236}">
                <a16:creationId xmlns:a16="http://schemas.microsoft.com/office/drawing/2014/main" id="{5BD28E68-8252-4626-84D1-3A77254E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2424" y="6448425"/>
            <a:ext cx="409576" cy="409575"/>
          </a:xfrm>
          <a:prstGeom prst="rect">
            <a:avLst/>
          </a:prstGeom>
          <a:solidFill>
            <a:srgbClr val="443D8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B10D2-C511-4838-996D-E457D5B62D9F}" type="slidenum">
              <a:rPr kumimoji="0" lang="ru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" sz="1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87D26890-1E6C-48D8-88C9-72A803BBE5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9575" y="6570149"/>
            <a:ext cx="1647825" cy="174867"/>
          </a:xfrm>
          <a:custGeom>
            <a:avLst/>
            <a:gdLst>
              <a:gd name="T0" fmla="*/ 1391 w 23040"/>
              <a:gd name="T1" fmla="*/ 0 h 2445"/>
              <a:gd name="T2" fmla="*/ 17339 w 23040"/>
              <a:gd name="T3" fmla="*/ 333 h 2445"/>
              <a:gd name="T4" fmla="*/ 16851 w 23040"/>
              <a:gd name="T5" fmla="*/ 1002 h 2445"/>
              <a:gd name="T6" fmla="*/ 17212 w 23040"/>
              <a:gd name="T7" fmla="*/ 1126 h 2445"/>
              <a:gd name="T8" fmla="*/ 17407 w 23040"/>
              <a:gd name="T9" fmla="*/ 1366 h 2445"/>
              <a:gd name="T10" fmla="*/ 17454 w 23040"/>
              <a:gd name="T11" fmla="*/ 1712 h 2445"/>
              <a:gd name="T12" fmla="*/ 17362 w 23040"/>
              <a:gd name="T13" fmla="*/ 2063 h 2445"/>
              <a:gd name="T14" fmla="*/ 17077 w 23040"/>
              <a:gd name="T15" fmla="*/ 2320 h 2445"/>
              <a:gd name="T16" fmla="*/ 16656 w 23040"/>
              <a:gd name="T17" fmla="*/ 2419 h 2445"/>
              <a:gd name="T18" fmla="*/ 16573 w 23040"/>
              <a:gd name="T19" fmla="*/ 2089 h 2445"/>
              <a:gd name="T20" fmla="*/ 16835 w 23040"/>
              <a:gd name="T21" fmla="*/ 2048 h 2445"/>
              <a:gd name="T22" fmla="*/ 17025 w 23040"/>
              <a:gd name="T23" fmla="*/ 1918 h 2445"/>
              <a:gd name="T24" fmla="*/ 17087 w 23040"/>
              <a:gd name="T25" fmla="*/ 1652 h 2445"/>
              <a:gd name="T26" fmla="*/ 17002 w 23040"/>
              <a:gd name="T27" fmla="*/ 1424 h 2445"/>
              <a:gd name="T28" fmla="*/ 16799 w 23040"/>
              <a:gd name="T29" fmla="*/ 1328 h 2445"/>
              <a:gd name="T30" fmla="*/ 16537 w 23040"/>
              <a:gd name="T31" fmla="*/ 1303 h 2445"/>
              <a:gd name="T32" fmla="*/ 18145 w 23040"/>
              <a:gd name="T33" fmla="*/ 2432 h 2445"/>
              <a:gd name="T34" fmla="*/ 17879 w 23040"/>
              <a:gd name="T35" fmla="*/ 2330 h 2445"/>
              <a:gd name="T36" fmla="*/ 17702 w 23040"/>
              <a:gd name="T37" fmla="*/ 2120 h 2445"/>
              <a:gd name="T38" fmla="*/ 17670 w 23040"/>
              <a:gd name="T39" fmla="*/ 1791 h 2445"/>
              <a:gd name="T40" fmla="*/ 17821 w 23040"/>
              <a:gd name="T41" fmla="*/ 1518 h 2445"/>
              <a:gd name="T42" fmla="*/ 18105 w 23040"/>
              <a:gd name="T43" fmla="*/ 1387 h 2445"/>
              <a:gd name="T44" fmla="*/ 18873 w 23040"/>
              <a:gd name="T45" fmla="*/ 1355 h 2445"/>
              <a:gd name="T46" fmla="*/ 18808 w 23040"/>
              <a:gd name="T47" fmla="*/ 1071 h 2445"/>
              <a:gd name="T48" fmla="*/ 18600 w 23040"/>
              <a:gd name="T49" fmla="*/ 919 h 2445"/>
              <a:gd name="T50" fmla="*/ 18271 w 23040"/>
              <a:gd name="T51" fmla="*/ 935 h 2445"/>
              <a:gd name="T52" fmla="*/ 18130 w 23040"/>
              <a:gd name="T53" fmla="*/ 1032 h 2445"/>
              <a:gd name="T54" fmla="*/ 17775 w 23040"/>
              <a:gd name="T55" fmla="*/ 945 h 2445"/>
              <a:gd name="T56" fmla="*/ 17976 w 23040"/>
              <a:gd name="T57" fmla="*/ 729 h 2445"/>
              <a:gd name="T58" fmla="*/ 18259 w 23040"/>
              <a:gd name="T59" fmla="*/ 615 h 2445"/>
              <a:gd name="T60" fmla="*/ 18573 w 23040"/>
              <a:gd name="T61" fmla="*/ 596 h 2445"/>
              <a:gd name="T62" fmla="*/ 18837 w 23040"/>
              <a:gd name="T63" fmla="*/ 661 h 2445"/>
              <a:gd name="T64" fmla="*/ 19028 w 23040"/>
              <a:gd name="T65" fmla="*/ 803 h 2445"/>
              <a:gd name="T66" fmla="*/ 19149 w 23040"/>
              <a:gd name="T67" fmla="*/ 1015 h 2445"/>
              <a:gd name="T68" fmla="*/ 19215 w 23040"/>
              <a:gd name="T69" fmla="*/ 2425 h 2445"/>
              <a:gd name="T70" fmla="*/ 18717 w 23040"/>
              <a:gd name="T71" fmla="*/ 2354 h 2445"/>
              <a:gd name="T72" fmla="*/ 18397 w 23040"/>
              <a:gd name="T73" fmla="*/ 2441 h 2445"/>
              <a:gd name="T74" fmla="*/ 18567 w 23040"/>
              <a:gd name="T75" fmla="*/ 2117 h 2445"/>
              <a:gd name="T76" fmla="*/ 18808 w 23040"/>
              <a:gd name="T77" fmla="*/ 1940 h 2445"/>
              <a:gd name="T78" fmla="*/ 18550 w 23040"/>
              <a:gd name="T79" fmla="*/ 1626 h 2445"/>
              <a:gd name="T80" fmla="*/ 18144 w 23040"/>
              <a:gd name="T81" fmla="*/ 1672 h 2445"/>
              <a:gd name="T82" fmla="*/ 18026 w 23040"/>
              <a:gd name="T83" fmla="*/ 1794 h 2445"/>
              <a:gd name="T84" fmla="*/ 18042 w 23040"/>
              <a:gd name="T85" fmla="*/ 2000 h 2445"/>
              <a:gd name="T86" fmla="*/ 18189 w 23040"/>
              <a:gd name="T87" fmla="*/ 2118 h 2445"/>
              <a:gd name="T88" fmla="*/ 19555 w 23040"/>
              <a:gd name="T89" fmla="*/ 2425 h 2445"/>
              <a:gd name="T90" fmla="*/ 19908 w 23040"/>
              <a:gd name="T91" fmla="*/ 1690 h 2445"/>
              <a:gd name="T92" fmla="*/ 22412 w 23040"/>
              <a:gd name="T93" fmla="*/ 1474 h 2445"/>
              <a:gd name="T94" fmla="*/ 11648 w 23040"/>
              <a:gd name="T95" fmla="*/ 691 h 2445"/>
              <a:gd name="T96" fmla="*/ 14393 w 23040"/>
              <a:gd name="T97" fmla="*/ 0 h 2445"/>
              <a:gd name="T98" fmla="*/ 8325 w 23040"/>
              <a:gd name="T99" fmla="*/ 42 h 2445"/>
              <a:gd name="T100" fmla="*/ 7942 w 23040"/>
              <a:gd name="T101" fmla="*/ 338 h 2445"/>
              <a:gd name="T102" fmla="*/ 7783 w 23040"/>
              <a:gd name="T103" fmla="*/ 821 h 2445"/>
              <a:gd name="T104" fmla="*/ 7763 w 23040"/>
              <a:gd name="T105" fmla="*/ 1379 h 2445"/>
              <a:gd name="T106" fmla="*/ 7857 w 23040"/>
              <a:gd name="T107" fmla="*/ 1908 h 2445"/>
              <a:gd name="T108" fmla="*/ 8139 w 23040"/>
              <a:gd name="T109" fmla="*/ 2292 h 2445"/>
              <a:gd name="T110" fmla="*/ 10532 w 23040"/>
              <a:gd name="T111" fmla="*/ 2425 h 2445"/>
              <a:gd name="T112" fmla="*/ 8626 w 23040"/>
              <a:gd name="T113" fmla="*/ 1698 h 2445"/>
              <a:gd name="T114" fmla="*/ 8515 w 23040"/>
              <a:gd name="T115" fmla="*/ 1584 h 2445"/>
              <a:gd name="T116" fmla="*/ 8453 w 23040"/>
              <a:gd name="T117" fmla="*/ 1293 h 2445"/>
              <a:gd name="T118" fmla="*/ 8473 w 23040"/>
              <a:gd name="T119" fmla="*/ 935 h 2445"/>
              <a:gd name="T120" fmla="*/ 8598 w 23040"/>
              <a:gd name="T121" fmla="*/ 743 h 2445"/>
              <a:gd name="T122" fmla="*/ 8751 w 23040"/>
              <a:gd name="T123" fmla="*/ 691 h 2445"/>
              <a:gd name="T124" fmla="*/ 5944 w 23040"/>
              <a:gd name="T125" fmla="*/ 1731 h 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040" h="2445">
                <a:moveTo>
                  <a:pt x="1617" y="808"/>
                </a:moveTo>
                <a:lnTo>
                  <a:pt x="2425" y="808"/>
                </a:lnTo>
                <a:lnTo>
                  <a:pt x="2425" y="0"/>
                </a:lnTo>
                <a:lnTo>
                  <a:pt x="1617" y="0"/>
                </a:lnTo>
                <a:lnTo>
                  <a:pt x="1617" y="808"/>
                </a:lnTo>
                <a:close/>
                <a:moveTo>
                  <a:pt x="1617" y="1617"/>
                </a:moveTo>
                <a:lnTo>
                  <a:pt x="808" y="1617"/>
                </a:lnTo>
                <a:lnTo>
                  <a:pt x="808" y="808"/>
                </a:lnTo>
                <a:lnTo>
                  <a:pt x="1391" y="808"/>
                </a:lnTo>
                <a:lnTo>
                  <a:pt x="1391" y="0"/>
                </a:lnTo>
                <a:lnTo>
                  <a:pt x="0" y="0"/>
                </a:lnTo>
                <a:lnTo>
                  <a:pt x="0" y="2425"/>
                </a:lnTo>
                <a:lnTo>
                  <a:pt x="2425" y="2425"/>
                </a:lnTo>
                <a:lnTo>
                  <a:pt x="2425" y="1034"/>
                </a:lnTo>
                <a:lnTo>
                  <a:pt x="1617" y="1034"/>
                </a:lnTo>
                <a:lnTo>
                  <a:pt x="1617" y="1617"/>
                </a:lnTo>
                <a:close/>
                <a:moveTo>
                  <a:pt x="15644" y="2425"/>
                </a:moveTo>
                <a:lnTo>
                  <a:pt x="15644" y="0"/>
                </a:lnTo>
                <a:lnTo>
                  <a:pt x="17339" y="0"/>
                </a:lnTo>
                <a:lnTo>
                  <a:pt x="17339" y="333"/>
                </a:lnTo>
                <a:lnTo>
                  <a:pt x="16008" y="333"/>
                </a:lnTo>
                <a:lnTo>
                  <a:pt x="16008" y="981"/>
                </a:lnTo>
                <a:lnTo>
                  <a:pt x="16550" y="981"/>
                </a:lnTo>
                <a:lnTo>
                  <a:pt x="16595" y="981"/>
                </a:lnTo>
                <a:lnTo>
                  <a:pt x="16638" y="982"/>
                </a:lnTo>
                <a:lnTo>
                  <a:pt x="16681" y="985"/>
                </a:lnTo>
                <a:lnTo>
                  <a:pt x="16724" y="988"/>
                </a:lnTo>
                <a:lnTo>
                  <a:pt x="16767" y="992"/>
                </a:lnTo>
                <a:lnTo>
                  <a:pt x="16809" y="996"/>
                </a:lnTo>
                <a:lnTo>
                  <a:pt x="16851" y="1002"/>
                </a:lnTo>
                <a:lnTo>
                  <a:pt x="16891" y="1008"/>
                </a:lnTo>
                <a:lnTo>
                  <a:pt x="16932" y="1017"/>
                </a:lnTo>
                <a:lnTo>
                  <a:pt x="16970" y="1025"/>
                </a:lnTo>
                <a:lnTo>
                  <a:pt x="17009" y="1035"/>
                </a:lnTo>
                <a:lnTo>
                  <a:pt x="17045" y="1047"/>
                </a:lnTo>
                <a:lnTo>
                  <a:pt x="17081" y="1060"/>
                </a:lnTo>
                <a:lnTo>
                  <a:pt x="17116" y="1074"/>
                </a:lnTo>
                <a:lnTo>
                  <a:pt x="17149" y="1090"/>
                </a:lnTo>
                <a:lnTo>
                  <a:pt x="17182" y="1107"/>
                </a:lnTo>
                <a:lnTo>
                  <a:pt x="17212" y="1126"/>
                </a:lnTo>
                <a:lnTo>
                  <a:pt x="17241" y="1148"/>
                </a:lnTo>
                <a:lnTo>
                  <a:pt x="17268" y="1171"/>
                </a:lnTo>
                <a:lnTo>
                  <a:pt x="17294" y="1195"/>
                </a:lnTo>
                <a:lnTo>
                  <a:pt x="17319" y="1223"/>
                </a:lnTo>
                <a:lnTo>
                  <a:pt x="17342" y="1250"/>
                </a:lnTo>
                <a:lnTo>
                  <a:pt x="17364" y="1282"/>
                </a:lnTo>
                <a:lnTo>
                  <a:pt x="17382" y="1313"/>
                </a:lnTo>
                <a:lnTo>
                  <a:pt x="17391" y="1330"/>
                </a:lnTo>
                <a:lnTo>
                  <a:pt x="17400" y="1348"/>
                </a:lnTo>
                <a:lnTo>
                  <a:pt x="17407" y="1366"/>
                </a:lnTo>
                <a:lnTo>
                  <a:pt x="17414" y="1385"/>
                </a:lnTo>
                <a:lnTo>
                  <a:pt x="17421" y="1405"/>
                </a:lnTo>
                <a:lnTo>
                  <a:pt x="17427" y="1426"/>
                </a:lnTo>
                <a:lnTo>
                  <a:pt x="17433" y="1446"/>
                </a:lnTo>
                <a:lnTo>
                  <a:pt x="17437" y="1467"/>
                </a:lnTo>
                <a:lnTo>
                  <a:pt x="17446" y="1512"/>
                </a:lnTo>
                <a:lnTo>
                  <a:pt x="17451" y="1558"/>
                </a:lnTo>
                <a:lnTo>
                  <a:pt x="17454" y="1608"/>
                </a:lnTo>
                <a:lnTo>
                  <a:pt x="17456" y="1660"/>
                </a:lnTo>
                <a:lnTo>
                  <a:pt x="17454" y="1712"/>
                </a:lnTo>
                <a:lnTo>
                  <a:pt x="17451" y="1764"/>
                </a:lnTo>
                <a:lnTo>
                  <a:pt x="17446" y="1813"/>
                </a:lnTo>
                <a:lnTo>
                  <a:pt x="17437" y="1860"/>
                </a:lnTo>
                <a:lnTo>
                  <a:pt x="17427" y="1905"/>
                </a:lnTo>
                <a:lnTo>
                  <a:pt x="17414" y="1948"/>
                </a:lnTo>
                <a:lnTo>
                  <a:pt x="17407" y="1968"/>
                </a:lnTo>
                <a:lnTo>
                  <a:pt x="17400" y="1989"/>
                </a:lnTo>
                <a:lnTo>
                  <a:pt x="17391" y="2009"/>
                </a:lnTo>
                <a:lnTo>
                  <a:pt x="17382" y="2027"/>
                </a:lnTo>
                <a:lnTo>
                  <a:pt x="17362" y="2063"/>
                </a:lnTo>
                <a:lnTo>
                  <a:pt x="17342" y="2097"/>
                </a:lnTo>
                <a:lnTo>
                  <a:pt x="17319" y="2130"/>
                </a:lnTo>
                <a:lnTo>
                  <a:pt x="17294" y="2160"/>
                </a:lnTo>
                <a:lnTo>
                  <a:pt x="17268" y="2187"/>
                </a:lnTo>
                <a:lnTo>
                  <a:pt x="17241" y="2215"/>
                </a:lnTo>
                <a:lnTo>
                  <a:pt x="17211" y="2239"/>
                </a:lnTo>
                <a:lnTo>
                  <a:pt x="17179" y="2262"/>
                </a:lnTo>
                <a:lnTo>
                  <a:pt x="17148" y="2282"/>
                </a:lnTo>
                <a:lnTo>
                  <a:pt x="17113" y="2302"/>
                </a:lnTo>
                <a:lnTo>
                  <a:pt x="17077" y="2320"/>
                </a:lnTo>
                <a:lnTo>
                  <a:pt x="17041" y="2337"/>
                </a:lnTo>
                <a:lnTo>
                  <a:pt x="17002" y="2351"/>
                </a:lnTo>
                <a:lnTo>
                  <a:pt x="16963" y="2364"/>
                </a:lnTo>
                <a:lnTo>
                  <a:pt x="16921" y="2377"/>
                </a:lnTo>
                <a:lnTo>
                  <a:pt x="16880" y="2387"/>
                </a:lnTo>
                <a:lnTo>
                  <a:pt x="16836" y="2396"/>
                </a:lnTo>
                <a:lnTo>
                  <a:pt x="16792" y="2403"/>
                </a:lnTo>
                <a:lnTo>
                  <a:pt x="16747" y="2410"/>
                </a:lnTo>
                <a:lnTo>
                  <a:pt x="16703" y="2415"/>
                </a:lnTo>
                <a:lnTo>
                  <a:pt x="16656" y="2419"/>
                </a:lnTo>
                <a:lnTo>
                  <a:pt x="16609" y="2422"/>
                </a:lnTo>
                <a:lnTo>
                  <a:pt x="16561" y="2425"/>
                </a:lnTo>
                <a:lnTo>
                  <a:pt x="16512" y="2425"/>
                </a:lnTo>
                <a:lnTo>
                  <a:pt x="15644" y="2425"/>
                </a:lnTo>
                <a:lnTo>
                  <a:pt x="15644" y="2425"/>
                </a:lnTo>
                <a:close/>
                <a:moveTo>
                  <a:pt x="16008" y="2092"/>
                </a:moveTo>
                <a:lnTo>
                  <a:pt x="16491" y="2092"/>
                </a:lnTo>
                <a:lnTo>
                  <a:pt x="16518" y="2092"/>
                </a:lnTo>
                <a:lnTo>
                  <a:pt x="16546" y="2091"/>
                </a:lnTo>
                <a:lnTo>
                  <a:pt x="16573" y="2089"/>
                </a:lnTo>
                <a:lnTo>
                  <a:pt x="16600" y="2088"/>
                </a:lnTo>
                <a:lnTo>
                  <a:pt x="16628" y="2086"/>
                </a:lnTo>
                <a:lnTo>
                  <a:pt x="16655" y="2084"/>
                </a:lnTo>
                <a:lnTo>
                  <a:pt x="16682" y="2081"/>
                </a:lnTo>
                <a:lnTo>
                  <a:pt x="16710" y="2076"/>
                </a:lnTo>
                <a:lnTo>
                  <a:pt x="16736" y="2072"/>
                </a:lnTo>
                <a:lnTo>
                  <a:pt x="16762" y="2068"/>
                </a:lnTo>
                <a:lnTo>
                  <a:pt x="16788" y="2062"/>
                </a:lnTo>
                <a:lnTo>
                  <a:pt x="16812" y="2055"/>
                </a:lnTo>
                <a:lnTo>
                  <a:pt x="16835" y="2048"/>
                </a:lnTo>
                <a:lnTo>
                  <a:pt x="16858" y="2039"/>
                </a:lnTo>
                <a:lnTo>
                  <a:pt x="16881" y="2030"/>
                </a:lnTo>
                <a:lnTo>
                  <a:pt x="16903" y="2020"/>
                </a:lnTo>
                <a:lnTo>
                  <a:pt x="16924" y="2009"/>
                </a:lnTo>
                <a:lnTo>
                  <a:pt x="16943" y="1997"/>
                </a:lnTo>
                <a:lnTo>
                  <a:pt x="16962" y="1984"/>
                </a:lnTo>
                <a:lnTo>
                  <a:pt x="16980" y="1968"/>
                </a:lnTo>
                <a:lnTo>
                  <a:pt x="16996" y="1953"/>
                </a:lnTo>
                <a:lnTo>
                  <a:pt x="17011" y="1937"/>
                </a:lnTo>
                <a:lnTo>
                  <a:pt x="17025" y="1918"/>
                </a:lnTo>
                <a:lnTo>
                  <a:pt x="17038" y="1898"/>
                </a:lnTo>
                <a:lnTo>
                  <a:pt x="17050" y="1878"/>
                </a:lnTo>
                <a:lnTo>
                  <a:pt x="17060" y="1855"/>
                </a:lnTo>
                <a:lnTo>
                  <a:pt x="17068" y="1830"/>
                </a:lnTo>
                <a:lnTo>
                  <a:pt x="17076" y="1804"/>
                </a:lnTo>
                <a:lnTo>
                  <a:pt x="17081" y="1777"/>
                </a:lnTo>
                <a:lnTo>
                  <a:pt x="17086" y="1747"/>
                </a:lnTo>
                <a:lnTo>
                  <a:pt x="17087" y="1716"/>
                </a:lnTo>
                <a:lnTo>
                  <a:pt x="17088" y="1683"/>
                </a:lnTo>
                <a:lnTo>
                  <a:pt x="17087" y="1652"/>
                </a:lnTo>
                <a:lnTo>
                  <a:pt x="17086" y="1621"/>
                </a:lnTo>
                <a:lnTo>
                  <a:pt x="17081" y="1593"/>
                </a:lnTo>
                <a:lnTo>
                  <a:pt x="17077" y="1565"/>
                </a:lnTo>
                <a:lnTo>
                  <a:pt x="17070" y="1541"/>
                </a:lnTo>
                <a:lnTo>
                  <a:pt x="17063" y="1518"/>
                </a:lnTo>
                <a:lnTo>
                  <a:pt x="17052" y="1496"/>
                </a:lnTo>
                <a:lnTo>
                  <a:pt x="17042" y="1476"/>
                </a:lnTo>
                <a:lnTo>
                  <a:pt x="17029" y="1457"/>
                </a:lnTo>
                <a:lnTo>
                  <a:pt x="17016" y="1440"/>
                </a:lnTo>
                <a:lnTo>
                  <a:pt x="17002" y="1424"/>
                </a:lnTo>
                <a:lnTo>
                  <a:pt x="16986" y="1410"/>
                </a:lnTo>
                <a:lnTo>
                  <a:pt x="16969" y="1395"/>
                </a:lnTo>
                <a:lnTo>
                  <a:pt x="16952" y="1384"/>
                </a:lnTo>
                <a:lnTo>
                  <a:pt x="16932" y="1372"/>
                </a:lnTo>
                <a:lnTo>
                  <a:pt x="16911" y="1364"/>
                </a:lnTo>
                <a:lnTo>
                  <a:pt x="16890" y="1355"/>
                </a:lnTo>
                <a:lnTo>
                  <a:pt x="16868" y="1346"/>
                </a:lnTo>
                <a:lnTo>
                  <a:pt x="16847" y="1339"/>
                </a:lnTo>
                <a:lnTo>
                  <a:pt x="16824" y="1333"/>
                </a:lnTo>
                <a:lnTo>
                  <a:pt x="16799" y="1328"/>
                </a:lnTo>
                <a:lnTo>
                  <a:pt x="16775" y="1323"/>
                </a:lnTo>
                <a:lnTo>
                  <a:pt x="16750" y="1319"/>
                </a:lnTo>
                <a:lnTo>
                  <a:pt x="16724" y="1315"/>
                </a:lnTo>
                <a:lnTo>
                  <a:pt x="16698" y="1312"/>
                </a:lnTo>
                <a:lnTo>
                  <a:pt x="16672" y="1310"/>
                </a:lnTo>
                <a:lnTo>
                  <a:pt x="16646" y="1307"/>
                </a:lnTo>
                <a:lnTo>
                  <a:pt x="16619" y="1306"/>
                </a:lnTo>
                <a:lnTo>
                  <a:pt x="16592" y="1305"/>
                </a:lnTo>
                <a:lnTo>
                  <a:pt x="16564" y="1303"/>
                </a:lnTo>
                <a:lnTo>
                  <a:pt x="16537" y="1303"/>
                </a:lnTo>
                <a:lnTo>
                  <a:pt x="16508" y="1303"/>
                </a:lnTo>
                <a:lnTo>
                  <a:pt x="16007" y="1303"/>
                </a:lnTo>
                <a:lnTo>
                  <a:pt x="16007" y="2092"/>
                </a:lnTo>
                <a:lnTo>
                  <a:pt x="16008" y="2092"/>
                </a:lnTo>
                <a:close/>
                <a:moveTo>
                  <a:pt x="18292" y="2445"/>
                </a:moveTo>
                <a:lnTo>
                  <a:pt x="18262" y="2445"/>
                </a:lnTo>
                <a:lnTo>
                  <a:pt x="18233" y="2444"/>
                </a:lnTo>
                <a:lnTo>
                  <a:pt x="18203" y="2441"/>
                </a:lnTo>
                <a:lnTo>
                  <a:pt x="18174" y="2436"/>
                </a:lnTo>
                <a:lnTo>
                  <a:pt x="18145" y="2432"/>
                </a:lnTo>
                <a:lnTo>
                  <a:pt x="18117" y="2426"/>
                </a:lnTo>
                <a:lnTo>
                  <a:pt x="18088" y="2421"/>
                </a:lnTo>
                <a:lnTo>
                  <a:pt x="18059" y="2412"/>
                </a:lnTo>
                <a:lnTo>
                  <a:pt x="18032" y="2403"/>
                </a:lnTo>
                <a:lnTo>
                  <a:pt x="18004" y="2395"/>
                </a:lnTo>
                <a:lnTo>
                  <a:pt x="17977" y="2383"/>
                </a:lnTo>
                <a:lnTo>
                  <a:pt x="17952" y="2372"/>
                </a:lnTo>
                <a:lnTo>
                  <a:pt x="17927" y="2359"/>
                </a:lnTo>
                <a:lnTo>
                  <a:pt x="17904" y="2344"/>
                </a:lnTo>
                <a:lnTo>
                  <a:pt x="17879" y="2330"/>
                </a:lnTo>
                <a:lnTo>
                  <a:pt x="17856" y="2313"/>
                </a:lnTo>
                <a:lnTo>
                  <a:pt x="17834" y="2295"/>
                </a:lnTo>
                <a:lnTo>
                  <a:pt x="17814" y="2278"/>
                </a:lnTo>
                <a:lnTo>
                  <a:pt x="17794" y="2258"/>
                </a:lnTo>
                <a:lnTo>
                  <a:pt x="17777" y="2238"/>
                </a:lnTo>
                <a:lnTo>
                  <a:pt x="17760" y="2216"/>
                </a:lnTo>
                <a:lnTo>
                  <a:pt x="17744" y="2193"/>
                </a:lnTo>
                <a:lnTo>
                  <a:pt x="17728" y="2170"/>
                </a:lnTo>
                <a:lnTo>
                  <a:pt x="17715" y="2145"/>
                </a:lnTo>
                <a:lnTo>
                  <a:pt x="17702" y="2120"/>
                </a:lnTo>
                <a:lnTo>
                  <a:pt x="17690" y="2092"/>
                </a:lnTo>
                <a:lnTo>
                  <a:pt x="17682" y="2063"/>
                </a:lnTo>
                <a:lnTo>
                  <a:pt x="17675" y="2035"/>
                </a:lnTo>
                <a:lnTo>
                  <a:pt x="17669" y="2004"/>
                </a:lnTo>
                <a:lnTo>
                  <a:pt x="17664" y="1973"/>
                </a:lnTo>
                <a:lnTo>
                  <a:pt x="17662" y="1940"/>
                </a:lnTo>
                <a:lnTo>
                  <a:pt x="17662" y="1906"/>
                </a:lnTo>
                <a:lnTo>
                  <a:pt x="17662" y="1866"/>
                </a:lnTo>
                <a:lnTo>
                  <a:pt x="17666" y="1827"/>
                </a:lnTo>
                <a:lnTo>
                  <a:pt x="17670" y="1791"/>
                </a:lnTo>
                <a:lnTo>
                  <a:pt x="17677" y="1757"/>
                </a:lnTo>
                <a:lnTo>
                  <a:pt x="17686" y="1722"/>
                </a:lnTo>
                <a:lnTo>
                  <a:pt x="17698" y="1692"/>
                </a:lnTo>
                <a:lnTo>
                  <a:pt x="17711" y="1662"/>
                </a:lnTo>
                <a:lnTo>
                  <a:pt x="17725" y="1634"/>
                </a:lnTo>
                <a:lnTo>
                  <a:pt x="17741" y="1607"/>
                </a:lnTo>
                <a:lnTo>
                  <a:pt x="17760" y="1582"/>
                </a:lnTo>
                <a:lnTo>
                  <a:pt x="17778" y="1559"/>
                </a:lnTo>
                <a:lnTo>
                  <a:pt x="17798" y="1538"/>
                </a:lnTo>
                <a:lnTo>
                  <a:pt x="17821" y="1518"/>
                </a:lnTo>
                <a:lnTo>
                  <a:pt x="17844" y="1499"/>
                </a:lnTo>
                <a:lnTo>
                  <a:pt x="17869" y="1482"/>
                </a:lnTo>
                <a:lnTo>
                  <a:pt x="17895" y="1466"/>
                </a:lnTo>
                <a:lnTo>
                  <a:pt x="17922" y="1451"/>
                </a:lnTo>
                <a:lnTo>
                  <a:pt x="17950" y="1438"/>
                </a:lnTo>
                <a:lnTo>
                  <a:pt x="17978" y="1426"/>
                </a:lnTo>
                <a:lnTo>
                  <a:pt x="18009" y="1414"/>
                </a:lnTo>
                <a:lnTo>
                  <a:pt x="18040" y="1404"/>
                </a:lnTo>
                <a:lnTo>
                  <a:pt x="18072" y="1395"/>
                </a:lnTo>
                <a:lnTo>
                  <a:pt x="18105" y="1387"/>
                </a:lnTo>
                <a:lnTo>
                  <a:pt x="18140" y="1379"/>
                </a:lnTo>
                <a:lnTo>
                  <a:pt x="18174" y="1374"/>
                </a:lnTo>
                <a:lnTo>
                  <a:pt x="18210" y="1369"/>
                </a:lnTo>
                <a:lnTo>
                  <a:pt x="18246" y="1365"/>
                </a:lnTo>
                <a:lnTo>
                  <a:pt x="18282" y="1361"/>
                </a:lnTo>
                <a:lnTo>
                  <a:pt x="18318" y="1358"/>
                </a:lnTo>
                <a:lnTo>
                  <a:pt x="18356" y="1356"/>
                </a:lnTo>
                <a:lnTo>
                  <a:pt x="18392" y="1355"/>
                </a:lnTo>
                <a:lnTo>
                  <a:pt x="18429" y="1355"/>
                </a:lnTo>
                <a:lnTo>
                  <a:pt x="18873" y="1355"/>
                </a:lnTo>
                <a:lnTo>
                  <a:pt x="18871" y="1322"/>
                </a:lnTo>
                <a:lnTo>
                  <a:pt x="18870" y="1290"/>
                </a:lnTo>
                <a:lnTo>
                  <a:pt x="18867" y="1258"/>
                </a:lnTo>
                <a:lnTo>
                  <a:pt x="18863" y="1228"/>
                </a:lnTo>
                <a:lnTo>
                  <a:pt x="18857" y="1199"/>
                </a:lnTo>
                <a:lnTo>
                  <a:pt x="18850" y="1172"/>
                </a:lnTo>
                <a:lnTo>
                  <a:pt x="18841" y="1145"/>
                </a:lnTo>
                <a:lnTo>
                  <a:pt x="18831" y="1120"/>
                </a:lnTo>
                <a:lnTo>
                  <a:pt x="18819" y="1094"/>
                </a:lnTo>
                <a:lnTo>
                  <a:pt x="18808" y="1071"/>
                </a:lnTo>
                <a:lnTo>
                  <a:pt x="18793" y="1050"/>
                </a:lnTo>
                <a:lnTo>
                  <a:pt x="18779" y="1030"/>
                </a:lnTo>
                <a:lnTo>
                  <a:pt x="18762" y="1011"/>
                </a:lnTo>
                <a:lnTo>
                  <a:pt x="18743" y="992"/>
                </a:lnTo>
                <a:lnTo>
                  <a:pt x="18724" y="976"/>
                </a:lnTo>
                <a:lnTo>
                  <a:pt x="18703" y="962"/>
                </a:lnTo>
                <a:lnTo>
                  <a:pt x="18680" y="949"/>
                </a:lnTo>
                <a:lnTo>
                  <a:pt x="18655" y="937"/>
                </a:lnTo>
                <a:lnTo>
                  <a:pt x="18629" y="927"/>
                </a:lnTo>
                <a:lnTo>
                  <a:pt x="18600" y="919"/>
                </a:lnTo>
                <a:lnTo>
                  <a:pt x="18572" y="913"/>
                </a:lnTo>
                <a:lnTo>
                  <a:pt x="18540" y="909"/>
                </a:lnTo>
                <a:lnTo>
                  <a:pt x="18507" y="906"/>
                </a:lnTo>
                <a:lnTo>
                  <a:pt x="18471" y="906"/>
                </a:lnTo>
                <a:lnTo>
                  <a:pt x="18429" y="906"/>
                </a:lnTo>
                <a:lnTo>
                  <a:pt x="18387" y="910"/>
                </a:lnTo>
                <a:lnTo>
                  <a:pt x="18347" y="916"/>
                </a:lnTo>
                <a:lnTo>
                  <a:pt x="18308" y="924"/>
                </a:lnTo>
                <a:lnTo>
                  <a:pt x="18289" y="929"/>
                </a:lnTo>
                <a:lnTo>
                  <a:pt x="18271" y="935"/>
                </a:lnTo>
                <a:lnTo>
                  <a:pt x="18253" y="942"/>
                </a:lnTo>
                <a:lnTo>
                  <a:pt x="18236" y="949"/>
                </a:lnTo>
                <a:lnTo>
                  <a:pt x="18220" y="956"/>
                </a:lnTo>
                <a:lnTo>
                  <a:pt x="18204" y="965"/>
                </a:lnTo>
                <a:lnTo>
                  <a:pt x="18190" y="975"/>
                </a:lnTo>
                <a:lnTo>
                  <a:pt x="18176" y="983"/>
                </a:lnTo>
                <a:lnTo>
                  <a:pt x="18163" y="995"/>
                </a:lnTo>
                <a:lnTo>
                  <a:pt x="18151" y="1007"/>
                </a:lnTo>
                <a:lnTo>
                  <a:pt x="18140" y="1019"/>
                </a:lnTo>
                <a:lnTo>
                  <a:pt x="18130" y="1032"/>
                </a:lnTo>
                <a:lnTo>
                  <a:pt x="18121" y="1047"/>
                </a:lnTo>
                <a:lnTo>
                  <a:pt x="18112" y="1061"/>
                </a:lnTo>
                <a:lnTo>
                  <a:pt x="18107" y="1077"/>
                </a:lnTo>
                <a:lnTo>
                  <a:pt x="18101" y="1094"/>
                </a:lnTo>
                <a:lnTo>
                  <a:pt x="17731" y="1094"/>
                </a:lnTo>
                <a:lnTo>
                  <a:pt x="17736" y="1061"/>
                </a:lnTo>
                <a:lnTo>
                  <a:pt x="17744" y="1031"/>
                </a:lnTo>
                <a:lnTo>
                  <a:pt x="17752" y="1001"/>
                </a:lnTo>
                <a:lnTo>
                  <a:pt x="17764" y="972"/>
                </a:lnTo>
                <a:lnTo>
                  <a:pt x="17775" y="945"/>
                </a:lnTo>
                <a:lnTo>
                  <a:pt x="17790" y="919"/>
                </a:lnTo>
                <a:lnTo>
                  <a:pt x="17806" y="893"/>
                </a:lnTo>
                <a:lnTo>
                  <a:pt x="17823" y="870"/>
                </a:lnTo>
                <a:lnTo>
                  <a:pt x="17842" y="847"/>
                </a:lnTo>
                <a:lnTo>
                  <a:pt x="17860" y="824"/>
                </a:lnTo>
                <a:lnTo>
                  <a:pt x="17882" y="803"/>
                </a:lnTo>
                <a:lnTo>
                  <a:pt x="17904" y="783"/>
                </a:lnTo>
                <a:lnTo>
                  <a:pt x="17927" y="765"/>
                </a:lnTo>
                <a:lnTo>
                  <a:pt x="17950" y="746"/>
                </a:lnTo>
                <a:lnTo>
                  <a:pt x="17976" y="729"/>
                </a:lnTo>
                <a:lnTo>
                  <a:pt x="18001" y="713"/>
                </a:lnTo>
                <a:lnTo>
                  <a:pt x="18027" y="698"/>
                </a:lnTo>
                <a:lnTo>
                  <a:pt x="18055" y="684"/>
                </a:lnTo>
                <a:lnTo>
                  <a:pt x="18084" y="671"/>
                </a:lnTo>
                <a:lnTo>
                  <a:pt x="18111" y="659"/>
                </a:lnTo>
                <a:lnTo>
                  <a:pt x="18140" y="648"/>
                </a:lnTo>
                <a:lnTo>
                  <a:pt x="18170" y="639"/>
                </a:lnTo>
                <a:lnTo>
                  <a:pt x="18199" y="631"/>
                </a:lnTo>
                <a:lnTo>
                  <a:pt x="18229" y="622"/>
                </a:lnTo>
                <a:lnTo>
                  <a:pt x="18259" y="615"/>
                </a:lnTo>
                <a:lnTo>
                  <a:pt x="18291" y="609"/>
                </a:lnTo>
                <a:lnTo>
                  <a:pt x="18321" y="605"/>
                </a:lnTo>
                <a:lnTo>
                  <a:pt x="18353" y="600"/>
                </a:lnTo>
                <a:lnTo>
                  <a:pt x="18383" y="598"/>
                </a:lnTo>
                <a:lnTo>
                  <a:pt x="18415" y="595"/>
                </a:lnTo>
                <a:lnTo>
                  <a:pt x="18446" y="593"/>
                </a:lnTo>
                <a:lnTo>
                  <a:pt x="18478" y="593"/>
                </a:lnTo>
                <a:lnTo>
                  <a:pt x="18510" y="593"/>
                </a:lnTo>
                <a:lnTo>
                  <a:pt x="18541" y="595"/>
                </a:lnTo>
                <a:lnTo>
                  <a:pt x="18573" y="596"/>
                </a:lnTo>
                <a:lnTo>
                  <a:pt x="18602" y="599"/>
                </a:lnTo>
                <a:lnTo>
                  <a:pt x="18632" y="603"/>
                </a:lnTo>
                <a:lnTo>
                  <a:pt x="18660" y="608"/>
                </a:lnTo>
                <a:lnTo>
                  <a:pt x="18687" y="613"/>
                </a:lnTo>
                <a:lnTo>
                  <a:pt x="18714" y="619"/>
                </a:lnTo>
                <a:lnTo>
                  <a:pt x="18740" y="626"/>
                </a:lnTo>
                <a:lnTo>
                  <a:pt x="18766" y="634"/>
                </a:lnTo>
                <a:lnTo>
                  <a:pt x="18791" y="642"/>
                </a:lnTo>
                <a:lnTo>
                  <a:pt x="18814" y="651"/>
                </a:lnTo>
                <a:lnTo>
                  <a:pt x="18837" y="661"/>
                </a:lnTo>
                <a:lnTo>
                  <a:pt x="18860" y="672"/>
                </a:lnTo>
                <a:lnTo>
                  <a:pt x="18881" y="684"/>
                </a:lnTo>
                <a:lnTo>
                  <a:pt x="18901" y="695"/>
                </a:lnTo>
                <a:lnTo>
                  <a:pt x="18922" y="710"/>
                </a:lnTo>
                <a:lnTo>
                  <a:pt x="18942" y="723"/>
                </a:lnTo>
                <a:lnTo>
                  <a:pt x="18959" y="737"/>
                </a:lnTo>
                <a:lnTo>
                  <a:pt x="18978" y="753"/>
                </a:lnTo>
                <a:lnTo>
                  <a:pt x="18995" y="769"/>
                </a:lnTo>
                <a:lnTo>
                  <a:pt x="19011" y="786"/>
                </a:lnTo>
                <a:lnTo>
                  <a:pt x="19028" y="803"/>
                </a:lnTo>
                <a:lnTo>
                  <a:pt x="19043" y="821"/>
                </a:lnTo>
                <a:lnTo>
                  <a:pt x="19057" y="839"/>
                </a:lnTo>
                <a:lnTo>
                  <a:pt x="19071" y="860"/>
                </a:lnTo>
                <a:lnTo>
                  <a:pt x="19084" y="880"/>
                </a:lnTo>
                <a:lnTo>
                  <a:pt x="19097" y="900"/>
                </a:lnTo>
                <a:lnTo>
                  <a:pt x="19109" y="922"/>
                </a:lnTo>
                <a:lnTo>
                  <a:pt x="19120" y="945"/>
                </a:lnTo>
                <a:lnTo>
                  <a:pt x="19130" y="968"/>
                </a:lnTo>
                <a:lnTo>
                  <a:pt x="19140" y="991"/>
                </a:lnTo>
                <a:lnTo>
                  <a:pt x="19149" y="1015"/>
                </a:lnTo>
                <a:lnTo>
                  <a:pt x="19158" y="1040"/>
                </a:lnTo>
                <a:lnTo>
                  <a:pt x="19166" y="1066"/>
                </a:lnTo>
                <a:lnTo>
                  <a:pt x="19174" y="1091"/>
                </a:lnTo>
                <a:lnTo>
                  <a:pt x="19187" y="1145"/>
                </a:lnTo>
                <a:lnTo>
                  <a:pt x="19197" y="1201"/>
                </a:lnTo>
                <a:lnTo>
                  <a:pt x="19205" y="1260"/>
                </a:lnTo>
                <a:lnTo>
                  <a:pt x="19211" y="1319"/>
                </a:lnTo>
                <a:lnTo>
                  <a:pt x="19214" y="1382"/>
                </a:lnTo>
                <a:lnTo>
                  <a:pt x="19215" y="1447"/>
                </a:lnTo>
                <a:lnTo>
                  <a:pt x="19215" y="2425"/>
                </a:lnTo>
                <a:lnTo>
                  <a:pt x="18910" y="2425"/>
                </a:lnTo>
                <a:lnTo>
                  <a:pt x="18897" y="2202"/>
                </a:lnTo>
                <a:lnTo>
                  <a:pt x="18877" y="2226"/>
                </a:lnTo>
                <a:lnTo>
                  <a:pt x="18855" y="2249"/>
                </a:lnTo>
                <a:lnTo>
                  <a:pt x="18834" y="2269"/>
                </a:lnTo>
                <a:lnTo>
                  <a:pt x="18812" y="2289"/>
                </a:lnTo>
                <a:lnTo>
                  <a:pt x="18789" y="2308"/>
                </a:lnTo>
                <a:lnTo>
                  <a:pt x="18766" y="2325"/>
                </a:lnTo>
                <a:lnTo>
                  <a:pt x="18742" y="2340"/>
                </a:lnTo>
                <a:lnTo>
                  <a:pt x="18717" y="2354"/>
                </a:lnTo>
                <a:lnTo>
                  <a:pt x="18691" y="2367"/>
                </a:lnTo>
                <a:lnTo>
                  <a:pt x="18665" y="2379"/>
                </a:lnTo>
                <a:lnTo>
                  <a:pt x="18639" y="2389"/>
                </a:lnTo>
                <a:lnTo>
                  <a:pt x="18613" y="2399"/>
                </a:lnTo>
                <a:lnTo>
                  <a:pt x="18586" y="2408"/>
                </a:lnTo>
                <a:lnTo>
                  <a:pt x="18560" y="2415"/>
                </a:lnTo>
                <a:lnTo>
                  <a:pt x="18533" y="2421"/>
                </a:lnTo>
                <a:lnTo>
                  <a:pt x="18505" y="2426"/>
                </a:lnTo>
                <a:lnTo>
                  <a:pt x="18451" y="2435"/>
                </a:lnTo>
                <a:lnTo>
                  <a:pt x="18397" y="2441"/>
                </a:lnTo>
                <a:lnTo>
                  <a:pt x="18344" y="2444"/>
                </a:lnTo>
                <a:lnTo>
                  <a:pt x="18292" y="2445"/>
                </a:lnTo>
                <a:lnTo>
                  <a:pt x="18292" y="2445"/>
                </a:lnTo>
                <a:close/>
                <a:moveTo>
                  <a:pt x="18354" y="2147"/>
                </a:moveTo>
                <a:lnTo>
                  <a:pt x="18393" y="2145"/>
                </a:lnTo>
                <a:lnTo>
                  <a:pt x="18431" y="2144"/>
                </a:lnTo>
                <a:lnTo>
                  <a:pt x="18467" y="2140"/>
                </a:lnTo>
                <a:lnTo>
                  <a:pt x="18501" y="2134"/>
                </a:lnTo>
                <a:lnTo>
                  <a:pt x="18536" y="2125"/>
                </a:lnTo>
                <a:lnTo>
                  <a:pt x="18567" y="2117"/>
                </a:lnTo>
                <a:lnTo>
                  <a:pt x="18599" y="2107"/>
                </a:lnTo>
                <a:lnTo>
                  <a:pt x="18628" y="2094"/>
                </a:lnTo>
                <a:lnTo>
                  <a:pt x="18657" y="2079"/>
                </a:lnTo>
                <a:lnTo>
                  <a:pt x="18684" y="2065"/>
                </a:lnTo>
                <a:lnTo>
                  <a:pt x="18708" y="2048"/>
                </a:lnTo>
                <a:lnTo>
                  <a:pt x="18732" y="2029"/>
                </a:lnTo>
                <a:lnTo>
                  <a:pt x="18753" y="2009"/>
                </a:lnTo>
                <a:lnTo>
                  <a:pt x="18773" y="1987"/>
                </a:lnTo>
                <a:lnTo>
                  <a:pt x="18792" y="1964"/>
                </a:lnTo>
                <a:lnTo>
                  <a:pt x="18808" y="1940"/>
                </a:lnTo>
                <a:lnTo>
                  <a:pt x="18824" y="1914"/>
                </a:lnTo>
                <a:lnTo>
                  <a:pt x="18837" y="1886"/>
                </a:lnTo>
                <a:lnTo>
                  <a:pt x="18847" y="1858"/>
                </a:lnTo>
                <a:lnTo>
                  <a:pt x="18857" y="1829"/>
                </a:lnTo>
                <a:lnTo>
                  <a:pt x="18863" y="1797"/>
                </a:lnTo>
                <a:lnTo>
                  <a:pt x="18868" y="1765"/>
                </a:lnTo>
                <a:lnTo>
                  <a:pt x="18871" y="1732"/>
                </a:lnTo>
                <a:lnTo>
                  <a:pt x="18873" y="1698"/>
                </a:lnTo>
                <a:lnTo>
                  <a:pt x="18873" y="1626"/>
                </a:lnTo>
                <a:lnTo>
                  <a:pt x="18550" y="1626"/>
                </a:lnTo>
                <a:lnTo>
                  <a:pt x="18500" y="1626"/>
                </a:lnTo>
                <a:lnTo>
                  <a:pt x="18451" y="1627"/>
                </a:lnTo>
                <a:lnTo>
                  <a:pt x="18402" y="1629"/>
                </a:lnTo>
                <a:lnTo>
                  <a:pt x="18354" y="1631"/>
                </a:lnTo>
                <a:lnTo>
                  <a:pt x="18307" y="1634"/>
                </a:lnTo>
                <a:lnTo>
                  <a:pt x="18262" y="1640"/>
                </a:lnTo>
                <a:lnTo>
                  <a:pt x="18220" y="1649"/>
                </a:lnTo>
                <a:lnTo>
                  <a:pt x="18180" y="1659"/>
                </a:lnTo>
                <a:lnTo>
                  <a:pt x="18161" y="1665"/>
                </a:lnTo>
                <a:lnTo>
                  <a:pt x="18144" y="1672"/>
                </a:lnTo>
                <a:lnTo>
                  <a:pt x="18127" y="1679"/>
                </a:lnTo>
                <a:lnTo>
                  <a:pt x="18111" y="1688"/>
                </a:lnTo>
                <a:lnTo>
                  <a:pt x="18096" y="1698"/>
                </a:lnTo>
                <a:lnTo>
                  <a:pt x="18084" y="1708"/>
                </a:lnTo>
                <a:lnTo>
                  <a:pt x="18071" y="1719"/>
                </a:lnTo>
                <a:lnTo>
                  <a:pt x="18059" y="1732"/>
                </a:lnTo>
                <a:lnTo>
                  <a:pt x="18049" y="1745"/>
                </a:lnTo>
                <a:lnTo>
                  <a:pt x="18039" y="1761"/>
                </a:lnTo>
                <a:lnTo>
                  <a:pt x="18032" y="1777"/>
                </a:lnTo>
                <a:lnTo>
                  <a:pt x="18026" y="1794"/>
                </a:lnTo>
                <a:lnTo>
                  <a:pt x="18020" y="1814"/>
                </a:lnTo>
                <a:lnTo>
                  <a:pt x="18017" y="1834"/>
                </a:lnTo>
                <a:lnTo>
                  <a:pt x="18014" y="1856"/>
                </a:lnTo>
                <a:lnTo>
                  <a:pt x="18014" y="1879"/>
                </a:lnTo>
                <a:lnTo>
                  <a:pt x="18014" y="1902"/>
                </a:lnTo>
                <a:lnTo>
                  <a:pt x="18017" y="1925"/>
                </a:lnTo>
                <a:lnTo>
                  <a:pt x="18022" y="1945"/>
                </a:lnTo>
                <a:lnTo>
                  <a:pt x="18026" y="1964"/>
                </a:lnTo>
                <a:lnTo>
                  <a:pt x="18033" y="1983"/>
                </a:lnTo>
                <a:lnTo>
                  <a:pt x="18042" y="2000"/>
                </a:lnTo>
                <a:lnTo>
                  <a:pt x="18050" y="2016"/>
                </a:lnTo>
                <a:lnTo>
                  <a:pt x="18062" y="2030"/>
                </a:lnTo>
                <a:lnTo>
                  <a:pt x="18075" y="2045"/>
                </a:lnTo>
                <a:lnTo>
                  <a:pt x="18088" y="2058"/>
                </a:lnTo>
                <a:lnTo>
                  <a:pt x="18102" y="2071"/>
                </a:lnTo>
                <a:lnTo>
                  <a:pt x="18118" y="2082"/>
                </a:lnTo>
                <a:lnTo>
                  <a:pt x="18134" y="2092"/>
                </a:lnTo>
                <a:lnTo>
                  <a:pt x="18151" y="2101"/>
                </a:lnTo>
                <a:lnTo>
                  <a:pt x="18170" y="2109"/>
                </a:lnTo>
                <a:lnTo>
                  <a:pt x="18189" y="2118"/>
                </a:lnTo>
                <a:lnTo>
                  <a:pt x="18209" y="2125"/>
                </a:lnTo>
                <a:lnTo>
                  <a:pt x="18229" y="2131"/>
                </a:lnTo>
                <a:lnTo>
                  <a:pt x="18249" y="2135"/>
                </a:lnTo>
                <a:lnTo>
                  <a:pt x="18269" y="2140"/>
                </a:lnTo>
                <a:lnTo>
                  <a:pt x="18291" y="2143"/>
                </a:lnTo>
                <a:lnTo>
                  <a:pt x="18311" y="2145"/>
                </a:lnTo>
                <a:lnTo>
                  <a:pt x="18333" y="2147"/>
                </a:lnTo>
                <a:lnTo>
                  <a:pt x="18354" y="2147"/>
                </a:lnTo>
                <a:lnTo>
                  <a:pt x="18354" y="2147"/>
                </a:lnTo>
                <a:close/>
                <a:moveTo>
                  <a:pt x="19555" y="2425"/>
                </a:moveTo>
                <a:lnTo>
                  <a:pt x="19555" y="618"/>
                </a:lnTo>
                <a:lnTo>
                  <a:pt x="19908" y="618"/>
                </a:lnTo>
                <a:lnTo>
                  <a:pt x="19908" y="1378"/>
                </a:lnTo>
                <a:lnTo>
                  <a:pt x="20742" y="1378"/>
                </a:lnTo>
                <a:lnTo>
                  <a:pt x="20742" y="618"/>
                </a:lnTo>
                <a:lnTo>
                  <a:pt x="21095" y="618"/>
                </a:lnTo>
                <a:lnTo>
                  <a:pt x="21095" y="2425"/>
                </a:lnTo>
                <a:lnTo>
                  <a:pt x="20742" y="2425"/>
                </a:lnTo>
                <a:lnTo>
                  <a:pt x="20742" y="1690"/>
                </a:lnTo>
                <a:lnTo>
                  <a:pt x="19908" y="1690"/>
                </a:lnTo>
                <a:lnTo>
                  <a:pt x="19908" y="2425"/>
                </a:lnTo>
                <a:lnTo>
                  <a:pt x="19555" y="2425"/>
                </a:lnTo>
                <a:close/>
                <a:moveTo>
                  <a:pt x="21442" y="2425"/>
                </a:moveTo>
                <a:lnTo>
                  <a:pt x="21442" y="618"/>
                </a:lnTo>
                <a:lnTo>
                  <a:pt x="21794" y="618"/>
                </a:lnTo>
                <a:lnTo>
                  <a:pt x="21794" y="1368"/>
                </a:lnTo>
                <a:lnTo>
                  <a:pt x="22097" y="1368"/>
                </a:lnTo>
                <a:lnTo>
                  <a:pt x="22601" y="618"/>
                </a:lnTo>
                <a:lnTo>
                  <a:pt x="23005" y="618"/>
                </a:lnTo>
                <a:lnTo>
                  <a:pt x="22412" y="1474"/>
                </a:lnTo>
                <a:lnTo>
                  <a:pt x="23040" y="2425"/>
                </a:lnTo>
                <a:lnTo>
                  <a:pt x="22628" y="2425"/>
                </a:lnTo>
                <a:lnTo>
                  <a:pt x="22131" y="1680"/>
                </a:lnTo>
                <a:lnTo>
                  <a:pt x="21794" y="1680"/>
                </a:lnTo>
                <a:lnTo>
                  <a:pt x="21794" y="2425"/>
                </a:lnTo>
                <a:lnTo>
                  <a:pt x="21442" y="2425"/>
                </a:lnTo>
                <a:lnTo>
                  <a:pt x="21442" y="2425"/>
                </a:lnTo>
                <a:close/>
                <a:moveTo>
                  <a:pt x="10964" y="2425"/>
                </a:moveTo>
                <a:lnTo>
                  <a:pt x="11648" y="2425"/>
                </a:lnTo>
                <a:lnTo>
                  <a:pt x="11648" y="691"/>
                </a:lnTo>
                <a:lnTo>
                  <a:pt x="10964" y="691"/>
                </a:lnTo>
                <a:lnTo>
                  <a:pt x="10964" y="2425"/>
                </a:lnTo>
                <a:close/>
                <a:moveTo>
                  <a:pt x="14391" y="0"/>
                </a:moveTo>
                <a:lnTo>
                  <a:pt x="11648" y="0"/>
                </a:lnTo>
                <a:lnTo>
                  <a:pt x="11648" y="691"/>
                </a:lnTo>
                <a:lnTo>
                  <a:pt x="13700" y="691"/>
                </a:lnTo>
                <a:lnTo>
                  <a:pt x="13700" y="2425"/>
                </a:lnTo>
                <a:lnTo>
                  <a:pt x="14391" y="2425"/>
                </a:lnTo>
                <a:lnTo>
                  <a:pt x="14393" y="2425"/>
                </a:lnTo>
                <a:lnTo>
                  <a:pt x="14393" y="0"/>
                </a:lnTo>
                <a:lnTo>
                  <a:pt x="14391" y="0"/>
                </a:lnTo>
                <a:close/>
                <a:moveTo>
                  <a:pt x="8751" y="691"/>
                </a:moveTo>
                <a:lnTo>
                  <a:pt x="10531" y="691"/>
                </a:lnTo>
                <a:lnTo>
                  <a:pt x="10531" y="0"/>
                </a:lnTo>
                <a:lnTo>
                  <a:pt x="8626" y="0"/>
                </a:lnTo>
                <a:lnTo>
                  <a:pt x="8559" y="1"/>
                </a:lnTo>
                <a:lnTo>
                  <a:pt x="8496" y="7"/>
                </a:lnTo>
                <a:lnTo>
                  <a:pt x="8436" y="16"/>
                </a:lnTo>
                <a:lnTo>
                  <a:pt x="8378" y="27"/>
                </a:lnTo>
                <a:lnTo>
                  <a:pt x="8325" y="42"/>
                </a:lnTo>
                <a:lnTo>
                  <a:pt x="8274" y="60"/>
                </a:lnTo>
                <a:lnTo>
                  <a:pt x="8225" y="81"/>
                </a:lnTo>
                <a:lnTo>
                  <a:pt x="8181" y="105"/>
                </a:lnTo>
                <a:lnTo>
                  <a:pt x="8139" y="131"/>
                </a:lnTo>
                <a:lnTo>
                  <a:pt x="8100" y="160"/>
                </a:lnTo>
                <a:lnTo>
                  <a:pt x="8064" y="192"/>
                </a:lnTo>
                <a:lnTo>
                  <a:pt x="8029" y="225"/>
                </a:lnTo>
                <a:lnTo>
                  <a:pt x="7998" y="261"/>
                </a:lnTo>
                <a:lnTo>
                  <a:pt x="7969" y="298"/>
                </a:lnTo>
                <a:lnTo>
                  <a:pt x="7942" y="338"/>
                </a:lnTo>
                <a:lnTo>
                  <a:pt x="7917" y="380"/>
                </a:lnTo>
                <a:lnTo>
                  <a:pt x="7896" y="423"/>
                </a:lnTo>
                <a:lnTo>
                  <a:pt x="7875" y="468"/>
                </a:lnTo>
                <a:lnTo>
                  <a:pt x="7857" y="515"/>
                </a:lnTo>
                <a:lnTo>
                  <a:pt x="7841" y="563"/>
                </a:lnTo>
                <a:lnTo>
                  <a:pt x="7825" y="613"/>
                </a:lnTo>
                <a:lnTo>
                  <a:pt x="7812" y="664"/>
                </a:lnTo>
                <a:lnTo>
                  <a:pt x="7802" y="716"/>
                </a:lnTo>
                <a:lnTo>
                  <a:pt x="7792" y="767"/>
                </a:lnTo>
                <a:lnTo>
                  <a:pt x="7783" y="821"/>
                </a:lnTo>
                <a:lnTo>
                  <a:pt x="7776" y="875"/>
                </a:lnTo>
                <a:lnTo>
                  <a:pt x="7772" y="930"/>
                </a:lnTo>
                <a:lnTo>
                  <a:pt x="7766" y="986"/>
                </a:lnTo>
                <a:lnTo>
                  <a:pt x="7763" y="1043"/>
                </a:lnTo>
                <a:lnTo>
                  <a:pt x="7762" y="1099"/>
                </a:lnTo>
                <a:lnTo>
                  <a:pt x="7760" y="1155"/>
                </a:lnTo>
                <a:lnTo>
                  <a:pt x="7760" y="1211"/>
                </a:lnTo>
                <a:lnTo>
                  <a:pt x="7760" y="1267"/>
                </a:lnTo>
                <a:lnTo>
                  <a:pt x="7762" y="1323"/>
                </a:lnTo>
                <a:lnTo>
                  <a:pt x="7763" y="1379"/>
                </a:lnTo>
                <a:lnTo>
                  <a:pt x="7766" y="1436"/>
                </a:lnTo>
                <a:lnTo>
                  <a:pt x="7770" y="1490"/>
                </a:lnTo>
                <a:lnTo>
                  <a:pt x="7776" y="1546"/>
                </a:lnTo>
                <a:lnTo>
                  <a:pt x="7783" y="1600"/>
                </a:lnTo>
                <a:lnTo>
                  <a:pt x="7792" y="1654"/>
                </a:lnTo>
                <a:lnTo>
                  <a:pt x="7800" y="1706"/>
                </a:lnTo>
                <a:lnTo>
                  <a:pt x="7812" y="1758"/>
                </a:lnTo>
                <a:lnTo>
                  <a:pt x="7825" y="1810"/>
                </a:lnTo>
                <a:lnTo>
                  <a:pt x="7839" y="1859"/>
                </a:lnTo>
                <a:lnTo>
                  <a:pt x="7857" y="1908"/>
                </a:lnTo>
                <a:lnTo>
                  <a:pt x="7874" y="1954"/>
                </a:lnTo>
                <a:lnTo>
                  <a:pt x="7894" y="2000"/>
                </a:lnTo>
                <a:lnTo>
                  <a:pt x="7917" y="2043"/>
                </a:lnTo>
                <a:lnTo>
                  <a:pt x="7942" y="2085"/>
                </a:lnTo>
                <a:lnTo>
                  <a:pt x="7968" y="2125"/>
                </a:lnTo>
                <a:lnTo>
                  <a:pt x="7998" y="2163"/>
                </a:lnTo>
                <a:lnTo>
                  <a:pt x="8028" y="2199"/>
                </a:lnTo>
                <a:lnTo>
                  <a:pt x="8063" y="2233"/>
                </a:lnTo>
                <a:lnTo>
                  <a:pt x="8099" y="2264"/>
                </a:lnTo>
                <a:lnTo>
                  <a:pt x="8139" y="2292"/>
                </a:lnTo>
                <a:lnTo>
                  <a:pt x="8181" y="2320"/>
                </a:lnTo>
                <a:lnTo>
                  <a:pt x="8225" y="2343"/>
                </a:lnTo>
                <a:lnTo>
                  <a:pt x="8273" y="2364"/>
                </a:lnTo>
                <a:lnTo>
                  <a:pt x="8323" y="2382"/>
                </a:lnTo>
                <a:lnTo>
                  <a:pt x="8378" y="2397"/>
                </a:lnTo>
                <a:lnTo>
                  <a:pt x="8434" y="2409"/>
                </a:lnTo>
                <a:lnTo>
                  <a:pt x="8495" y="2418"/>
                </a:lnTo>
                <a:lnTo>
                  <a:pt x="8559" y="2423"/>
                </a:lnTo>
                <a:lnTo>
                  <a:pt x="8626" y="2425"/>
                </a:lnTo>
                <a:lnTo>
                  <a:pt x="10532" y="2425"/>
                </a:lnTo>
                <a:lnTo>
                  <a:pt x="10532" y="1731"/>
                </a:lnTo>
                <a:lnTo>
                  <a:pt x="8751" y="1731"/>
                </a:lnTo>
                <a:lnTo>
                  <a:pt x="8734" y="1731"/>
                </a:lnTo>
                <a:lnTo>
                  <a:pt x="8716" y="1729"/>
                </a:lnTo>
                <a:lnTo>
                  <a:pt x="8700" y="1726"/>
                </a:lnTo>
                <a:lnTo>
                  <a:pt x="8685" y="1722"/>
                </a:lnTo>
                <a:lnTo>
                  <a:pt x="8669" y="1718"/>
                </a:lnTo>
                <a:lnTo>
                  <a:pt x="8654" y="1712"/>
                </a:lnTo>
                <a:lnTo>
                  <a:pt x="8640" y="1706"/>
                </a:lnTo>
                <a:lnTo>
                  <a:pt x="8626" y="1698"/>
                </a:lnTo>
                <a:lnTo>
                  <a:pt x="8613" y="1690"/>
                </a:lnTo>
                <a:lnTo>
                  <a:pt x="8600" y="1680"/>
                </a:lnTo>
                <a:lnTo>
                  <a:pt x="8587" y="1672"/>
                </a:lnTo>
                <a:lnTo>
                  <a:pt x="8575" y="1660"/>
                </a:lnTo>
                <a:lnTo>
                  <a:pt x="8564" y="1650"/>
                </a:lnTo>
                <a:lnTo>
                  <a:pt x="8552" y="1637"/>
                </a:lnTo>
                <a:lnTo>
                  <a:pt x="8542" y="1626"/>
                </a:lnTo>
                <a:lnTo>
                  <a:pt x="8532" y="1613"/>
                </a:lnTo>
                <a:lnTo>
                  <a:pt x="8523" y="1598"/>
                </a:lnTo>
                <a:lnTo>
                  <a:pt x="8515" y="1584"/>
                </a:lnTo>
                <a:lnTo>
                  <a:pt x="8506" y="1570"/>
                </a:lnTo>
                <a:lnTo>
                  <a:pt x="8499" y="1555"/>
                </a:lnTo>
                <a:lnTo>
                  <a:pt x="8484" y="1523"/>
                </a:lnTo>
                <a:lnTo>
                  <a:pt x="8473" y="1490"/>
                </a:lnTo>
                <a:lnTo>
                  <a:pt x="8464" y="1457"/>
                </a:lnTo>
                <a:lnTo>
                  <a:pt x="8459" y="1421"/>
                </a:lnTo>
                <a:lnTo>
                  <a:pt x="8454" y="1387"/>
                </a:lnTo>
                <a:lnTo>
                  <a:pt x="8453" y="1351"/>
                </a:lnTo>
                <a:lnTo>
                  <a:pt x="8453" y="1328"/>
                </a:lnTo>
                <a:lnTo>
                  <a:pt x="8453" y="1293"/>
                </a:lnTo>
                <a:lnTo>
                  <a:pt x="8451" y="1254"/>
                </a:lnTo>
                <a:lnTo>
                  <a:pt x="8451" y="1212"/>
                </a:lnTo>
                <a:lnTo>
                  <a:pt x="8451" y="1169"/>
                </a:lnTo>
                <a:lnTo>
                  <a:pt x="8453" y="1129"/>
                </a:lnTo>
                <a:lnTo>
                  <a:pt x="8453" y="1096"/>
                </a:lnTo>
                <a:lnTo>
                  <a:pt x="8453" y="1070"/>
                </a:lnTo>
                <a:lnTo>
                  <a:pt x="8454" y="1035"/>
                </a:lnTo>
                <a:lnTo>
                  <a:pt x="8459" y="1001"/>
                </a:lnTo>
                <a:lnTo>
                  <a:pt x="8464" y="968"/>
                </a:lnTo>
                <a:lnTo>
                  <a:pt x="8473" y="935"/>
                </a:lnTo>
                <a:lnTo>
                  <a:pt x="8484" y="901"/>
                </a:lnTo>
                <a:lnTo>
                  <a:pt x="8497" y="870"/>
                </a:lnTo>
                <a:lnTo>
                  <a:pt x="8513" y="841"/>
                </a:lnTo>
                <a:lnTo>
                  <a:pt x="8531" y="812"/>
                </a:lnTo>
                <a:lnTo>
                  <a:pt x="8541" y="799"/>
                </a:lnTo>
                <a:lnTo>
                  <a:pt x="8551" y="786"/>
                </a:lnTo>
                <a:lnTo>
                  <a:pt x="8562" y="775"/>
                </a:lnTo>
                <a:lnTo>
                  <a:pt x="8574" y="763"/>
                </a:lnTo>
                <a:lnTo>
                  <a:pt x="8585" y="753"/>
                </a:lnTo>
                <a:lnTo>
                  <a:pt x="8598" y="743"/>
                </a:lnTo>
                <a:lnTo>
                  <a:pt x="8611" y="733"/>
                </a:lnTo>
                <a:lnTo>
                  <a:pt x="8624" y="726"/>
                </a:lnTo>
                <a:lnTo>
                  <a:pt x="8639" y="717"/>
                </a:lnTo>
                <a:lnTo>
                  <a:pt x="8653" y="711"/>
                </a:lnTo>
                <a:lnTo>
                  <a:pt x="8667" y="706"/>
                </a:lnTo>
                <a:lnTo>
                  <a:pt x="8683" y="701"/>
                </a:lnTo>
                <a:lnTo>
                  <a:pt x="8699" y="697"/>
                </a:lnTo>
                <a:lnTo>
                  <a:pt x="8716" y="694"/>
                </a:lnTo>
                <a:lnTo>
                  <a:pt x="8734" y="693"/>
                </a:lnTo>
                <a:lnTo>
                  <a:pt x="8751" y="691"/>
                </a:lnTo>
                <a:close/>
                <a:moveTo>
                  <a:pt x="7328" y="0"/>
                </a:moveTo>
                <a:lnTo>
                  <a:pt x="6290" y="0"/>
                </a:lnTo>
                <a:lnTo>
                  <a:pt x="5596" y="1038"/>
                </a:lnTo>
                <a:lnTo>
                  <a:pt x="4903" y="0"/>
                </a:lnTo>
                <a:lnTo>
                  <a:pt x="3865" y="0"/>
                </a:lnTo>
                <a:lnTo>
                  <a:pt x="3865" y="2425"/>
                </a:lnTo>
                <a:lnTo>
                  <a:pt x="4556" y="2425"/>
                </a:lnTo>
                <a:lnTo>
                  <a:pt x="4556" y="684"/>
                </a:lnTo>
                <a:lnTo>
                  <a:pt x="5249" y="1731"/>
                </a:lnTo>
                <a:lnTo>
                  <a:pt x="5944" y="1731"/>
                </a:lnTo>
                <a:lnTo>
                  <a:pt x="6634" y="684"/>
                </a:lnTo>
                <a:lnTo>
                  <a:pt x="6634" y="2425"/>
                </a:lnTo>
                <a:lnTo>
                  <a:pt x="7328" y="2425"/>
                </a:lnTo>
                <a:lnTo>
                  <a:pt x="73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Calibri" panose="020F0502020204030204" pitchFamily="34" charset="0"/>
            </a:endParaRPr>
          </a:p>
        </p:txBody>
      </p:sp>
      <p:sp>
        <p:nvSpPr>
          <p:cNvPr id="35" name="Прямоугольник с двумя скругленными соседними углами 139">
            <a:extLst>
              <a:ext uri="{FF2B5EF4-FFF2-40B4-BE49-F238E27FC236}">
                <a16:creationId xmlns:a16="http://schemas.microsoft.com/office/drawing/2014/main" id="{67696338-4948-444C-B2E2-B3673AF7F001}"/>
              </a:ext>
            </a:extLst>
          </p:cNvPr>
          <p:cNvSpPr/>
          <p:nvPr/>
        </p:nvSpPr>
        <p:spPr>
          <a:xfrm rot="16200000">
            <a:off x="8883533" y="-597162"/>
            <a:ext cx="734264" cy="5065596"/>
          </a:xfrm>
          <a:prstGeom prst="rect">
            <a:avLst/>
          </a:prstGeom>
          <a:solidFill>
            <a:srgbClr val="C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с двумя скругленными соседними углами 139">
            <a:extLst>
              <a:ext uri="{FF2B5EF4-FFF2-40B4-BE49-F238E27FC236}">
                <a16:creationId xmlns:a16="http://schemas.microsoft.com/office/drawing/2014/main" id="{9573BABE-BF03-4213-A59D-EF19A213663A}"/>
              </a:ext>
            </a:extLst>
          </p:cNvPr>
          <p:cNvSpPr/>
          <p:nvPr/>
        </p:nvSpPr>
        <p:spPr>
          <a:xfrm rot="16200000">
            <a:off x="8883531" y="204098"/>
            <a:ext cx="734264" cy="5065591"/>
          </a:xfrm>
          <a:prstGeom prst="rect">
            <a:avLst/>
          </a:prstGeom>
          <a:solidFill>
            <a:srgbClr val="C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двумя скругленными соседними углами 139">
            <a:extLst>
              <a:ext uri="{FF2B5EF4-FFF2-40B4-BE49-F238E27FC236}">
                <a16:creationId xmlns:a16="http://schemas.microsoft.com/office/drawing/2014/main" id="{CAA1D6CF-234F-455A-8E15-3CB086C42CB1}"/>
              </a:ext>
            </a:extLst>
          </p:cNvPr>
          <p:cNvSpPr/>
          <p:nvPr/>
        </p:nvSpPr>
        <p:spPr>
          <a:xfrm rot="16200000">
            <a:off x="8883532" y="1005353"/>
            <a:ext cx="734264" cy="5065594"/>
          </a:xfrm>
          <a:prstGeom prst="rect">
            <a:avLst/>
          </a:prstGeom>
          <a:solidFill>
            <a:srgbClr val="C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с двумя скругленными соседними углами 139">
            <a:extLst>
              <a:ext uri="{FF2B5EF4-FFF2-40B4-BE49-F238E27FC236}">
                <a16:creationId xmlns:a16="http://schemas.microsoft.com/office/drawing/2014/main" id="{AD88BBCC-306C-4543-AB07-17DCABE08A93}"/>
              </a:ext>
            </a:extLst>
          </p:cNvPr>
          <p:cNvSpPr/>
          <p:nvPr/>
        </p:nvSpPr>
        <p:spPr>
          <a:xfrm rot="16200000">
            <a:off x="8883531" y="2127809"/>
            <a:ext cx="734264" cy="5065594"/>
          </a:xfrm>
          <a:prstGeom prst="rect">
            <a:avLst/>
          </a:prstGeom>
          <a:solidFill>
            <a:srgbClr val="C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с двумя скругленными соседними углами 139">
            <a:extLst>
              <a:ext uri="{FF2B5EF4-FFF2-40B4-BE49-F238E27FC236}">
                <a16:creationId xmlns:a16="http://schemas.microsoft.com/office/drawing/2014/main" id="{EC503735-AF32-49CE-9F3B-E4F598B47E15}"/>
              </a:ext>
            </a:extLst>
          </p:cNvPr>
          <p:cNvSpPr/>
          <p:nvPr/>
        </p:nvSpPr>
        <p:spPr>
          <a:xfrm rot="16200000">
            <a:off x="8883530" y="2929067"/>
            <a:ext cx="734264" cy="5065594"/>
          </a:xfrm>
          <a:prstGeom prst="rect">
            <a:avLst/>
          </a:prstGeom>
          <a:solidFill>
            <a:srgbClr val="C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2763748-21BA-4253-91B0-7FCED8DC8C23}"/>
              </a:ext>
            </a:extLst>
          </p:cNvPr>
          <p:cNvGrpSpPr/>
          <p:nvPr/>
        </p:nvGrpSpPr>
        <p:grpSpPr>
          <a:xfrm>
            <a:off x="11147112" y="1675073"/>
            <a:ext cx="531546" cy="531546"/>
            <a:chOff x="11599168" y="1817403"/>
            <a:chExt cx="648000" cy="648000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1B2D3EF8-818E-4AB3-BF5A-8982E3BE7E0A}"/>
                </a:ext>
              </a:extLst>
            </p:cNvPr>
            <p:cNvSpPr/>
            <p:nvPr/>
          </p:nvSpPr>
          <p:spPr>
            <a:xfrm>
              <a:off x="11599168" y="1817403"/>
              <a:ext cx="648000" cy="64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object 52">
              <a:extLst>
                <a:ext uri="{FF2B5EF4-FFF2-40B4-BE49-F238E27FC236}">
                  <a16:creationId xmlns:a16="http://schemas.microsoft.com/office/drawing/2014/main" id="{EF48BF0C-2708-4E0D-9898-25FA0F9C2BF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71168" y="1889403"/>
              <a:ext cx="504000" cy="50400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7B07FA4-CDEB-42A1-B81B-73DB471F869C}"/>
              </a:ext>
            </a:extLst>
          </p:cNvPr>
          <p:cNvGrpSpPr/>
          <p:nvPr/>
        </p:nvGrpSpPr>
        <p:grpSpPr>
          <a:xfrm>
            <a:off x="11147112" y="2477542"/>
            <a:ext cx="531546" cy="531546"/>
            <a:chOff x="10876351" y="2465424"/>
            <a:chExt cx="648000" cy="648000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DE28D6A9-7BFB-451E-8BA8-F616A3FAD88D}"/>
                </a:ext>
              </a:extLst>
            </p:cNvPr>
            <p:cNvSpPr/>
            <p:nvPr/>
          </p:nvSpPr>
          <p:spPr>
            <a:xfrm>
              <a:off x="10876351" y="2465424"/>
              <a:ext cx="648000" cy="64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object 53">
              <a:extLst>
                <a:ext uri="{FF2B5EF4-FFF2-40B4-BE49-F238E27FC236}">
                  <a16:creationId xmlns:a16="http://schemas.microsoft.com/office/drawing/2014/main" id="{305D7FE7-BC60-4354-A4E7-52B5E39E21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8351" y="2537424"/>
              <a:ext cx="504000" cy="50400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B0443E7-38CA-42CB-A31A-56C8BDB396BE}"/>
              </a:ext>
            </a:extLst>
          </p:cNvPr>
          <p:cNvGrpSpPr/>
          <p:nvPr/>
        </p:nvGrpSpPr>
        <p:grpSpPr>
          <a:xfrm>
            <a:off x="11147112" y="3268300"/>
            <a:ext cx="531546" cy="531546"/>
            <a:chOff x="10838250" y="3414054"/>
            <a:chExt cx="648000" cy="648000"/>
          </a:xfrm>
        </p:grpSpPr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20976982-906B-4F1A-B8B8-B726C565F8CB}"/>
                </a:ext>
              </a:extLst>
            </p:cNvPr>
            <p:cNvSpPr/>
            <p:nvPr/>
          </p:nvSpPr>
          <p:spPr>
            <a:xfrm>
              <a:off x="10838250" y="3414054"/>
              <a:ext cx="648000" cy="64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object 54">
              <a:extLst>
                <a:ext uri="{FF2B5EF4-FFF2-40B4-BE49-F238E27FC236}">
                  <a16:creationId xmlns:a16="http://schemas.microsoft.com/office/drawing/2014/main" id="{978F4083-85A1-4885-89CA-D80EEC7E544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10250" y="3486054"/>
              <a:ext cx="504000" cy="50400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248220E-FF45-4A3A-8525-AB2C1F17E3D9}"/>
              </a:ext>
            </a:extLst>
          </p:cNvPr>
          <p:cNvGrpSpPr/>
          <p:nvPr/>
        </p:nvGrpSpPr>
        <p:grpSpPr>
          <a:xfrm>
            <a:off x="11147112" y="4400044"/>
            <a:ext cx="531546" cy="531546"/>
            <a:chOff x="10800150" y="4306914"/>
            <a:chExt cx="648000" cy="648000"/>
          </a:xfrm>
        </p:grpSpPr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1FF7C408-1C36-40E3-8E13-2EC8E4D9FCBA}"/>
                </a:ext>
              </a:extLst>
            </p:cNvPr>
            <p:cNvSpPr/>
            <p:nvPr/>
          </p:nvSpPr>
          <p:spPr>
            <a:xfrm>
              <a:off x="10800150" y="4306914"/>
              <a:ext cx="648000" cy="64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object 55">
              <a:extLst>
                <a:ext uri="{FF2B5EF4-FFF2-40B4-BE49-F238E27FC236}">
                  <a16:creationId xmlns:a16="http://schemas.microsoft.com/office/drawing/2014/main" id="{05D86E91-C022-4A4E-B543-32294E2F6CF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72150" y="4378914"/>
              <a:ext cx="504000" cy="504000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01C9C00-B514-4B54-A799-6F94F8251713}"/>
              </a:ext>
            </a:extLst>
          </p:cNvPr>
          <p:cNvGrpSpPr/>
          <p:nvPr/>
        </p:nvGrpSpPr>
        <p:grpSpPr>
          <a:xfrm>
            <a:off x="11147112" y="5196091"/>
            <a:ext cx="531546" cy="531546"/>
            <a:chOff x="10762051" y="5208943"/>
            <a:chExt cx="648000" cy="648000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D175B421-1876-4CA2-925C-7FE0B00540FC}"/>
                </a:ext>
              </a:extLst>
            </p:cNvPr>
            <p:cNvSpPr/>
            <p:nvPr/>
          </p:nvSpPr>
          <p:spPr>
            <a:xfrm>
              <a:off x="10762051" y="5208943"/>
              <a:ext cx="648000" cy="64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object 56">
              <a:extLst>
                <a:ext uri="{FF2B5EF4-FFF2-40B4-BE49-F238E27FC236}">
                  <a16:creationId xmlns:a16="http://schemas.microsoft.com/office/drawing/2014/main" id="{82BD1EF1-0C49-4537-AE67-927F8486FA6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34051" y="5280943"/>
              <a:ext cx="504000" cy="504000"/>
            </a:xfrm>
            <a:prstGeom prst="rect">
              <a:avLst/>
            </a:prstGeom>
          </p:spPr>
        </p:pic>
      </p:grpSp>
      <p:sp>
        <p:nvSpPr>
          <p:cNvPr id="73" name="object 24">
            <a:extLst>
              <a:ext uri="{FF2B5EF4-FFF2-40B4-BE49-F238E27FC236}">
                <a16:creationId xmlns:a16="http://schemas.microsoft.com/office/drawing/2014/main" id="{4FC301A3-BD12-4FA4-BF9E-3A33A3725D26}"/>
              </a:ext>
            </a:extLst>
          </p:cNvPr>
          <p:cNvSpPr txBox="1">
            <a:spLocks/>
          </p:cNvSpPr>
          <p:nvPr/>
        </p:nvSpPr>
        <p:spPr>
          <a:xfrm>
            <a:off x="6717867" y="1326011"/>
            <a:ext cx="5235904" cy="1547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33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1200" b="1">
                <a:solidFill>
                  <a:srgbClr val="01C4E0"/>
                </a:solidFill>
              </a:defRPr>
            </a:lvl1pPr>
          </a:lstStyle>
          <a:p>
            <a:r>
              <a:rPr lang="ru-RU" sz="1100" dirty="0"/>
              <a:t>ПРИСВОЕНИЕ СТАТУСА МТК РЕГЛАМЕНТИРУЕТСЯ СЛЕДУЮЩИМИ НПА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9F5DC2-08A7-4EC7-92DB-8E99E851DB12}"/>
              </a:ext>
            </a:extLst>
          </p:cNvPr>
          <p:cNvSpPr txBox="1"/>
          <p:nvPr/>
        </p:nvSpPr>
        <p:spPr>
          <a:xfrm>
            <a:off x="6949968" y="1699772"/>
            <a:ext cx="3721046" cy="472813"/>
          </a:xfrm>
          <a:prstGeom prst="rect">
            <a:avLst/>
          </a:prstGeom>
          <a:noFill/>
        </p:spPr>
        <p:txBody>
          <a:bodyPr wrap="square" lIns="0" tIns="36000" rIns="216000" bIns="36000" rtlCol="0" anchor="ctr">
            <a:spAutoFit/>
          </a:bodyPr>
          <a:lstStyle>
            <a:defPPr>
              <a:defRPr lang="ru-RU"/>
            </a:defPPr>
            <a:lvl1pPr defTabSz="914330">
              <a:spcAft>
                <a:spcPts val="600"/>
              </a:spcAft>
              <a:defRPr sz="1400"/>
            </a:lvl1pPr>
          </a:lstStyle>
          <a:p>
            <a:r>
              <a:rPr lang="ru-RU" sz="1300" dirty="0"/>
              <a:t>Федеральный закон</a:t>
            </a:r>
            <a:br>
              <a:rPr lang="ru-RU" sz="1300" dirty="0"/>
            </a:br>
            <a:r>
              <a:rPr lang="ru-RU" sz="1300" dirty="0"/>
              <a:t>от 4 августа 2023 года № 478-ФЗ</a:t>
            </a:r>
            <a:endParaRPr lang="en-US" sz="13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0E8FA17-1922-4E03-85AD-4D2341CDF73D}"/>
              </a:ext>
            </a:extLst>
          </p:cNvPr>
          <p:cNvSpPr txBox="1"/>
          <p:nvPr/>
        </p:nvSpPr>
        <p:spPr>
          <a:xfrm>
            <a:off x="6949968" y="2508526"/>
            <a:ext cx="3721046" cy="472813"/>
          </a:xfrm>
          <a:prstGeom prst="rect">
            <a:avLst/>
          </a:prstGeom>
          <a:noFill/>
        </p:spPr>
        <p:txBody>
          <a:bodyPr wrap="square" lIns="0" tIns="36000" rIns="216000" bIns="36000" rtlCol="0" anchor="ctr">
            <a:spAutoFit/>
          </a:bodyPr>
          <a:lstStyle/>
          <a:p>
            <a:pPr defTabSz="914330">
              <a:spcAft>
                <a:spcPts val="600"/>
              </a:spcAft>
            </a:pPr>
            <a:r>
              <a:rPr lang="ru-RU" sz="1300" dirty="0"/>
              <a:t>Постановление Правительства РФ</a:t>
            </a:r>
            <a:br>
              <a:rPr lang="ru-RU" sz="1300" dirty="0"/>
            </a:br>
            <a:r>
              <a:rPr lang="ru-RU" sz="1300" dirty="0"/>
              <a:t>от 2 ноября 2023 года № 1847</a:t>
            </a:r>
            <a:endParaRPr kumimoji="0" lang="en-US" sz="130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06138AF-2FC8-4277-8E0D-A02839DAF4EF}"/>
              </a:ext>
            </a:extLst>
          </p:cNvPr>
          <p:cNvSpPr txBox="1"/>
          <p:nvPr/>
        </p:nvSpPr>
        <p:spPr>
          <a:xfrm>
            <a:off x="6949969" y="4427949"/>
            <a:ext cx="3721046" cy="472813"/>
          </a:xfrm>
          <a:prstGeom prst="rect">
            <a:avLst/>
          </a:prstGeom>
          <a:noFill/>
        </p:spPr>
        <p:txBody>
          <a:bodyPr wrap="square" lIns="0" tIns="36000" rIns="216000" bIns="36000" rtlCol="0" anchor="ctr">
            <a:spAutoFit/>
          </a:bodyPr>
          <a:lstStyle>
            <a:defPPr>
              <a:defRPr lang="ru-RU"/>
            </a:defPPr>
            <a:lvl1pPr defTabSz="914330">
              <a:spcAft>
                <a:spcPts val="600"/>
              </a:spcAft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sz="1300" dirty="0">
                <a:solidFill>
                  <a:schemeClr val="tx1"/>
                </a:solidFill>
              </a:rPr>
              <a:t>№ 725 от 20 октября 2023 года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о порядке определения размера платы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6551B4-4FA1-4BC8-8884-15B527EDB2DB}"/>
              </a:ext>
            </a:extLst>
          </p:cNvPr>
          <p:cNvSpPr txBox="1"/>
          <p:nvPr/>
        </p:nvSpPr>
        <p:spPr>
          <a:xfrm>
            <a:off x="6727391" y="4048570"/>
            <a:ext cx="4356706" cy="1547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33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1400">
                <a:solidFill>
                  <a:srgbClr val="25C6FF"/>
                </a:solidFill>
                <a:latin typeface="+mj-lt"/>
              </a:defRPr>
            </a:lvl1pPr>
          </a:lstStyle>
          <a:p>
            <a:r>
              <a:rPr lang="ru-RU" sz="1100" b="1" dirty="0">
                <a:solidFill>
                  <a:srgbClr val="01C4E0"/>
                </a:solidFill>
                <a:latin typeface="+mn-lt"/>
              </a:rPr>
              <a:t>ПРИКАЗЫ МИНЭКОНОМРАЗВИТИЯ РОССИИ</a:t>
            </a:r>
            <a:endParaRPr lang="en-US" sz="1100" b="1" dirty="0">
              <a:solidFill>
                <a:srgbClr val="01C4E0"/>
              </a:solidFill>
              <a:latin typeface="+mn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A2DDBDC-B519-45DF-AFFC-C1A4BC1C0767}"/>
              </a:ext>
            </a:extLst>
          </p:cNvPr>
          <p:cNvSpPr txBox="1"/>
          <p:nvPr/>
        </p:nvSpPr>
        <p:spPr>
          <a:xfrm>
            <a:off x="6949969" y="5225457"/>
            <a:ext cx="3721046" cy="472813"/>
          </a:xfrm>
          <a:prstGeom prst="rect">
            <a:avLst/>
          </a:prstGeom>
          <a:noFill/>
        </p:spPr>
        <p:txBody>
          <a:bodyPr wrap="square" lIns="0" tIns="36000" rIns="216000" bIns="36000" rtlCol="0" anchor="ctr">
            <a:spAutoFit/>
          </a:bodyPr>
          <a:lstStyle>
            <a:defPPr>
              <a:defRPr lang="ru-RU"/>
            </a:defPPr>
            <a:lvl1pPr defTabSz="914330">
              <a:spcAft>
                <a:spcPts val="600"/>
              </a:spcAft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sz="1300" dirty="0">
                <a:solidFill>
                  <a:schemeClr val="tx1"/>
                </a:solidFill>
              </a:rPr>
              <a:t>№ 726 от 20 октября 2023 года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о форме экспертного заключения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E19A498-C6CF-4E20-8731-E5933C6845E7}"/>
              </a:ext>
            </a:extLst>
          </p:cNvPr>
          <p:cNvSpPr txBox="1"/>
          <p:nvPr/>
        </p:nvSpPr>
        <p:spPr>
          <a:xfrm>
            <a:off x="6949968" y="3304947"/>
            <a:ext cx="3721046" cy="472813"/>
          </a:xfrm>
          <a:prstGeom prst="rect">
            <a:avLst/>
          </a:prstGeom>
          <a:noFill/>
        </p:spPr>
        <p:txBody>
          <a:bodyPr wrap="square" lIns="0" tIns="36000" rIns="216000" bIns="36000" rtlCol="0" anchor="ctr">
            <a:spAutoFit/>
          </a:bodyPr>
          <a:lstStyle/>
          <a:p>
            <a:pPr defTabSz="914330">
              <a:spcAft>
                <a:spcPts val="600"/>
              </a:spcAft>
            </a:pPr>
            <a:r>
              <a:rPr lang="ru-RU" sz="1300" dirty="0"/>
              <a:t>Распоряжение Правительства РФ</a:t>
            </a:r>
            <a:br>
              <a:rPr lang="ru-RU" sz="1300" dirty="0"/>
            </a:br>
            <a:r>
              <a:rPr lang="ru-RU" sz="1300" dirty="0"/>
              <a:t>от 31 октября 2023 года № 3051-р</a:t>
            </a:r>
            <a:endParaRPr kumimoji="0" lang="en-US" sz="130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DD125C8-4DE1-4F35-94F7-6049C46B2E99}"/>
              </a:ext>
            </a:extLst>
          </p:cNvPr>
          <p:cNvSpPr txBox="1"/>
          <p:nvPr/>
        </p:nvSpPr>
        <p:spPr>
          <a:xfrm>
            <a:off x="660579" y="1768938"/>
            <a:ext cx="2567938" cy="84214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defTabSz="914330">
              <a:spcAft>
                <a:spcPts val="600"/>
              </a:spcAft>
            </a:pPr>
            <a:r>
              <a:rPr lang="ru-RU" sz="1000" dirty="0"/>
              <a:t>Российские организации, проводящие экспертизу МТК и осуществляющие иную деятельность при отнесении технологической компании к МТК</a:t>
            </a:r>
            <a:endParaRPr kumimoji="0" lang="en-US" sz="100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8E32D19-5FD0-4332-BA09-625F736B5A1C}"/>
              </a:ext>
            </a:extLst>
          </p:cNvPr>
          <p:cNvGrpSpPr/>
          <p:nvPr/>
        </p:nvGrpSpPr>
        <p:grpSpPr>
          <a:xfrm>
            <a:off x="699389" y="2781746"/>
            <a:ext cx="2266013" cy="307777"/>
            <a:chOff x="1239014" y="5023742"/>
            <a:chExt cx="3763938" cy="519020"/>
          </a:xfrm>
        </p:grpSpPr>
        <p:pic>
          <p:nvPicPr>
            <p:cNvPr id="89" name="object 6">
              <a:extLst>
                <a:ext uri="{FF2B5EF4-FFF2-40B4-BE49-F238E27FC236}">
                  <a16:creationId xmlns:a16="http://schemas.microsoft.com/office/drawing/2014/main" id="{3A9B7680-7EB6-45DD-A4EA-D40862060E8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9014" y="5055811"/>
              <a:ext cx="867740" cy="486951"/>
            </a:xfrm>
            <a:prstGeom prst="rect">
              <a:avLst/>
            </a:prstGeom>
          </p:spPr>
        </p:pic>
        <p:pic>
          <p:nvPicPr>
            <p:cNvPr id="90" name="object 41">
              <a:extLst>
                <a:ext uri="{FF2B5EF4-FFF2-40B4-BE49-F238E27FC236}">
                  <a16:creationId xmlns:a16="http://schemas.microsoft.com/office/drawing/2014/main" id="{7F8C150E-2CBD-4ACF-AB2C-A2690B31761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4562" y="5100573"/>
              <a:ext cx="1304488" cy="365358"/>
            </a:xfrm>
            <a:prstGeom prst="rect">
              <a:avLst/>
            </a:prstGeom>
          </p:spPr>
        </p:pic>
        <p:pic>
          <p:nvPicPr>
            <p:cNvPr id="94" name="object 16">
              <a:extLst>
                <a:ext uri="{FF2B5EF4-FFF2-40B4-BE49-F238E27FC236}">
                  <a16:creationId xmlns:a16="http://schemas.microsoft.com/office/drawing/2014/main" id="{F099E563-35D1-40D9-B0C9-D055F4D3CDD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34801" y="5023742"/>
              <a:ext cx="868151" cy="519020"/>
            </a:xfrm>
            <a:prstGeom prst="rect">
              <a:avLst/>
            </a:prstGeom>
          </p:spPr>
        </p:pic>
      </p:grp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2B24286A-A72C-4EAC-8A0B-AB7ED9B448C7}"/>
              </a:ext>
            </a:extLst>
          </p:cNvPr>
          <p:cNvSpPr/>
          <p:nvPr/>
        </p:nvSpPr>
        <p:spPr>
          <a:xfrm>
            <a:off x="731006" y="1267331"/>
            <a:ext cx="374332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dirty="0">
                <a:solidFill>
                  <a:srgbClr val="443D81"/>
                </a:solidFill>
                <a:latin typeface="+mj-lt"/>
                <a:cs typeface="Golos UI" panose="020B0504020202020204" pitchFamily="34" charset="-52"/>
              </a:rPr>
              <a:t>Центры экспертизы</a:t>
            </a:r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17352A6-18DB-4D8E-9A12-E03702D9D3E1}"/>
              </a:ext>
            </a:extLst>
          </p:cNvPr>
          <p:cNvGrpSpPr/>
          <p:nvPr/>
        </p:nvGrpSpPr>
        <p:grpSpPr>
          <a:xfrm>
            <a:off x="408537" y="1077950"/>
            <a:ext cx="2947138" cy="2433001"/>
            <a:chOff x="409574" y="1343206"/>
            <a:chExt cx="5898082" cy="1755958"/>
          </a:xfrm>
        </p:grpSpPr>
        <p:sp>
          <p:nvSpPr>
            <p:cNvPr id="121" name="Скругленный прямоугольник 70">
              <a:extLst>
                <a:ext uri="{FF2B5EF4-FFF2-40B4-BE49-F238E27FC236}">
                  <a16:creationId xmlns:a16="http://schemas.microsoft.com/office/drawing/2014/main" id="{319B4ABB-C3B7-46BA-B363-E2C3E4F73F65}"/>
                </a:ext>
              </a:extLst>
            </p:cNvPr>
            <p:cNvSpPr/>
            <p:nvPr/>
          </p:nvSpPr>
          <p:spPr>
            <a:xfrm>
              <a:off x="409575" y="1343206"/>
              <a:ext cx="77218" cy="1755957"/>
            </a:xfrm>
            <a:prstGeom prst="rect">
              <a:avLst/>
            </a:prstGeom>
            <a:solidFill>
              <a:srgbClr val="67D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70">
              <a:extLst>
                <a:ext uri="{FF2B5EF4-FFF2-40B4-BE49-F238E27FC236}">
                  <a16:creationId xmlns:a16="http://schemas.microsoft.com/office/drawing/2014/main" id="{6511C2AF-0AE2-4CB4-94A8-C01BADE9E6E4}"/>
                </a:ext>
              </a:extLst>
            </p:cNvPr>
            <p:cNvSpPr/>
            <p:nvPr/>
          </p:nvSpPr>
          <p:spPr>
            <a:xfrm>
              <a:off x="409574" y="1343206"/>
              <a:ext cx="5898082" cy="1755958"/>
            </a:xfrm>
            <a:prstGeom prst="rect">
              <a:avLst/>
            </a:prstGeom>
            <a:noFill/>
            <a:ln w="12700">
              <a:solidFill>
                <a:srgbClr val="01C4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Freeform 5">
            <a:extLst>
              <a:ext uri="{FF2B5EF4-FFF2-40B4-BE49-F238E27FC236}">
                <a16:creationId xmlns:a16="http://schemas.microsoft.com/office/drawing/2014/main" id="{6224148C-E637-4BEB-A540-285CDD5D17A7}"/>
              </a:ext>
            </a:extLst>
          </p:cNvPr>
          <p:cNvSpPr>
            <a:spLocks noEditPoints="1"/>
          </p:cNvSpPr>
          <p:nvPr/>
        </p:nvSpPr>
        <p:spPr bwMode="auto">
          <a:xfrm>
            <a:off x="1438177" y="4663767"/>
            <a:ext cx="897160" cy="901904"/>
          </a:xfrm>
          <a:custGeom>
            <a:avLst/>
            <a:gdLst>
              <a:gd name="T0" fmla="*/ 1657 w 16640"/>
              <a:gd name="T1" fmla="*/ 11718 h 16728"/>
              <a:gd name="T2" fmla="*/ 4331 w 16640"/>
              <a:gd name="T3" fmla="*/ 14007 h 16728"/>
              <a:gd name="T4" fmla="*/ 6250 w 16640"/>
              <a:gd name="T5" fmla="*/ 12993 h 16728"/>
              <a:gd name="T6" fmla="*/ 5975 w 16640"/>
              <a:gd name="T7" fmla="*/ 14334 h 16728"/>
              <a:gd name="T8" fmla="*/ 7877 w 16640"/>
              <a:gd name="T9" fmla="*/ 13905 h 16728"/>
              <a:gd name="T10" fmla="*/ 8057 w 16640"/>
              <a:gd name="T11" fmla="*/ 14122 h 16728"/>
              <a:gd name="T12" fmla="*/ 8917 w 16640"/>
              <a:gd name="T13" fmla="*/ 16154 h 16728"/>
              <a:gd name="T14" fmla="*/ 9949 w 16640"/>
              <a:gd name="T15" fmla="*/ 15811 h 16728"/>
              <a:gd name="T16" fmla="*/ 10407 w 16640"/>
              <a:gd name="T17" fmla="*/ 15217 h 16728"/>
              <a:gd name="T18" fmla="*/ 8824 w 16640"/>
              <a:gd name="T19" fmla="*/ 13404 h 16728"/>
              <a:gd name="T20" fmla="*/ 11038 w 16640"/>
              <a:gd name="T21" fmla="*/ 13368 h 16728"/>
              <a:gd name="T22" fmla="*/ 13817 w 16640"/>
              <a:gd name="T23" fmla="*/ 12789 h 16728"/>
              <a:gd name="T24" fmla="*/ 11322 w 16640"/>
              <a:gd name="T25" fmla="*/ 11377 h 16728"/>
              <a:gd name="T26" fmla="*/ 8551 w 16640"/>
              <a:gd name="T27" fmla="*/ 12357 h 16728"/>
              <a:gd name="T28" fmla="*/ 5624 w 16640"/>
              <a:gd name="T29" fmla="*/ 10930 h 16728"/>
              <a:gd name="T30" fmla="*/ 3977 w 16640"/>
              <a:gd name="T31" fmla="*/ 12941 h 16728"/>
              <a:gd name="T32" fmla="*/ 1499 w 16640"/>
              <a:gd name="T33" fmla="*/ 10500 h 16728"/>
              <a:gd name="T34" fmla="*/ 652 w 16640"/>
              <a:gd name="T35" fmla="*/ 6655 h 16728"/>
              <a:gd name="T36" fmla="*/ 757 w 16640"/>
              <a:gd name="T37" fmla="*/ 7280 h 16728"/>
              <a:gd name="T38" fmla="*/ 3426 w 16640"/>
              <a:gd name="T39" fmla="*/ 8326 h 16728"/>
              <a:gd name="T40" fmla="*/ 2647 w 16640"/>
              <a:gd name="T41" fmla="*/ 9480 h 16728"/>
              <a:gd name="T42" fmla="*/ 3223 w 16640"/>
              <a:gd name="T43" fmla="*/ 10478 h 16728"/>
              <a:gd name="T44" fmla="*/ 3943 w 16640"/>
              <a:gd name="T45" fmla="*/ 11246 h 16728"/>
              <a:gd name="T46" fmla="*/ 6353 w 16640"/>
              <a:gd name="T47" fmla="*/ 8593 h 16728"/>
              <a:gd name="T48" fmla="*/ 3793 w 16640"/>
              <a:gd name="T49" fmla="*/ 6019 h 16728"/>
              <a:gd name="T50" fmla="*/ 1341 w 16640"/>
              <a:gd name="T51" fmla="*/ 5139 h 16728"/>
              <a:gd name="T52" fmla="*/ 12694 w 16640"/>
              <a:gd name="T53" fmla="*/ 11245 h 16728"/>
              <a:gd name="T54" fmla="*/ 13699 w 16640"/>
              <a:gd name="T55" fmla="*/ 10555 h 16728"/>
              <a:gd name="T56" fmla="*/ 13984 w 16640"/>
              <a:gd name="T57" fmla="*/ 9479 h 16728"/>
              <a:gd name="T58" fmla="*/ 13364 w 16640"/>
              <a:gd name="T59" fmla="*/ 8130 h 16728"/>
              <a:gd name="T60" fmla="*/ 15933 w 16640"/>
              <a:gd name="T61" fmla="*/ 7260 h 16728"/>
              <a:gd name="T62" fmla="*/ 16391 w 16640"/>
              <a:gd name="T63" fmla="*/ 6266 h 16728"/>
              <a:gd name="T64" fmla="*/ 13776 w 16640"/>
              <a:gd name="T65" fmla="*/ 6229 h 16728"/>
              <a:gd name="T66" fmla="*/ 14389 w 16640"/>
              <a:gd name="T67" fmla="*/ 4292 h 16728"/>
              <a:gd name="T68" fmla="*/ 11737 w 16640"/>
              <a:gd name="T69" fmla="*/ 8462 h 16728"/>
              <a:gd name="T70" fmla="*/ 6233 w 16640"/>
              <a:gd name="T71" fmla="*/ 5322 h 16728"/>
              <a:gd name="T72" fmla="*/ 9631 w 16640"/>
              <a:gd name="T73" fmla="*/ 6674 h 16728"/>
              <a:gd name="T74" fmla="*/ 12197 w 16640"/>
              <a:gd name="T75" fmla="*/ 4577 h 16728"/>
              <a:gd name="T76" fmla="*/ 9496 w 16640"/>
              <a:gd name="T77" fmla="*/ 4816 h 16728"/>
              <a:gd name="T78" fmla="*/ 7295 w 16640"/>
              <a:gd name="T79" fmla="*/ 4734 h 16728"/>
              <a:gd name="T80" fmla="*/ 4447 w 16640"/>
              <a:gd name="T81" fmla="*/ 4937 h 16728"/>
              <a:gd name="T82" fmla="*/ 5083 w 16640"/>
              <a:gd name="T83" fmla="*/ 2894 h 16728"/>
              <a:gd name="T84" fmla="*/ 9767 w 16640"/>
              <a:gd name="T85" fmla="*/ 3661 h 16728"/>
              <a:gd name="T86" fmla="*/ 9949 w 16640"/>
              <a:gd name="T87" fmla="*/ 2874 h 16728"/>
              <a:gd name="T88" fmla="*/ 9357 w 16640"/>
              <a:gd name="T89" fmla="*/ 1231 h 16728"/>
              <a:gd name="T90" fmla="*/ 7468 w 16640"/>
              <a:gd name="T91" fmla="*/ 2842 h 16728"/>
              <a:gd name="T92" fmla="*/ 7312 w 16640"/>
              <a:gd name="T93" fmla="*/ 9038 h 16728"/>
              <a:gd name="T94" fmla="*/ 7113 w 16640"/>
              <a:gd name="T95" fmla="*/ 10031 h 16728"/>
              <a:gd name="T96" fmla="*/ 7155 w 16640"/>
              <a:gd name="T97" fmla="*/ 11151 h 16728"/>
              <a:gd name="T98" fmla="*/ 8638 w 16640"/>
              <a:gd name="T99" fmla="*/ 11052 h 16728"/>
              <a:gd name="T100" fmla="*/ 8826 w 16640"/>
              <a:gd name="T101" fmla="*/ 11213 h 16728"/>
              <a:gd name="T102" fmla="*/ 9279 w 16640"/>
              <a:gd name="T103" fmla="*/ 10222 h 16728"/>
              <a:gd name="T104" fmla="*/ 9099 w 16640"/>
              <a:gd name="T105" fmla="*/ 9440 h 16728"/>
              <a:gd name="T106" fmla="*/ 8545 w 16640"/>
              <a:gd name="T107" fmla="*/ 8609 h 16728"/>
              <a:gd name="T108" fmla="*/ 3668 w 16640"/>
              <a:gd name="T109" fmla="*/ 3747 h 16728"/>
              <a:gd name="T110" fmla="*/ 4719 w 16640"/>
              <a:gd name="T111" fmla="*/ 3667 h 16728"/>
              <a:gd name="T112" fmla="*/ 3744 w 16640"/>
              <a:gd name="T113" fmla="*/ 2289 h 16728"/>
              <a:gd name="T114" fmla="*/ 12194 w 16640"/>
              <a:gd name="T115" fmla="*/ 3353 h 16728"/>
              <a:gd name="T116" fmla="*/ 13240 w 16640"/>
              <a:gd name="T117" fmla="*/ 2666 h 16728"/>
              <a:gd name="T118" fmla="*/ 13736 w 16640"/>
              <a:gd name="T119" fmla="*/ 4085 h 16728"/>
              <a:gd name="T120" fmla="*/ 12213 w 16640"/>
              <a:gd name="T121" fmla="*/ 2049 h 16728"/>
              <a:gd name="T122" fmla="*/ 5611 w 16640"/>
              <a:gd name="T123" fmla="*/ 1979 h 16728"/>
              <a:gd name="T124" fmla="*/ 5384 w 16640"/>
              <a:gd name="T125" fmla="*/ 5531 h 16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640" h="16728">
                <a:moveTo>
                  <a:pt x="1499" y="10500"/>
                </a:moveTo>
                <a:lnTo>
                  <a:pt x="1496" y="10497"/>
                </a:lnTo>
                <a:lnTo>
                  <a:pt x="1492" y="10493"/>
                </a:lnTo>
                <a:lnTo>
                  <a:pt x="1485" y="10490"/>
                </a:lnTo>
                <a:lnTo>
                  <a:pt x="1479" y="10485"/>
                </a:lnTo>
                <a:lnTo>
                  <a:pt x="1462" y="10478"/>
                </a:lnTo>
                <a:lnTo>
                  <a:pt x="1442" y="10470"/>
                </a:lnTo>
                <a:lnTo>
                  <a:pt x="1421" y="10461"/>
                </a:lnTo>
                <a:lnTo>
                  <a:pt x="1397" y="10453"/>
                </a:lnTo>
                <a:lnTo>
                  <a:pt x="1370" y="10445"/>
                </a:lnTo>
                <a:lnTo>
                  <a:pt x="1343" y="10436"/>
                </a:lnTo>
                <a:lnTo>
                  <a:pt x="1288" y="10420"/>
                </a:lnTo>
                <a:lnTo>
                  <a:pt x="1236" y="10407"/>
                </a:lnTo>
                <a:lnTo>
                  <a:pt x="1191" y="10396"/>
                </a:lnTo>
                <a:lnTo>
                  <a:pt x="1157" y="10389"/>
                </a:lnTo>
                <a:lnTo>
                  <a:pt x="1132" y="10384"/>
                </a:lnTo>
                <a:lnTo>
                  <a:pt x="1106" y="10381"/>
                </a:lnTo>
                <a:lnTo>
                  <a:pt x="1080" y="10379"/>
                </a:lnTo>
                <a:lnTo>
                  <a:pt x="1054" y="10379"/>
                </a:lnTo>
                <a:lnTo>
                  <a:pt x="1028" y="10380"/>
                </a:lnTo>
                <a:lnTo>
                  <a:pt x="1003" y="10382"/>
                </a:lnTo>
                <a:lnTo>
                  <a:pt x="979" y="10386"/>
                </a:lnTo>
                <a:lnTo>
                  <a:pt x="955" y="10390"/>
                </a:lnTo>
                <a:lnTo>
                  <a:pt x="932" y="10396"/>
                </a:lnTo>
                <a:lnTo>
                  <a:pt x="910" y="10404"/>
                </a:lnTo>
                <a:lnTo>
                  <a:pt x="889" y="10412"/>
                </a:lnTo>
                <a:lnTo>
                  <a:pt x="869" y="10420"/>
                </a:lnTo>
                <a:lnTo>
                  <a:pt x="850" y="10431"/>
                </a:lnTo>
                <a:lnTo>
                  <a:pt x="834" y="10442"/>
                </a:lnTo>
                <a:lnTo>
                  <a:pt x="819" y="10454"/>
                </a:lnTo>
                <a:lnTo>
                  <a:pt x="805" y="10467"/>
                </a:lnTo>
                <a:lnTo>
                  <a:pt x="792" y="10483"/>
                </a:lnTo>
                <a:lnTo>
                  <a:pt x="779" y="10501"/>
                </a:lnTo>
                <a:lnTo>
                  <a:pt x="769" y="10519"/>
                </a:lnTo>
                <a:lnTo>
                  <a:pt x="759" y="10539"/>
                </a:lnTo>
                <a:lnTo>
                  <a:pt x="752" y="10559"/>
                </a:lnTo>
                <a:lnTo>
                  <a:pt x="746" y="10579"/>
                </a:lnTo>
                <a:lnTo>
                  <a:pt x="741" y="10601"/>
                </a:lnTo>
                <a:lnTo>
                  <a:pt x="737" y="10624"/>
                </a:lnTo>
                <a:lnTo>
                  <a:pt x="735" y="10647"/>
                </a:lnTo>
                <a:lnTo>
                  <a:pt x="733" y="10670"/>
                </a:lnTo>
                <a:lnTo>
                  <a:pt x="733" y="10694"/>
                </a:lnTo>
                <a:lnTo>
                  <a:pt x="734" y="10718"/>
                </a:lnTo>
                <a:lnTo>
                  <a:pt x="736" y="10743"/>
                </a:lnTo>
                <a:lnTo>
                  <a:pt x="740" y="10767"/>
                </a:lnTo>
                <a:lnTo>
                  <a:pt x="744" y="10792"/>
                </a:lnTo>
                <a:lnTo>
                  <a:pt x="748" y="10816"/>
                </a:lnTo>
                <a:lnTo>
                  <a:pt x="754" y="10841"/>
                </a:lnTo>
                <a:lnTo>
                  <a:pt x="759" y="10865"/>
                </a:lnTo>
                <a:lnTo>
                  <a:pt x="767" y="10889"/>
                </a:lnTo>
                <a:lnTo>
                  <a:pt x="774" y="10912"/>
                </a:lnTo>
                <a:lnTo>
                  <a:pt x="781" y="10935"/>
                </a:lnTo>
                <a:lnTo>
                  <a:pt x="790" y="10958"/>
                </a:lnTo>
                <a:lnTo>
                  <a:pt x="798" y="10980"/>
                </a:lnTo>
                <a:lnTo>
                  <a:pt x="806" y="11002"/>
                </a:lnTo>
                <a:lnTo>
                  <a:pt x="825" y="11042"/>
                </a:lnTo>
                <a:lnTo>
                  <a:pt x="844" y="11079"/>
                </a:lnTo>
                <a:lnTo>
                  <a:pt x="853" y="11096"/>
                </a:lnTo>
                <a:lnTo>
                  <a:pt x="863" y="11112"/>
                </a:lnTo>
                <a:lnTo>
                  <a:pt x="872" y="11126"/>
                </a:lnTo>
                <a:lnTo>
                  <a:pt x="881" y="11139"/>
                </a:lnTo>
                <a:lnTo>
                  <a:pt x="536" y="11144"/>
                </a:lnTo>
                <a:lnTo>
                  <a:pt x="537" y="11155"/>
                </a:lnTo>
                <a:lnTo>
                  <a:pt x="540" y="11168"/>
                </a:lnTo>
                <a:lnTo>
                  <a:pt x="544" y="11183"/>
                </a:lnTo>
                <a:lnTo>
                  <a:pt x="550" y="11198"/>
                </a:lnTo>
                <a:lnTo>
                  <a:pt x="565" y="11233"/>
                </a:lnTo>
                <a:lnTo>
                  <a:pt x="583" y="11269"/>
                </a:lnTo>
                <a:lnTo>
                  <a:pt x="602" y="11305"/>
                </a:lnTo>
                <a:lnTo>
                  <a:pt x="619" y="11337"/>
                </a:lnTo>
                <a:lnTo>
                  <a:pt x="636" y="11364"/>
                </a:lnTo>
                <a:lnTo>
                  <a:pt x="649" y="11382"/>
                </a:lnTo>
                <a:lnTo>
                  <a:pt x="671" y="11410"/>
                </a:lnTo>
                <a:lnTo>
                  <a:pt x="694" y="11435"/>
                </a:lnTo>
                <a:lnTo>
                  <a:pt x="718" y="11459"/>
                </a:lnTo>
                <a:lnTo>
                  <a:pt x="742" y="11482"/>
                </a:lnTo>
                <a:lnTo>
                  <a:pt x="767" y="11503"/>
                </a:lnTo>
                <a:lnTo>
                  <a:pt x="793" y="11522"/>
                </a:lnTo>
                <a:lnTo>
                  <a:pt x="820" y="11540"/>
                </a:lnTo>
                <a:lnTo>
                  <a:pt x="848" y="11557"/>
                </a:lnTo>
                <a:lnTo>
                  <a:pt x="876" y="11573"/>
                </a:lnTo>
                <a:lnTo>
                  <a:pt x="907" y="11585"/>
                </a:lnTo>
                <a:lnTo>
                  <a:pt x="938" y="11598"/>
                </a:lnTo>
                <a:lnTo>
                  <a:pt x="969" y="11608"/>
                </a:lnTo>
                <a:lnTo>
                  <a:pt x="1003" y="11617"/>
                </a:lnTo>
                <a:lnTo>
                  <a:pt x="1037" y="11623"/>
                </a:lnTo>
                <a:lnTo>
                  <a:pt x="1073" y="11628"/>
                </a:lnTo>
                <a:lnTo>
                  <a:pt x="1110" y="11632"/>
                </a:lnTo>
                <a:lnTo>
                  <a:pt x="1140" y="11633"/>
                </a:lnTo>
                <a:lnTo>
                  <a:pt x="1170" y="11633"/>
                </a:lnTo>
                <a:lnTo>
                  <a:pt x="1201" y="11631"/>
                </a:lnTo>
                <a:lnTo>
                  <a:pt x="1231" y="11628"/>
                </a:lnTo>
                <a:lnTo>
                  <a:pt x="1262" y="11622"/>
                </a:lnTo>
                <a:lnTo>
                  <a:pt x="1290" y="11616"/>
                </a:lnTo>
                <a:lnTo>
                  <a:pt x="1304" y="11611"/>
                </a:lnTo>
                <a:lnTo>
                  <a:pt x="1317" y="11607"/>
                </a:lnTo>
                <a:lnTo>
                  <a:pt x="1331" y="11602"/>
                </a:lnTo>
                <a:lnTo>
                  <a:pt x="1343" y="11597"/>
                </a:lnTo>
                <a:lnTo>
                  <a:pt x="1356" y="11590"/>
                </a:lnTo>
                <a:lnTo>
                  <a:pt x="1374" y="11580"/>
                </a:lnTo>
                <a:lnTo>
                  <a:pt x="1390" y="11570"/>
                </a:lnTo>
                <a:lnTo>
                  <a:pt x="1399" y="11565"/>
                </a:lnTo>
                <a:lnTo>
                  <a:pt x="1400" y="11576"/>
                </a:lnTo>
                <a:lnTo>
                  <a:pt x="1402" y="11585"/>
                </a:lnTo>
                <a:lnTo>
                  <a:pt x="1405" y="11596"/>
                </a:lnTo>
                <a:lnTo>
                  <a:pt x="1408" y="11604"/>
                </a:lnTo>
                <a:lnTo>
                  <a:pt x="1413" y="11613"/>
                </a:lnTo>
                <a:lnTo>
                  <a:pt x="1418" y="11623"/>
                </a:lnTo>
                <a:lnTo>
                  <a:pt x="1425" y="11631"/>
                </a:lnTo>
                <a:lnTo>
                  <a:pt x="1432" y="11640"/>
                </a:lnTo>
                <a:lnTo>
                  <a:pt x="1440" y="11647"/>
                </a:lnTo>
                <a:lnTo>
                  <a:pt x="1449" y="11655"/>
                </a:lnTo>
                <a:lnTo>
                  <a:pt x="1458" y="11663"/>
                </a:lnTo>
                <a:lnTo>
                  <a:pt x="1469" y="11669"/>
                </a:lnTo>
                <a:lnTo>
                  <a:pt x="1479" y="11676"/>
                </a:lnTo>
                <a:lnTo>
                  <a:pt x="1489" y="11682"/>
                </a:lnTo>
                <a:lnTo>
                  <a:pt x="1501" y="11688"/>
                </a:lnTo>
                <a:lnTo>
                  <a:pt x="1513" y="11693"/>
                </a:lnTo>
                <a:lnTo>
                  <a:pt x="1525" y="11698"/>
                </a:lnTo>
                <a:lnTo>
                  <a:pt x="1538" y="11702"/>
                </a:lnTo>
                <a:lnTo>
                  <a:pt x="1550" y="11706"/>
                </a:lnTo>
                <a:lnTo>
                  <a:pt x="1564" y="11710"/>
                </a:lnTo>
                <a:lnTo>
                  <a:pt x="1576" y="11713"/>
                </a:lnTo>
                <a:lnTo>
                  <a:pt x="1590" y="11715"/>
                </a:lnTo>
                <a:lnTo>
                  <a:pt x="1603" y="11717"/>
                </a:lnTo>
                <a:lnTo>
                  <a:pt x="1617" y="11718"/>
                </a:lnTo>
                <a:lnTo>
                  <a:pt x="1629" y="11719"/>
                </a:lnTo>
                <a:lnTo>
                  <a:pt x="1643" y="11719"/>
                </a:lnTo>
                <a:lnTo>
                  <a:pt x="1657" y="11718"/>
                </a:lnTo>
                <a:lnTo>
                  <a:pt x="1669" y="11717"/>
                </a:lnTo>
                <a:lnTo>
                  <a:pt x="1682" y="11715"/>
                </a:lnTo>
                <a:lnTo>
                  <a:pt x="1694" y="11713"/>
                </a:lnTo>
                <a:lnTo>
                  <a:pt x="1707" y="11710"/>
                </a:lnTo>
                <a:lnTo>
                  <a:pt x="1718" y="11705"/>
                </a:lnTo>
                <a:lnTo>
                  <a:pt x="1739" y="11697"/>
                </a:lnTo>
                <a:lnTo>
                  <a:pt x="1757" y="11690"/>
                </a:lnTo>
                <a:lnTo>
                  <a:pt x="1773" y="11681"/>
                </a:lnTo>
                <a:lnTo>
                  <a:pt x="1786" y="11674"/>
                </a:lnTo>
                <a:lnTo>
                  <a:pt x="1808" y="11663"/>
                </a:lnTo>
                <a:lnTo>
                  <a:pt x="1825" y="11653"/>
                </a:lnTo>
                <a:lnTo>
                  <a:pt x="1831" y="11650"/>
                </a:lnTo>
                <a:lnTo>
                  <a:pt x="1837" y="11648"/>
                </a:lnTo>
                <a:lnTo>
                  <a:pt x="1844" y="11648"/>
                </a:lnTo>
                <a:lnTo>
                  <a:pt x="1850" y="11649"/>
                </a:lnTo>
                <a:lnTo>
                  <a:pt x="1856" y="11652"/>
                </a:lnTo>
                <a:lnTo>
                  <a:pt x="1862" y="11656"/>
                </a:lnTo>
                <a:lnTo>
                  <a:pt x="1871" y="11663"/>
                </a:lnTo>
                <a:lnTo>
                  <a:pt x="1879" y="11671"/>
                </a:lnTo>
                <a:lnTo>
                  <a:pt x="1909" y="11701"/>
                </a:lnTo>
                <a:lnTo>
                  <a:pt x="1941" y="11731"/>
                </a:lnTo>
                <a:lnTo>
                  <a:pt x="1972" y="11760"/>
                </a:lnTo>
                <a:lnTo>
                  <a:pt x="2002" y="11789"/>
                </a:lnTo>
                <a:lnTo>
                  <a:pt x="2064" y="11850"/>
                </a:lnTo>
                <a:lnTo>
                  <a:pt x="2126" y="11909"/>
                </a:lnTo>
                <a:lnTo>
                  <a:pt x="2188" y="11968"/>
                </a:lnTo>
                <a:lnTo>
                  <a:pt x="2251" y="12026"/>
                </a:lnTo>
                <a:lnTo>
                  <a:pt x="2315" y="12085"/>
                </a:lnTo>
                <a:lnTo>
                  <a:pt x="2377" y="12145"/>
                </a:lnTo>
                <a:lnTo>
                  <a:pt x="2440" y="12203"/>
                </a:lnTo>
                <a:lnTo>
                  <a:pt x="2502" y="12264"/>
                </a:lnTo>
                <a:lnTo>
                  <a:pt x="2563" y="12323"/>
                </a:lnTo>
                <a:lnTo>
                  <a:pt x="2625" y="12382"/>
                </a:lnTo>
                <a:lnTo>
                  <a:pt x="2689" y="12440"/>
                </a:lnTo>
                <a:lnTo>
                  <a:pt x="2751" y="12499"/>
                </a:lnTo>
                <a:lnTo>
                  <a:pt x="2815" y="12556"/>
                </a:lnTo>
                <a:lnTo>
                  <a:pt x="2878" y="12615"/>
                </a:lnTo>
                <a:lnTo>
                  <a:pt x="2939" y="12675"/>
                </a:lnTo>
                <a:lnTo>
                  <a:pt x="3000" y="12734"/>
                </a:lnTo>
                <a:lnTo>
                  <a:pt x="3028" y="12763"/>
                </a:lnTo>
                <a:lnTo>
                  <a:pt x="3058" y="12793"/>
                </a:lnTo>
                <a:lnTo>
                  <a:pt x="3091" y="12824"/>
                </a:lnTo>
                <a:lnTo>
                  <a:pt x="3123" y="12855"/>
                </a:lnTo>
                <a:lnTo>
                  <a:pt x="3155" y="12886"/>
                </a:lnTo>
                <a:lnTo>
                  <a:pt x="3188" y="12916"/>
                </a:lnTo>
                <a:lnTo>
                  <a:pt x="3219" y="12944"/>
                </a:lnTo>
                <a:lnTo>
                  <a:pt x="3249" y="12970"/>
                </a:lnTo>
                <a:lnTo>
                  <a:pt x="3272" y="12992"/>
                </a:lnTo>
                <a:lnTo>
                  <a:pt x="3304" y="13023"/>
                </a:lnTo>
                <a:lnTo>
                  <a:pt x="3340" y="13058"/>
                </a:lnTo>
                <a:lnTo>
                  <a:pt x="3379" y="13097"/>
                </a:lnTo>
                <a:lnTo>
                  <a:pt x="3417" y="13134"/>
                </a:lnTo>
                <a:lnTo>
                  <a:pt x="3451" y="13166"/>
                </a:lnTo>
                <a:lnTo>
                  <a:pt x="3467" y="13180"/>
                </a:lnTo>
                <a:lnTo>
                  <a:pt x="3479" y="13191"/>
                </a:lnTo>
                <a:lnTo>
                  <a:pt x="3491" y="13199"/>
                </a:lnTo>
                <a:lnTo>
                  <a:pt x="3499" y="13205"/>
                </a:lnTo>
                <a:lnTo>
                  <a:pt x="3496" y="13212"/>
                </a:lnTo>
                <a:lnTo>
                  <a:pt x="3489" y="13228"/>
                </a:lnTo>
                <a:lnTo>
                  <a:pt x="3478" y="13251"/>
                </a:lnTo>
                <a:lnTo>
                  <a:pt x="3465" y="13278"/>
                </a:lnTo>
                <a:lnTo>
                  <a:pt x="3452" y="13306"/>
                </a:lnTo>
                <a:lnTo>
                  <a:pt x="3440" y="13334"/>
                </a:lnTo>
                <a:lnTo>
                  <a:pt x="3429" y="13359"/>
                </a:lnTo>
                <a:lnTo>
                  <a:pt x="3423" y="13378"/>
                </a:lnTo>
                <a:lnTo>
                  <a:pt x="3419" y="13397"/>
                </a:lnTo>
                <a:lnTo>
                  <a:pt x="3416" y="13417"/>
                </a:lnTo>
                <a:lnTo>
                  <a:pt x="3412" y="13436"/>
                </a:lnTo>
                <a:lnTo>
                  <a:pt x="3409" y="13456"/>
                </a:lnTo>
                <a:lnTo>
                  <a:pt x="3408" y="13474"/>
                </a:lnTo>
                <a:lnTo>
                  <a:pt x="3407" y="13493"/>
                </a:lnTo>
                <a:lnTo>
                  <a:pt x="3407" y="13513"/>
                </a:lnTo>
                <a:lnTo>
                  <a:pt x="3407" y="13532"/>
                </a:lnTo>
                <a:lnTo>
                  <a:pt x="3409" y="13551"/>
                </a:lnTo>
                <a:lnTo>
                  <a:pt x="3410" y="13568"/>
                </a:lnTo>
                <a:lnTo>
                  <a:pt x="3413" y="13587"/>
                </a:lnTo>
                <a:lnTo>
                  <a:pt x="3417" y="13606"/>
                </a:lnTo>
                <a:lnTo>
                  <a:pt x="3420" y="13624"/>
                </a:lnTo>
                <a:lnTo>
                  <a:pt x="3424" y="13642"/>
                </a:lnTo>
                <a:lnTo>
                  <a:pt x="3429" y="13659"/>
                </a:lnTo>
                <a:lnTo>
                  <a:pt x="3434" y="13677"/>
                </a:lnTo>
                <a:lnTo>
                  <a:pt x="3441" y="13695"/>
                </a:lnTo>
                <a:lnTo>
                  <a:pt x="3447" y="13712"/>
                </a:lnTo>
                <a:lnTo>
                  <a:pt x="3454" y="13730"/>
                </a:lnTo>
                <a:lnTo>
                  <a:pt x="3463" y="13746"/>
                </a:lnTo>
                <a:lnTo>
                  <a:pt x="3471" y="13762"/>
                </a:lnTo>
                <a:lnTo>
                  <a:pt x="3479" y="13779"/>
                </a:lnTo>
                <a:lnTo>
                  <a:pt x="3489" y="13794"/>
                </a:lnTo>
                <a:lnTo>
                  <a:pt x="3498" y="13810"/>
                </a:lnTo>
                <a:lnTo>
                  <a:pt x="3508" y="13826"/>
                </a:lnTo>
                <a:lnTo>
                  <a:pt x="3520" y="13840"/>
                </a:lnTo>
                <a:lnTo>
                  <a:pt x="3531" y="13855"/>
                </a:lnTo>
                <a:lnTo>
                  <a:pt x="3543" y="13870"/>
                </a:lnTo>
                <a:lnTo>
                  <a:pt x="3555" y="13884"/>
                </a:lnTo>
                <a:lnTo>
                  <a:pt x="3568" y="13898"/>
                </a:lnTo>
                <a:lnTo>
                  <a:pt x="3582" y="13910"/>
                </a:lnTo>
                <a:lnTo>
                  <a:pt x="3595" y="13924"/>
                </a:lnTo>
                <a:lnTo>
                  <a:pt x="3613" y="13940"/>
                </a:lnTo>
                <a:lnTo>
                  <a:pt x="3631" y="13955"/>
                </a:lnTo>
                <a:lnTo>
                  <a:pt x="3649" y="13969"/>
                </a:lnTo>
                <a:lnTo>
                  <a:pt x="3667" y="13981"/>
                </a:lnTo>
                <a:lnTo>
                  <a:pt x="3686" y="13994"/>
                </a:lnTo>
                <a:lnTo>
                  <a:pt x="3705" y="14004"/>
                </a:lnTo>
                <a:lnTo>
                  <a:pt x="3724" y="14014"/>
                </a:lnTo>
                <a:lnTo>
                  <a:pt x="3744" y="14023"/>
                </a:lnTo>
                <a:lnTo>
                  <a:pt x="3763" y="14032"/>
                </a:lnTo>
                <a:lnTo>
                  <a:pt x="3785" y="14040"/>
                </a:lnTo>
                <a:lnTo>
                  <a:pt x="3807" y="14047"/>
                </a:lnTo>
                <a:lnTo>
                  <a:pt x="3830" y="14054"/>
                </a:lnTo>
                <a:lnTo>
                  <a:pt x="3854" y="14060"/>
                </a:lnTo>
                <a:lnTo>
                  <a:pt x="3880" y="14066"/>
                </a:lnTo>
                <a:lnTo>
                  <a:pt x="3906" y="14071"/>
                </a:lnTo>
                <a:lnTo>
                  <a:pt x="3936" y="14078"/>
                </a:lnTo>
                <a:lnTo>
                  <a:pt x="3963" y="14082"/>
                </a:lnTo>
                <a:lnTo>
                  <a:pt x="3992" y="14084"/>
                </a:lnTo>
                <a:lnTo>
                  <a:pt x="4022" y="14085"/>
                </a:lnTo>
                <a:lnTo>
                  <a:pt x="4053" y="14084"/>
                </a:lnTo>
                <a:lnTo>
                  <a:pt x="4083" y="14082"/>
                </a:lnTo>
                <a:lnTo>
                  <a:pt x="4111" y="14078"/>
                </a:lnTo>
                <a:lnTo>
                  <a:pt x="4138" y="14073"/>
                </a:lnTo>
                <a:lnTo>
                  <a:pt x="4162" y="14068"/>
                </a:lnTo>
                <a:lnTo>
                  <a:pt x="4180" y="14063"/>
                </a:lnTo>
                <a:lnTo>
                  <a:pt x="4204" y="14056"/>
                </a:lnTo>
                <a:lnTo>
                  <a:pt x="4232" y="14047"/>
                </a:lnTo>
                <a:lnTo>
                  <a:pt x="4262" y="14038"/>
                </a:lnTo>
                <a:lnTo>
                  <a:pt x="4289" y="14027"/>
                </a:lnTo>
                <a:lnTo>
                  <a:pt x="4313" y="14017"/>
                </a:lnTo>
                <a:lnTo>
                  <a:pt x="4322" y="14012"/>
                </a:lnTo>
                <a:lnTo>
                  <a:pt x="4331" y="14007"/>
                </a:lnTo>
                <a:lnTo>
                  <a:pt x="4337" y="14001"/>
                </a:lnTo>
                <a:lnTo>
                  <a:pt x="4341" y="13997"/>
                </a:lnTo>
                <a:lnTo>
                  <a:pt x="4347" y="14000"/>
                </a:lnTo>
                <a:lnTo>
                  <a:pt x="4359" y="14009"/>
                </a:lnTo>
                <a:lnTo>
                  <a:pt x="4375" y="14021"/>
                </a:lnTo>
                <a:lnTo>
                  <a:pt x="4395" y="14038"/>
                </a:lnTo>
                <a:lnTo>
                  <a:pt x="4443" y="14081"/>
                </a:lnTo>
                <a:lnTo>
                  <a:pt x="4497" y="14130"/>
                </a:lnTo>
                <a:lnTo>
                  <a:pt x="4551" y="14180"/>
                </a:lnTo>
                <a:lnTo>
                  <a:pt x="4600" y="14227"/>
                </a:lnTo>
                <a:lnTo>
                  <a:pt x="4640" y="14264"/>
                </a:lnTo>
                <a:lnTo>
                  <a:pt x="4662" y="14287"/>
                </a:lnTo>
                <a:lnTo>
                  <a:pt x="4697" y="14322"/>
                </a:lnTo>
                <a:lnTo>
                  <a:pt x="4738" y="14360"/>
                </a:lnTo>
                <a:lnTo>
                  <a:pt x="4760" y="14380"/>
                </a:lnTo>
                <a:lnTo>
                  <a:pt x="4783" y="14398"/>
                </a:lnTo>
                <a:lnTo>
                  <a:pt x="4794" y="14406"/>
                </a:lnTo>
                <a:lnTo>
                  <a:pt x="4807" y="14413"/>
                </a:lnTo>
                <a:lnTo>
                  <a:pt x="4818" y="14422"/>
                </a:lnTo>
                <a:lnTo>
                  <a:pt x="4831" y="14428"/>
                </a:lnTo>
                <a:lnTo>
                  <a:pt x="4844" y="14434"/>
                </a:lnTo>
                <a:lnTo>
                  <a:pt x="4857" y="14439"/>
                </a:lnTo>
                <a:lnTo>
                  <a:pt x="4871" y="14445"/>
                </a:lnTo>
                <a:lnTo>
                  <a:pt x="4883" y="14448"/>
                </a:lnTo>
                <a:lnTo>
                  <a:pt x="4897" y="14451"/>
                </a:lnTo>
                <a:lnTo>
                  <a:pt x="4910" y="14453"/>
                </a:lnTo>
                <a:lnTo>
                  <a:pt x="4924" y="14453"/>
                </a:lnTo>
                <a:lnTo>
                  <a:pt x="4937" y="14453"/>
                </a:lnTo>
                <a:lnTo>
                  <a:pt x="4952" y="14451"/>
                </a:lnTo>
                <a:lnTo>
                  <a:pt x="4966" y="14449"/>
                </a:lnTo>
                <a:lnTo>
                  <a:pt x="4980" y="14444"/>
                </a:lnTo>
                <a:lnTo>
                  <a:pt x="4994" y="14438"/>
                </a:lnTo>
                <a:lnTo>
                  <a:pt x="5008" y="14431"/>
                </a:lnTo>
                <a:lnTo>
                  <a:pt x="5023" y="14422"/>
                </a:lnTo>
                <a:lnTo>
                  <a:pt x="5038" y="14411"/>
                </a:lnTo>
                <a:lnTo>
                  <a:pt x="5051" y="14400"/>
                </a:lnTo>
                <a:lnTo>
                  <a:pt x="5062" y="14389"/>
                </a:lnTo>
                <a:lnTo>
                  <a:pt x="5071" y="14378"/>
                </a:lnTo>
                <a:lnTo>
                  <a:pt x="5079" y="14366"/>
                </a:lnTo>
                <a:lnTo>
                  <a:pt x="5087" y="14354"/>
                </a:lnTo>
                <a:lnTo>
                  <a:pt x="5093" y="14340"/>
                </a:lnTo>
                <a:lnTo>
                  <a:pt x="5098" y="14325"/>
                </a:lnTo>
                <a:lnTo>
                  <a:pt x="5102" y="14312"/>
                </a:lnTo>
                <a:lnTo>
                  <a:pt x="5106" y="14297"/>
                </a:lnTo>
                <a:lnTo>
                  <a:pt x="5107" y="14282"/>
                </a:lnTo>
                <a:lnTo>
                  <a:pt x="5108" y="14267"/>
                </a:lnTo>
                <a:lnTo>
                  <a:pt x="5107" y="14251"/>
                </a:lnTo>
                <a:lnTo>
                  <a:pt x="5103" y="14237"/>
                </a:lnTo>
                <a:lnTo>
                  <a:pt x="5099" y="14222"/>
                </a:lnTo>
                <a:lnTo>
                  <a:pt x="5094" y="14207"/>
                </a:lnTo>
                <a:lnTo>
                  <a:pt x="5087" y="14193"/>
                </a:lnTo>
                <a:lnTo>
                  <a:pt x="5077" y="14179"/>
                </a:lnTo>
                <a:lnTo>
                  <a:pt x="5064" y="14163"/>
                </a:lnTo>
                <a:lnTo>
                  <a:pt x="5044" y="14141"/>
                </a:lnTo>
                <a:lnTo>
                  <a:pt x="5017" y="14115"/>
                </a:lnTo>
                <a:lnTo>
                  <a:pt x="4984" y="14085"/>
                </a:lnTo>
                <a:lnTo>
                  <a:pt x="4910" y="14016"/>
                </a:lnTo>
                <a:lnTo>
                  <a:pt x="4828" y="13941"/>
                </a:lnTo>
                <a:lnTo>
                  <a:pt x="4748" y="13869"/>
                </a:lnTo>
                <a:lnTo>
                  <a:pt x="4678" y="13806"/>
                </a:lnTo>
                <a:lnTo>
                  <a:pt x="4651" y="13780"/>
                </a:lnTo>
                <a:lnTo>
                  <a:pt x="4629" y="13759"/>
                </a:lnTo>
                <a:lnTo>
                  <a:pt x="4615" y="13743"/>
                </a:lnTo>
                <a:lnTo>
                  <a:pt x="4608" y="13735"/>
                </a:lnTo>
                <a:lnTo>
                  <a:pt x="4637" y="13719"/>
                </a:lnTo>
                <a:lnTo>
                  <a:pt x="4665" y="13703"/>
                </a:lnTo>
                <a:lnTo>
                  <a:pt x="4692" y="13687"/>
                </a:lnTo>
                <a:lnTo>
                  <a:pt x="4720" y="13670"/>
                </a:lnTo>
                <a:lnTo>
                  <a:pt x="4748" y="13652"/>
                </a:lnTo>
                <a:lnTo>
                  <a:pt x="4778" y="13635"/>
                </a:lnTo>
                <a:lnTo>
                  <a:pt x="4807" y="13619"/>
                </a:lnTo>
                <a:lnTo>
                  <a:pt x="4838" y="13604"/>
                </a:lnTo>
                <a:lnTo>
                  <a:pt x="4871" y="13588"/>
                </a:lnTo>
                <a:lnTo>
                  <a:pt x="4903" y="13575"/>
                </a:lnTo>
                <a:lnTo>
                  <a:pt x="4935" y="13562"/>
                </a:lnTo>
                <a:lnTo>
                  <a:pt x="4968" y="13549"/>
                </a:lnTo>
                <a:lnTo>
                  <a:pt x="5000" y="13537"/>
                </a:lnTo>
                <a:lnTo>
                  <a:pt x="5033" y="13525"/>
                </a:lnTo>
                <a:lnTo>
                  <a:pt x="5066" y="13511"/>
                </a:lnTo>
                <a:lnTo>
                  <a:pt x="5100" y="13497"/>
                </a:lnTo>
                <a:lnTo>
                  <a:pt x="5147" y="13480"/>
                </a:lnTo>
                <a:lnTo>
                  <a:pt x="5197" y="13462"/>
                </a:lnTo>
                <a:lnTo>
                  <a:pt x="5250" y="13445"/>
                </a:lnTo>
                <a:lnTo>
                  <a:pt x="5305" y="13429"/>
                </a:lnTo>
                <a:lnTo>
                  <a:pt x="5362" y="13415"/>
                </a:lnTo>
                <a:lnTo>
                  <a:pt x="5421" y="13400"/>
                </a:lnTo>
                <a:lnTo>
                  <a:pt x="5482" y="13387"/>
                </a:lnTo>
                <a:lnTo>
                  <a:pt x="5542" y="13374"/>
                </a:lnTo>
                <a:lnTo>
                  <a:pt x="5604" y="13364"/>
                </a:lnTo>
                <a:lnTo>
                  <a:pt x="5664" y="13353"/>
                </a:lnTo>
                <a:lnTo>
                  <a:pt x="5726" y="13344"/>
                </a:lnTo>
                <a:lnTo>
                  <a:pt x="5786" y="13335"/>
                </a:lnTo>
                <a:lnTo>
                  <a:pt x="5845" y="13328"/>
                </a:lnTo>
                <a:lnTo>
                  <a:pt x="5902" y="13322"/>
                </a:lnTo>
                <a:lnTo>
                  <a:pt x="5959" y="13318"/>
                </a:lnTo>
                <a:lnTo>
                  <a:pt x="6012" y="13313"/>
                </a:lnTo>
                <a:lnTo>
                  <a:pt x="6057" y="13312"/>
                </a:lnTo>
                <a:lnTo>
                  <a:pt x="6104" y="13312"/>
                </a:lnTo>
                <a:lnTo>
                  <a:pt x="6126" y="13312"/>
                </a:lnTo>
                <a:lnTo>
                  <a:pt x="6149" y="13311"/>
                </a:lnTo>
                <a:lnTo>
                  <a:pt x="6171" y="13310"/>
                </a:lnTo>
                <a:lnTo>
                  <a:pt x="6192" y="13308"/>
                </a:lnTo>
                <a:lnTo>
                  <a:pt x="6212" y="13305"/>
                </a:lnTo>
                <a:lnTo>
                  <a:pt x="6230" y="13300"/>
                </a:lnTo>
                <a:lnTo>
                  <a:pt x="6239" y="13297"/>
                </a:lnTo>
                <a:lnTo>
                  <a:pt x="6247" y="13294"/>
                </a:lnTo>
                <a:lnTo>
                  <a:pt x="6256" y="13290"/>
                </a:lnTo>
                <a:lnTo>
                  <a:pt x="6263" y="13286"/>
                </a:lnTo>
                <a:lnTo>
                  <a:pt x="6269" y="13281"/>
                </a:lnTo>
                <a:lnTo>
                  <a:pt x="6276" y="13276"/>
                </a:lnTo>
                <a:lnTo>
                  <a:pt x="6282" y="13271"/>
                </a:lnTo>
                <a:lnTo>
                  <a:pt x="6287" y="13264"/>
                </a:lnTo>
                <a:lnTo>
                  <a:pt x="6292" y="13257"/>
                </a:lnTo>
                <a:lnTo>
                  <a:pt x="6296" y="13250"/>
                </a:lnTo>
                <a:lnTo>
                  <a:pt x="6299" y="13241"/>
                </a:lnTo>
                <a:lnTo>
                  <a:pt x="6303" y="13232"/>
                </a:lnTo>
                <a:lnTo>
                  <a:pt x="6304" y="13225"/>
                </a:lnTo>
                <a:lnTo>
                  <a:pt x="6305" y="13217"/>
                </a:lnTo>
                <a:lnTo>
                  <a:pt x="6306" y="13210"/>
                </a:lnTo>
                <a:lnTo>
                  <a:pt x="6306" y="13202"/>
                </a:lnTo>
                <a:lnTo>
                  <a:pt x="6305" y="13185"/>
                </a:lnTo>
                <a:lnTo>
                  <a:pt x="6301" y="13168"/>
                </a:lnTo>
                <a:lnTo>
                  <a:pt x="6298" y="13149"/>
                </a:lnTo>
                <a:lnTo>
                  <a:pt x="6293" y="13130"/>
                </a:lnTo>
                <a:lnTo>
                  <a:pt x="6287" y="13112"/>
                </a:lnTo>
                <a:lnTo>
                  <a:pt x="6281" y="13092"/>
                </a:lnTo>
                <a:lnTo>
                  <a:pt x="6268" y="13053"/>
                </a:lnTo>
                <a:lnTo>
                  <a:pt x="6256" y="13013"/>
                </a:lnTo>
                <a:lnTo>
                  <a:pt x="6250" y="12993"/>
                </a:lnTo>
                <a:lnTo>
                  <a:pt x="6245" y="12975"/>
                </a:lnTo>
                <a:lnTo>
                  <a:pt x="6242" y="12956"/>
                </a:lnTo>
                <a:lnTo>
                  <a:pt x="6241" y="12938"/>
                </a:lnTo>
                <a:lnTo>
                  <a:pt x="6239" y="12890"/>
                </a:lnTo>
                <a:lnTo>
                  <a:pt x="6238" y="12846"/>
                </a:lnTo>
                <a:lnTo>
                  <a:pt x="6238" y="12825"/>
                </a:lnTo>
                <a:lnTo>
                  <a:pt x="6238" y="12805"/>
                </a:lnTo>
                <a:lnTo>
                  <a:pt x="6239" y="12785"/>
                </a:lnTo>
                <a:lnTo>
                  <a:pt x="6241" y="12767"/>
                </a:lnTo>
                <a:lnTo>
                  <a:pt x="6243" y="12748"/>
                </a:lnTo>
                <a:lnTo>
                  <a:pt x="6246" y="12730"/>
                </a:lnTo>
                <a:lnTo>
                  <a:pt x="6249" y="12711"/>
                </a:lnTo>
                <a:lnTo>
                  <a:pt x="6253" y="12693"/>
                </a:lnTo>
                <a:lnTo>
                  <a:pt x="6259" y="12676"/>
                </a:lnTo>
                <a:lnTo>
                  <a:pt x="6265" y="12658"/>
                </a:lnTo>
                <a:lnTo>
                  <a:pt x="6272" y="12640"/>
                </a:lnTo>
                <a:lnTo>
                  <a:pt x="6281" y="12622"/>
                </a:lnTo>
                <a:lnTo>
                  <a:pt x="6298" y="12586"/>
                </a:lnTo>
                <a:lnTo>
                  <a:pt x="6319" y="12552"/>
                </a:lnTo>
                <a:lnTo>
                  <a:pt x="6340" y="12521"/>
                </a:lnTo>
                <a:lnTo>
                  <a:pt x="6364" y="12493"/>
                </a:lnTo>
                <a:lnTo>
                  <a:pt x="6388" y="12467"/>
                </a:lnTo>
                <a:lnTo>
                  <a:pt x="6414" y="12442"/>
                </a:lnTo>
                <a:lnTo>
                  <a:pt x="6440" y="12422"/>
                </a:lnTo>
                <a:lnTo>
                  <a:pt x="6469" y="12403"/>
                </a:lnTo>
                <a:lnTo>
                  <a:pt x="6498" y="12387"/>
                </a:lnTo>
                <a:lnTo>
                  <a:pt x="6528" y="12372"/>
                </a:lnTo>
                <a:lnTo>
                  <a:pt x="6558" y="12361"/>
                </a:lnTo>
                <a:lnTo>
                  <a:pt x="6591" y="12350"/>
                </a:lnTo>
                <a:lnTo>
                  <a:pt x="6623" y="12343"/>
                </a:lnTo>
                <a:lnTo>
                  <a:pt x="6656" y="12337"/>
                </a:lnTo>
                <a:lnTo>
                  <a:pt x="6689" y="12334"/>
                </a:lnTo>
                <a:lnTo>
                  <a:pt x="6722" y="12332"/>
                </a:lnTo>
                <a:lnTo>
                  <a:pt x="6757" y="12333"/>
                </a:lnTo>
                <a:lnTo>
                  <a:pt x="6791" y="12335"/>
                </a:lnTo>
                <a:lnTo>
                  <a:pt x="6826" y="12339"/>
                </a:lnTo>
                <a:lnTo>
                  <a:pt x="6860" y="12344"/>
                </a:lnTo>
                <a:lnTo>
                  <a:pt x="6895" y="12352"/>
                </a:lnTo>
                <a:lnTo>
                  <a:pt x="6929" y="12361"/>
                </a:lnTo>
                <a:lnTo>
                  <a:pt x="6963" y="12372"/>
                </a:lnTo>
                <a:lnTo>
                  <a:pt x="6997" y="12384"/>
                </a:lnTo>
                <a:lnTo>
                  <a:pt x="7031" y="12399"/>
                </a:lnTo>
                <a:lnTo>
                  <a:pt x="7064" y="12413"/>
                </a:lnTo>
                <a:lnTo>
                  <a:pt x="7096" y="12430"/>
                </a:lnTo>
                <a:lnTo>
                  <a:pt x="7128" y="12449"/>
                </a:lnTo>
                <a:lnTo>
                  <a:pt x="7159" y="12469"/>
                </a:lnTo>
                <a:lnTo>
                  <a:pt x="7189" y="12488"/>
                </a:lnTo>
                <a:lnTo>
                  <a:pt x="7220" y="12511"/>
                </a:lnTo>
                <a:lnTo>
                  <a:pt x="7248" y="12534"/>
                </a:lnTo>
                <a:lnTo>
                  <a:pt x="7272" y="12555"/>
                </a:lnTo>
                <a:lnTo>
                  <a:pt x="7296" y="12577"/>
                </a:lnTo>
                <a:lnTo>
                  <a:pt x="7320" y="12599"/>
                </a:lnTo>
                <a:lnTo>
                  <a:pt x="7343" y="12621"/>
                </a:lnTo>
                <a:lnTo>
                  <a:pt x="7366" y="12644"/>
                </a:lnTo>
                <a:lnTo>
                  <a:pt x="7388" y="12668"/>
                </a:lnTo>
                <a:lnTo>
                  <a:pt x="7410" y="12692"/>
                </a:lnTo>
                <a:lnTo>
                  <a:pt x="7432" y="12717"/>
                </a:lnTo>
                <a:lnTo>
                  <a:pt x="7453" y="12743"/>
                </a:lnTo>
                <a:lnTo>
                  <a:pt x="7472" y="12768"/>
                </a:lnTo>
                <a:lnTo>
                  <a:pt x="7492" y="12794"/>
                </a:lnTo>
                <a:lnTo>
                  <a:pt x="7512" y="12820"/>
                </a:lnTo>
                <a:lnTo>
                  <a:pt x="7531" y="12847"/>
                </a:lnTo>
                <a:lnTo>
                  <a:pt x="7549" y="12874"/>
                </a:lnTo>
                <a:lnTo>
                  <a:pt x="7566" y="12903"/>
                </a:lnTo>
                <a:lnTo>
                  <a:pt x="7584" y="12931"/>
                </a:lnTo>
                <a:lnTo>
                  <a:pt x="7601" y="12960"/>
                </a:lnTo>
                <a:lnTo>
                  <a:pt x="7619" y="12988"/>
                </a:lnTo>
                <a:lnTo>
                  <a:pt x="7635" y="13019"/>
                </a:lnTo>
                <a:lnTo>
                  <a:pt x="7652" y="13048"/>
                </a:lnTo>
                <a:lnTo>
                  <a:pt x="7668" y="13077"/>
                </a:lnTo>
                <a:lnTo>
                  <a:pt x="7683" y="13107"/>
                </a:lnTo>
                <a:lnTo>
                  <a:pt x="7699" y="13138"/>
                </a:lnTo>
                <a:lnTo>
                  <a:pt x="7714" y="13169"/>
                </a:lnTo>
                <a:lnTo>
                  <a:pt x="7722" y="13189"/>
                </a:lnTo>
                <a:lnTo>
                  <a:pt x="7737" y="13220"/>
                </a:lnTo>
                <a:lnTo>
                  <a:pt x="7753" y="13260"/>
                </a:lnTo>
                <a:lnTo>
                  <a:pt x="7772" y="13303"/>
                </a:lnTo>
                <a:lnTo>
                  <a:pt x="7790" y="13345"/>
                </a:lnTo>
                <a:lnTo>
                  <a:pt x="7806" y="13383"/>
                </a:lnTo>
                <a:lnTo>
                  <a:pt x="7811" y="13399"/>
                </a:lnTo>
                <a:lnTo>
                  <a:pt x="7816" y="13413"/>
                </a:lnTo>
                <a:lnTo>
                  <a:pt x="7819" y="13424"/>
                </a:lnTo>
                <a:lnTo>
                  <a:pt x="7820" y="13432"/>
                </a:lnTo>
                <a:lnTo>
                  <a:pt x="7795" y="13440"/>
                </a:lnTo>
                <a:lnTo>
                  <a:pt x="7769" y="13447"/>
                </a:lnTo>
                <a:lnTo>
                  <a:pt x="7742" y="13455"/>
                </a:lnTo>
                <a:lnTo>
                  <a:pt x="7714" y="13461"/>
                </a:lnTo>
                <a:lnTo>
                  <a:pt x="7685" y="13467"/>
                </a:lnTo>
                <a:lnTo>
                  <a:pt x="7657" y="13474"/>
                </a:lnTo>
                <a:lnTo>
                  <a:pt x="7631" y="13482"/>
                </a:lnTo>
                <a:lnTo>
                  <a:pt x="7605" y="13490"/>
                </a:lnTo>
                <a:lnTo>
                  <a:pt x="7580" y="13499"/>
                </a:lnTo>
                <a:lnTo>
                  <a:pt x="7554" y="13508"/>
                </a:lnTo>
                <a:lnTo>
                  <a:pt x="7528" y="13516"/>
                </a:lnTo>
                <a:lnTo>
                  <a:pt x="7501" y="13524"/>
                </a:lnTo>
                <a:lnTo>
                  <a:pt x="7474" y="13532"/>
                </a:lnTo>
                <a:lnTo>
                  <a:pt x="7448" y="13540"/>
                </a:lnTo>
                <a:lnTo>
                  <a:pt x="7422" y="13549"/>
                </a:lnTo>
                <a:lnTo>
                  <a:pt x="7396" y="13557"/>
                </a:lnTo>
                <a:lnTo>
                  <a:pt x="7344" y="13576"/>
                </a:lnTo>
                <a:lnTo>
                  <a:pt x="7293" y="13595"/>
                </a:lnTo>
                <a:lnTo>
                  <a:pt x="7244" y="13613"/>
                </a:lnTo>
                <a:lnTo>
                  <a:pt x="7196" y="13633"/>
                </a:lnTo>
                <a:lnTo>
                  <a:pt x="7148" y="13652"/>
                </a:lnTo>
                <a:lnTo>
                  <a:pt x="7099" y="13672"/>
                </a:lnTo>
                <a:lnTo>
                  <a:pt x="7051" y="13692"/>
                </a:lnTo>
                <a:lnTo>
                  <a:pt x="7001" y="13712"/>
                </a:lnTo>
                <a:lnTo>
                  <a:pt x="6956" y="13731"/>
                </a:lnTo>
                <a:lnTo>
                  <a:pt x="6910" y="13750"/>
                </a:lnTo>
                <a:lnTo>
                  <a:pt x="6864" y="13771"/>
                </a:lnTo>
                <a:lnTo>
                  <a:pt x="6817" y="13793"/>
                </a:lnTo>
                <a:lnTo>
                  <a:pt x="6770" y="13816"/>
                </a:lnTo>
                <a:lnTo>
                  <a:pt x="6723" y="13840"/>
                </a:lnTo>
                <a:lnTo>
                  <a:pt x="6676" y="13864"/>
                </a:lnTo>
                <a:lnTo>
                  <a:pt x="6631" y="13889"/>
                </a:lnTo>
                <a:lnTo>
                  <a:pt x="6585" y="13916"/>
                </a:lnTo>
                <a:lnTo>
                  <a:pt x="6539" y="13942"/>
                </a:lnTo>
                <a:lnTo>
                  <a:pt x="6495" y="13968"/>
                </a:lnTo>
                <a:lnTo>
                  <a:pt x="6451" y="13994"/>
                </a:lnTo>
                <a:lnTo>
                  <a:pt x="6366" y="14046"/>
                </a:lnTo>
                <a:lnTo>
                  <a:pt x="6287" y="14098"/>
                </a:lnTo>
                <a:lnTo>
                  <a:pt x="6244" y="14127"/>
                </a:lnTo>
                <a:lnTo>
                  <a:pt x="6203" y="14155"/>
                </a:lnTo>
                <a:lnTo>
                  <a:pt x="6163" y="14184"/>
                </a:lnTo>
                <a:lnTo>
                  <a:pt x="6123" y="14214"/>
                </a:lnTo>
                <a:lnTo>
                  <a:pt x="6084" y="14243"/>
                </a:lnTo>
                <a:lnTo>
                  <a:pt x="6048" y="14273"/>
                </a:lnTo>
                <a:lnTo>
                  <a:pt x="6011" y="14303"/>
                </a:lnTo>
                <a:lnTo>
                  <a:pt x="5975" y="14334"/>
                </a:lnTo>
                <a:lnTo>
                  <a:pt x="5939" y="14366"/>
                </a:lnTo>
                <a:lnTo>
                  <a:pt x="5905" y="14399"/>
                </a:lnTo>
                <a:lnTo>
                  <a:pt x="5870" y="14431"/>
                </a:lnTo>
                <a:lnTo>
                  <a:pt x="5837" y="14466"/>
                </a:lnTo>
                <a:lnTo>
                  <a:pt x="5803" y="14501"/>
                </a:lnTo>
                <a:lnTo>
                  <a:pt x="5770" y="14538"/>
                </a:lnTo>
                <a:lnTo>
                  <a:pt x="5736" y="14575"/>
                </a:lnTo>
                <a:lnTo>
                  <a:pt x="5704" y="14614"/>
                </a:lnTo>
                <a:lnTo>
                  <a:pt x="5692" y="14629"/>
                </a:lnTo>
                <a:lnTo>
                  <a:pt x="5679" y="14646"/>
                </a:lnTo>
                <a:lnTo>
                  <a:pt x="5665" y="14665"/>
                </a:lnTo>
                <a:lnTo>
                  <a:pt x="5651" y="14685"/>
                </a:lnTo>
                <a:lnTo>
                  <a:pt x="5636" y="14707"/>
                </a:lnTo>
                <a:lnTo>
                  <a:pt x="5622" y="14730"/>
                </a:lnTo>
                <a:lnTo>
                  <a:pt x="5607" y="14754"/>
                </a:lnTo>
                <a:lnTo>
                  <a:pt x="5593" y="14779"/>
                </a:lnTo>
                <a:lnTo>
                  <a:pt x="5579" y="14804"/>
                </a:lnTo>
                <a:lnTo>
                  <a:pt x="5566" y="14829"/>
                </a:lnTo>
                <a:lnTo>
                  <a:pt x="5554" y="14854"/>
                </a:lnTo>
                <a:lnTo>
                  <a:pt x="5542" y="14880"/>
                </a:lnTo>
                <a:lnTo>
                  <a:pt x="5533" y="14904"/>
                </a:lnTo>
                <a:lnTo>
                  <a:pt x="5523" y="14927"/>
                </a:lnTo>
                <a:lnTo>
                  <a:pt x="5517" y="14949"/>
                </a:lnTo>
                <a:lnTo>
                  <a:pt x="5512" y="14969"/>
                </a:lnTo>
                <a:lnTo>
                  <a:pt x="5510" y="14984"/>
                </a:lnTo>
                <a:lnTo>
                  <a:pt x="5508" y="14999"/>
                </a:lnTo>
                <a:lnTo>
                  <a:pt x="5507" y="15013"/>
                </a:lnTo>
                <a:lnTo>
                  <a:pt x="5507" y="15028"/>
                </a:lnTo>
                <a:lnTo>
                  <a:pt x="5508" y="15043"/>
                </a:lnTo>
                <a:lnTo>
                  <a:pt x="5509" y="15058"/>
                </a:lnTo>
                <a:lnTo>
                  <a:pt x="5510" y="15073"/>
                </a:lnTo>
                <a:lnTo>
                  <a:pt x="5513" y="15088"/>
                </a:lnTo>
                <a:lnTo>
                  <a:pt x="5519" y="15116"/>
                </a:lnTo>
                <a:lnTo>
                  <a:pt x="5528" y="15145"/>
                </a:lnTo>
                <a:lnTo>
                  <a:pt x="5537" y="15172"/>
                </a:lnTo>
                <a:lnTo>
                  <a:pt x="5548" y="15199"/>
                </a:lnTo>
                <a:lnTo>
                  <a:pt x="5561" y="15226"/>
                </a:lnTo>
                <a:lnTo>
                  <a:pt x="5575" y="15251"/>
                </a:lnTo>
                <a:lnTo>
                  <a:pt x="5589" y="15275"/>
                </a:lnTo>
                <a:lnTo>
                  <a:pt x="5604" y="15297"/>
                </a:lnTo>
                <a:lnTo>
                  <a:pt x="5618" y="15318"/>
                </a:lnTo>
                <a:lnTo>
                  <a:pt x="5633" y="15335"/>
                </a:lnTo>
                <a:lnTo>
                  <a:pt x="5647" y="15352"/>
                </a:lnTo>
                <a:lnTo>
                  <a:pt x="5660" y="15367"/>
                </a:lnTo>
                <a:lnTo>
                  <a:pt x="5694" y="15399"/>
                </a:lnTo>
                <a:lnTo>
                  <a:pt x="5729" y="15433"/>
                </a:lnTo>
                <a:lnTo>
                  <a:pt x="5748" y="15448"/>
                </a:lnTo>
                <a:lnTo>
                  <a:pt x="5768" y="15464"/>
                </a:lnTo>
                <a:lnTo>
                  <a:pt x="5788" y="15479"/>
                </a:lnTo>
                <a:lnTo>
                  <a:pt x="5807" y="15493"/>
                </a:lnTo>
                <a:lnTo>
                  <a:pt x="5828" y="15508"/>
                </a:lnTo>
                <a:lnTo>
                  <a:pt x="5849" y="15521"/>
                </a:lnTo>
                <a:lnTo>
                  <a:pt x="5871" y="15534"/>
                </a:lnTo>
                <a:lnTo>
                  <a:pt x="5894" y="15547"/>
                </a:lnTo>
                <a:lnTo>
                  <a:pt x="5917" y="15557"/>
                </a:lnTo>
                <a:lnTo>
                  <a:pt x="5941" y="15567"/>
                </a:lnTo>
                <a:lnTo>
                  <a:pt x="5965" y="15577"/>
                </a:lnTo>
                <a:lnTo>
                  <a:pt x="5990" y="15584"/>
                </a:lnTo>
                <a:lnTo>
                  <a:pt x="6023" y="15595"/>
                </a:lnTo>
                <a:lnTo>
                  <a:pt x="6049" y="15602"/>
                </a:lnTo>
                <a:lnTo>
                  <a:pt x="6070" y="15608"/>
                </a:lnTo>
                <a:lnTo>
                  <a:pt x="6085" y="15611"/>
                </a:lnTo>
                <a:lnTo>
                  <a:pt x="6092" y="15612"/>
                </a:lnTo>
                <a:lnTo>
                  <a:pt x="6097" y="15611"/>
                </a:lnTo>
                <a:lnTo>
                  <a:pt x="6102" y="15610"/>
                </a:lnTo>
                <a:lnTo>
                  <a:pt x="6106" y="15608"/>
                </a:lnTo>
                <a:lnTo>
                  <a:pt x="6109" y="15605"/>
                </a:lnTo>
                <a:lnTo>
                  <a:pt x="6112" y="15601"/>
                </a:lnTo>
                <a:lnTo>
                  <a:pt x="6116" y="15596"/>
                </a:lnTo>
                <a:lnTo>
                  <a:pt x="6118" y="15589"/>
                </a:lnTo>
                <a:lnTo>
                  <a:pt x="6126" y="15553"/>
                </a:lnTo>
                <a:lnTo>
                  <a:pt x="6140" y="15493"/>
                </a:lnTo>
                <a:lnTo>
                  <a:pt x="6149" y="15455"/>
                </a:lnTo>
                <a:lnTo>
                  <a:pt x="6162" y="15409"/>
                </a:lnTo>
                <a:lnTo>
                  <a:pt x="6170" y="15382"/>
                </a:lnTo>
                <a:lnTo>
                  <a:pt x="6179" y="15355"/>
                </a:lnTo>
                <a:lnTo>
                  <a:pt x="6190" y="15326"/>
                </a:lnTo>
                <a:lnTo>
                  <a:pt x="6201" y="15295"/>
                </a:lnTo>
                <a:lnTo>
                  <a:pt x="6221" y="15244"/>
                </a:lnTo>
                <a:lnTo>
                  <a:pt x="6242" y="15196"/>
                </a:lnTo>
                <a:lnTo>
                  <a:pt x="6264" y="15148"/>
                </a:lnTo>
                <a:lnTo>
                  <a:pt x="6287" y="15102"/>
                </a:lnTo>
                <a:lnTo>
                  <a:pt x="6310" y="15057"/>
                </a:lnTo>
                <a:lnTo>
                  <a:pt x="6334" y="15013"/>
                </a:lnTo>
                <a:lnTo>
                  <a:pt x="6359" y="14971"/>
                </a:lnTo>
                <a:lnTo>
                  <a:pt x="6385" y="14929"/>
                </a:lnTo>
                <a:lnTo>
                  <a:pt x="6411" y="14887"/>
                </a:lnTo>
                <a:lnTo>
                  <a:pt x="6438" y="14846"/>
                </a:lnTo>
                <a:lnTo>
                  <a:pt x="6467" y="14806"/>
                </a:lnTo>
                <a:lnTo>
                  <a:pt x="6495" y="14767"/>
                </a:lnTo>
                <a:lnTo>
                  <a:pt x="6525" y="14728"/>
                </a:lnTo>
                <a:lnTo>
                  <a:pt x="6555" y="14688"/>
                </a:lnTo>
                <a:lnTo>
                  <a:pt x="6586" y="14650"/>
                </a:lnTo>
                <a:lnTo>
                  <a:pt x="6618" y="14611"/>
                </a:lnTo>
                <a:lnTo>
                  <a:pt x="6640" y="14585"/>
                </a:lnTo>
                <a:lnTo>
                  <a:pt x="6663" y="14559"/>
                </a:lnTo>
                <a:lnTo>
                  <a:pt x="6687" y="14531"/>
                </a:lnTo>
                <a:lnTo>
                  <a:pt x="6711" y="14505"/>
                </a:lnTo>
                <a:lnTo>
                  <a:pt x="6761" y="14453"/>
                </a:lnTo>
                <a:lnTo>
                  <a:pt x="6813" y="14402"/>
                </a:lnTo>
                <a:lnTo>
                  <a:pt x="6868" y="14352"/>
                </a:lnTo>
                <a:lnTo>
                  <a:pt x="6924" y="14301"/>
                </a:lnTo>
                <a:lnTo>
                  <a:pt x="6981" y="14252"/>
                </a:lnTo>
                <a:lnTo>
                  <a:pt x="7040" y="14204"/>
                </a:lnTo>
                <a:lnTo>
                  <a:pt x="7099" y="14158"/>
                </a:lnTo>
                <a:lnTo>
                  <a:pt x="7161" y="14113"/>
                </a:lnTo>
                <a:lnTo>
                  <a:pt x="7223" y="14069"/>
                </a:lnTo>
                <a:lnTo>
                  <a:pt x="7285" y="14029"/>
                </a:lnTo>
                <a:lnTo>
                  <a:pt x="7348" y="13988"/>
                </a:lnTo>
                <a:lnTo>
                  <a:pt x="7411" y="13950"/>
                </a:lnTo>
                <a:lnTo>
                  <a:pt x="7473" y="13915"/>
                </a:lnTo>
                <a:lnTo>
                  <a:pt x="7536" y="13881"/>
                </a:lnTo>
                <a:lnTo>
                  <a:pt x="7563" y="13868"/>
                </a:lnTo>
                <a:lnTo>
                  <a:pt x="7610" y="13846"/>
                </a:lnTo>
                <a:lnTo>
                  <a:pt x="7670" y="13819"/>
                </a:lnTo>
                <a:lnTo>
                  <a:pt x="7735" y="13791"/>
                </a:lnTo>
                <a:lnTo>
                  <a:pt x="7768" y="13778"/>
                </a:lnTo>
                <a:lnTo>
                  <a:pt x="7800" y="13765"/>
                </a:lnTo>
                <a:lnTo>
                  <a:pt x="7832" y="13755"/>
                </a:lnTo>
                <a:lnTo>
                  <a:pt x="7860" y="13745"/>
                </a:lnTo>
                <a:lnTo>
                  <a:pt x="7885" y="13737"/>
                </a:lnTo>
                <a:lnTo>
                  <a:pt x="7907" y="13733"/>
                </a:lnTo>
                <a:lnTo>
                  <a:pt x="7915" y="13732"/>
                </a:lnTo>
                <a:lnTo>
                  <a:pt x="7923" y="13731"/>
                </a:lnTo>
                <a:lnTo>
                  <a:pt x="7929" y="13731"/>
                </a:lnTo>
                <a:lnTo>
                  <a:pt x="7934" y="13733"/>
                </a:lnTo>
                <a:lnTo>
                  <a:pt x="7981" y="13854"/>
                </a:lnTo>
                <a:lnTo>
                  <a:pt x="7929" y="13879"/>
                </a:lnTo>
                <a:lnTo>
                  <a:pt x="7877" y="13905"/>
                </a:lnTo>
                <a:lnTo>
                  <a:pt x="7824" y="13933"/>
                </a:lnTo>
                <a:lnTo>
                  <a:pt x="7772" y="13964"/>
                </a:lnTo>
                <a:lnTo>
                  <a:pt x="7721" y="13995"/>
                </a:lnTo>
                <a:lnTo>
                  <a:pt x="7670" y="14027"/>
                </a:lnTo>
                <a:lnTo>
                  <a:pt x="7619" y="14062"/>
                </a:lnTo>
                <a:lnTo>
                  <a:pt x="7568" y="14099"/>
                </a:lnTo>
                <a:lnTo>
                  <a:pt x="7519" y="14136"/>
                </a:lnTo>
                <a:lnTo>
                  <a:pt x="7470" y="14175"/>
                </a:lnTo>
                <a:lnTo>
                  <a:pt x="7422" y="14215"/>
                </a:lnTo>
                <a:lnTo>
                  <a:pt x="7374" y="14255"/>
                </a:lnTo>
                <a:lnTo>
                  <a:pt x="7328" y="14298"/>
                </a:lnTo>
                <a:lnTo>
                  <a:pt x="7282" y="14342"/>
                </a:lnTo>
                <a:lnTo>
                  <a:pt x="7237" y="14386"/>
                </a:lnTo>
                <a:lnTo>
                  <a:pt x="7194" y="14432"/>
                </a:lnTo>
                <a:lnTo>
                  <a:pt x="7151" y="14479"/>
                </a:lnTo>
                <a:lnTo>
                  <a:pt x="7110" y="14526"/>
                </a:lnTo>
                <a:lnTo>
                  <a:pt x="7069" y="14575"/>
                </a:lnTo>
                <a:lnTo>
                  <a:pt x="7030" y="14624"/>
                </a:lnTo>
                <a:lnTo>
                  <a:pt x="6992" y="14675"/>
                </a:lnTo>
                <a:lnTo>
                  <a:pt x="6955" y="14725"/>
                </a:lnTo>
                <a:lnTo>
                  <a:pt x="6921" y="14776"/>
                </a:lnTo>
                <a:lnTo>
                  <a:pt x="6886" y="14828"/>
                </a:lnTo>
                <a:lnTo>
                  <a:pt x="6855" y="14881"/>
                </a:lnTo>
                <a:lnTo>
                  <a:pt x="6824" y="14934"/>
                </a:lnTo>
                <a:lnTo>
                  <a:pt x="6796" y="14987"/>
                </a:lnTo>
                <a:lnTo>
                  <a:pt x="6768" y="15041"/>
                </a:lnTo>
                <a:lnTo>
                  <a:pt x="6743" y="15095"/>
                </a:lnTo>
                <a:lnTo>
                  <a:pt x="6719" y="15149"/>
                </a:lnTo>
                <a:lnTo>
                  <a:pt x="6697" y="15204"/>
                </a:lnTo>
                <a:lnTo>
                  <a:pt x="6678" y="15259"/>
                </a:lnTo>
                <a:lnTo>
                  <a:pt x="6661" y="15310"/>
                </a:lnTo>
                <a:lnTo>
                  <a:pt x="6644" y="15363"/>
                </a:lnTo>
                <a:lnTo>
                  <a:pt x="6636" y="15389"/>
                </a:lnTo>
                <a:lnTo>
                  <a:pt x="6629" y="15416"/>
                </a:lnTo>
                <a:lnTo>
                  <a:pt x="6623" y="15443"/>
                </a:lnTo>
                <a:lnTo>
                  <a:pt x="6618" y="15470"/>
                </a:lnTo>
                <a:lnTo>
                  <a:pt x="6614" y="15498"/>
                </a:lnTo>
                <a:lnTo>
                  <a:pt x="6611" y="15527"/>
                </a:lnTo>
                <a:lnTo>
                  <a:pt x="6610" y="15555"/>
                </a:lnTo>
                <a:lnTo>
                  <a:pt x="6611" y="15584"/>
                </a:lnTo>
                <a:lnTo>
                  <a:pt x="6613" y="15613"/>
                </a:lnTo>
                <a:lnTo>
                  <a:pt x="6618" y="15643"/>
                </a:lnTo>
                <a:lnTo>
                  <a:pt x="6621" y="15658"/>
                </a:lnTo>
                <a:lnTo>
                  <a:pt x="6625" y="15673"/>
                </a:lnTo>
                <a:lnTo>
                  <a:pt x="6629" y="15688"/>
                </a:lnTo>
                <a:lnTo>
                  <a:pt x="6635" y="15703"/>
                </a:lnTo>
                <a:lnTo>
                  <a:pt x="6644" y="15726"/>
                </a:lnTo>
                <a:lnTo>
                  <a:pt x="6653" y="15749"/>
                </a:lnTo>
                <a:lnTo>
                  <a:pt x="6665" y="15771"/>
                </a:lnTo>
                <a:lnTo>
                  <a:pt x="6678" y="15793"/>
                </a:lnTo>
                <a:lnTo>
                  <a:pt x="6690" y="15814"/>
                </a:lnTo>
                <a:lnTo>
                  <a:pt x="6705" y="15834"/>
                </a:lnTo>
                <a:lnTo>
                  <a:pt x="6719" y="15854"/>
                </a:lnTo>
                <a:lnTo>
                  <a:pt x="6734" y="15873"/>
                </a:lnTo>
                <a:lnTo>
                  <a:pt x="6751" y="15892"/>
                </a:lnTo>
                <a:lnTo>
                  <a:pt x="6767" y="15909"/>
                </a:lnTo>
                <a:lnTo>
                  <a:pt x="6784" y="15926"/>
                </a:lnTo>
                <a:lnTo>
                  <a:pt x="6802" y="15943"/>
                </a:lnTo>
                <a:lnTo>
                  <a:pt x="6837" y="15975"/>
                </a:lnTo>
                <a:lnTo>
                  <a:pt x="6874" y="16006"/>
                </a:lnTo>
                <a:lnTo>
                  <a:pt x="6898" y="16021"/>
                </a:lnTo>
                <a:lnTo>
                  <a:pt x="6939" y="16048"/>
                </a:lnTo>
                <a:lnTo>
                  <a:pt x="6965" y="16064"/>
                </a:lnTo>
                <a:lnTo>
                  <a:pt x="6993" y="16081"/>
                </a:lnTo>
                <a:lnTo>
                  <a:pt x="7023" y="16099"/>
                </a:lnTo>
                <a:lnTo>
                  <a:pt x="7054" y="16115"/>
                </a:lnTo>
                <a:lnTo>
                  <a:pt x="7084" y="16131"/>
                </a:lnTo>
                <a:lnTo>
                  <a:pt x="7114" y="16145"/>
                </a:lnTo>
                <a:lnTo>
                  <a:pt x="7143" y="16157"/>
                </a:lnTo>
                <a:lnTo>
                  <a:pt x="7169" y="16167"/>
                </a:lnTo>
                <a:lnTo>
                  <a:pt x="7181" y="16170"/>
                </a:lnTo>
                <a:lnTo>
                  <a:pt x="7192" y="16172"/>
                </a:lnTo>
                <a:lnTo>
                  <a:pt x="7203" y="16174"/>
                </a:lnTo>
                <a:lnTo>
                  <a:pt x="7212" y="16174"/>
                </a:lnTo>
                <a:lnTo>
                  <a:pt x="7221" y="16173"/>
                </a:lnTo>
                <a:lnTo>
                  <a:pt x="7228" y="16172"/>
                </a:lnTo>
                <a:lnTo>
                  <a:pt x="7233" y="16168"/>
                </a:lnTo>
                <a:lnTo>
                  <a:pt x="7237" y="16163"/>
                </a:lnTo>
                <a:lnTo>
                  <a:pt x="7239" y="16151"/>
                </a:lnTo>
                <a:lnTo>
                  <a:pt x="7244" y="16116"/>
                </a:lnTo>
                <a:lnTo>
                  <a:pt x="7249" y="16068"/>
                </a:lnTo>
                <a:lnTo>
                  <a:pt x="7255" y="16012"/>
                </a:lnTo>
                <a:lnTo>
                  <a:pt x="7262" y="15954"/>
                </a:lnTo>
                <a:lnTo>
                  <a:pt x="7268" y="15902"/>
                </a:lnTo>
                <a:lnTo>
                  <a:pt x="7272" y="15862"/>
                </a:lnTo>
                <a:lnTo>
                  <a:pt x="7274" y="15840"/>
                </a:lnTo>
                <a:lnTo>
                  <a:pt x="7278" y="15807"/>
                </a:lnTo>
                <a:lnTo>
                  <a:pt x="7282" y="15772"/>
                </a:lnTo>
                <a:lnTo>
                  <a:pt x="7289" y="15737"/>
                </a:lnTo>
                <a:lnTo>
                  <a:pt x="7296" y="15700"/>
                </a:lnTo>
                <a:lnTo>
                  <a:pt x="7303" y="15664"/>
                </a:lnTo>
                <a:lnTo>
                  <a:pt x="7312" y="15626"/>
                </a:lnTo>
                <a:lnTo>
                  <a:pt x="7321" y="15587"/>
                </a:lnTo>
                <a:lnTo>
                  <a:pt x="7331" y="15550"/>
                </a:lnTo>
                <a:lnTo>
                  <a:pt x="7351" y="15473"/>
                </a:lnTo>
                <a:lnTo>
                  <a:pt x="7372" y="15399"/>
                </a:lnTo>
                <a:lnTo>
                  <a:pt x="7393" y="15328"/>
                </a:lnTo>
                <a:lnTo>
                  <a:pt x="7412" y="15262"/>
                </a:lnTo>
                <a:lnTo>
                  <a:pt x="7421" y="15229"/>
                </a:lnTo>
                <a:lnTo>
                  <a:pt x="7433" y="15195"/>
                </a:lnTo>
                <a:lnTo>
                  <a:pt x="7445" y="15162"/>
                </a:lnTo>
                <a:lnTo>
                  <a:pt x="7458" y="15129"/>
                </a:lnTo>
                <a:lnTo>
                  <a:pt x="7470" y="15097"/>
                </a:lnTo>
                <a:lnTo>
                  <a:pt x="7483" y="15065"/>
                </a:lnTo>
                <a:lnTo>
                  <a:pt x="7495" y="15032"/>
                </a:lnTo>
                <a:lnTo>
                  <a:pt x="7507" y="14999"/>
                </a:lnTo>
                <a:lnTo>
                  <a:pt x="7517" y="14971"/>
                </a:lnTo>
                <a:lnTo>
                  <a:pt x="7529" y="14940"/>
                </a:lnTo>
                <a:lnTo>
                  <a:pt x="7542" y="14910"/>
                </a:lnTo>
                <a:lnTo>
                  <a:pt x="7556" y="14880"/>
                </a:lnTo>
                <a:lnTo>
                  <a:pt x="7585" y="14816"/>
                </a:lnTo>
                <a:lnTo>
                  <a:pt x="7618" y="14753"/>
                </a:lnTo>
                <a:lnTo>
                  <a:pt x="7651" y="14690"/>
                </a:lnTo>
                <a:lnTo>
                  <a:pt x="7684" y="14631"/>
                </a:lnTo>
                <a:lnTo>
                  <a:pt x="7717" y="14574"/>
                </a:lnTo>
                <a:lnTo>
                  <a:pt x="7747" y="14523"/>
                </a:lnTo>
                <a:lnTo>
                  <a:pt x="7770" y="14489"/>
                </a:lnTo>
                <a:lnTo>
                  <a:pt x="7806" y="14435"/>
                </a:lnTo>
                <a:lnTo>
                  <a:pt x="7852" y="14370"/>
                </a:lnTo>
                <a:lnTo>
                  <a:pt x="7901" y="14302"/>
                </a:lnTo>
                <a:lnTo>
                  <a:pt x="7927" y="14268"/>
                </a:lnTo>
                <a:lnTo>
                  <a:pt x="7952" y="14236"/>
                </a:lnTo>
                <a:lnTo>
                  <a:pt x="7976" y="14206"/>
                </a:lnTo>
                <a:lnTo>
                  <a:pt x="7998" y="14179"/>
                </a:lnTo>
                <a:lnTo>
                  <a:pt x="8019" y="14156"/>
                </a:lnTo>
                <a:lnTo>
                  <a:pt x="8036" y="14138"/>
                </a:lnTo>
                <a:lnTo>
                  <a:pt x="8044" y="14131"/>
                </a:lnTo>
                <a:lnTo>
                  <a:pt x="8051" y="14126"/>
                </a:lnTo>
                <a:lnTo>
                  <a:pt x="8057" y="14122"/>
                </a:lnTo>
                <a:lnTo>
                  <a:pt x="8063" y="14119"/>
                </a:lnTo>
                <a:lnTo>
                  <a:pt x="8064" y="14144"/>
                </a:lnTo>
                <a:lnTo>
                  <a:pt x="8067" y="14168"/>
                </a:lnTo>
                <a:lnTo>
                  <a:pt x="8070" y="14192"/>
                </a:lnTo>
                <a:lnTo>
                  <a:pt x="8074" y="14217"/>
                </a:lnTo>
                <a:lnTo>
                  <a:pt x="8078" y="14242"/>
                </a:lnTo>
                <a:lnTo>
                  <a:pt x="8081" y="14267"/>
                </a:lnTo>
                <a:lnTo>
                  <a:pt x="8082" y="14280"/>
                </a:lnTo>
                <a:lnTo>
                  <a:pt x="8082" y="14294"/>
                </a:lnTo>
                <a:lnTo>
                  <a:pt x="8082" y="14307"/>
                </a:lnTo>
                <a:lnTo>
                  <a:pt x="8081" y="14320"/>
                </a:lnTo>
                <a:lnTo>
                  <a:pt x="8078" y="14339"/>
                </a:lnTo>
                <a:lnTo>
                  <a:pt x="8073" y="14360"/>
                </a:lnTo>
                <a:lnTo>
                  <a:pt x="8066" y="14383"/>
                </a:lnTo>
                <a:lnTo>
                  <a:pt x="8057" y="14407"/>
                </a:lnTo>
                <a:lnTo>
                  <a:pt x="8049" y="14431"/>
                </a:lnTo>
                <a:lnTo>
                  <a:pt x="8041" y="14454"/>
                </a:lnTo>
                <a:lnTo>
                  <a:pt x="8032" y="14475"/>
                </a:lnTo>
                <a:lnTo>
                  <a:pt x="8027" y="14493"/>
                </a:lnTo>
                <a:lnTo>
                  <a:pt x="8013" y="14532"/>
                </a:lnTo>
                <a:lnTo>
                  <a:pt x="8000" y="14575"/>
                </a:lnTo>
                <a:lnTo>
                  <a:pt x="7985" y="14619"/>
                </a:lnTo>
                <a:lnTo>
                  <a:pt x="7972" y="14664"/>
                </a:lnTo>
                <a:lnTo>
                  <a:pt x="7958" y="14709"/>
                </a:lnTo>
                <a:lnTo>
                  <a:pt x="7946" y="14754"/>
                </a:lnTo>
                <a:lnTo>
                  <a:pt x="7934" y="14798"/>
                </a:lnTo>
                <a:lnTo>
                  <a:pt x="7925" y="14839"/>
                </a:lnTo>
                <a:lnTo>
                  <a:pt x="7915" y="14882"/>
                </a:lnTo>
                <a:lnTo>
                  <a:pt x="7905" y="14926"/>
                </a:lnTo>
                <a:lnTo>
                  <a:pt x="7893" y="14969"/>
                </a:lnTo>
                <a:lnTo>
                  <a:pt x="7881" y="15014"/>
                </a:lnTo>
                <a:lnTo>
                  <a:pt x="7869" y="15059"/>
                </a:lnTo>
                <a:lnTo>
                  <a:pt x="7857" y="15105"/>
                </a:lnTo>
                <a:lnTo>
                  <a:pt x="7845" y="15151"/>
                </a:lnTo>
                <a:lnTo>
                  <a:pt x="7835" y="15198"/>
                </a:lnTo>
                <a:lnTo>
                  <a:pt x="7830" y="15222"/>
                </a:lnTo>
                <a:lnTo>
                  <a:pt x="7824" y="15245"/>
                </a:lnTo>
                <a:lnTo>
                  <a:pt x="7820" y="15268"/>
                </a:lnTo>
                <a:lnTo>
                  <a:pt x="7815" y="15291"/>
                </a:lnTo>
                <a:lnTo>
                  <a:pt x="7810" y="15313"/>
                </a:lnTo>
                <a:lnTo>
                  <a:pt x="7805" y="15336"/>
                </a:lnTo>
                <a:lnTo>
                  <a:pt x="7799" y="15359"/>
                </a:lnTo>
                <a:lnTo>
                  <a:pt x="7794" y="15383"/>
                </a:lnTo>
                <a:lnTo>
                  <a:pt x="7790" y="15408"/>
                </a:lnTo>
                <a:lnTo>
                  <a:pt x="7786" y="15431"/>
                </a:lnTo>
                <a:lnTo>
                  <a:pt x="7782" y="15456"/>
                </a:lnTo>
                <a:lnTo>
                  <a:pt x="7778" y="15480"/>
                </a:lnTo>
                <a:lnTo>
                  <a:pt x="7774" y="15504"/>
                </a:lnTo>
                <a:lnTo>
                  <a:pt x="7770" y="15528"/>
                </a:lnTo>
                <a:lnTo>
                  <a:pt x="7766" y="15552"/>
                </a:lnTo>
                <a:lnTo>
                  <a:pt x="7761" y="15576"/>
                </a:lnTo>
                <a:lnTo>
                  <a:pt x="7756" y="15598"/>
                </a:lnTo>
                <a:lnTo>
                  <a:pt x="7751" y="15622"/>
                </a:lnTo>
                <a:lnTo>
                  <a:pt x="7748" y="15646"/>
                </a:lnTo>
                <a:lnTo>
                  <a:pt x="7745" y="15670"/>
                </a:lnTo>
                <a:lnTo>
                  <a:pt x="7739" y="15721"/>
                </a:lnTo>
                <a:lnTo>
                  <a:pt x="7735" y="15773"/>
                </a:lnTo>
                <a:lnTo>
                  <a:pt x="7730" y="15827"/>
                </a:lnTo>
                <a:lnTo>
                  <a:pt x="7726" y="15879"/>
                </a:lnTo>
                <a:lnTo>
                  <a:pt x="7722" y="15931"/>
                </a:lnTo>
                <a:lnTo>
                  <a:pt x="7718" y="15982"/>
                </a:lnTo>
                <a:lnTo>
                  <a:pt x="7716" y="16012"/>
                </a:lnTo>
                <a:lnTo>
                  <a:pt x="7714" y="16042"/>
                </a:lnTo>
                <a:lnTo>
                  <a:pt x="7714" y="16070"/>
                </a:lnTo>
                <a:lnTo>
                  <a:pt x="7715" y="16098"/>
                </a:lnTo>
                <a:lnTo>
                  <a:pt x="7717" y="16123"/>
                </a:lnTo>
                <a:lnTo>
                  <a:pt x="7719" y="16148"/>
                </a:lnTo>
                <a:lnTo>
                  <a:pt x="7723" y="16171"/>
                </a:lnTo>
                <a:lnTo>
                  <a:pt x="7728" y="16193"/>
                </a:lnTo>
                <a:lnTo>
                  <a:pt x="7735" y="16215"/>
                </a:lnTo>
                <a:lnTo>
                  <a:pt x="7741" y="16236"/>
                </a:lnTo>
                <a:lnTo>
                  <a:pt x="7749" y="16255"/>
                </a:lnTo>
                <a:lnTo>
                  <a:pt x="7758" y="16274"/>
                </a:lnTo>
                <a:lnTo>
                  <a:pt x="7767" y="16293"/>
                </a:lnTo>
                <a:lnTo>
                  <a:pt x="7777" y="16312"/>
                </a:lnTo>
                <a:lnTo>
                  <a:pt x="7789" y="16330"/>
                </a:lnTo>
                <a:lnTo>
                  <a:pt x="7800" y="16347"/>
                </a:lnTo>
                <a:lnTo>
                  <a:pt x="7812" y="16363"/>
                </a:lnTo>
                <a:lnTo>
                  <a:pt x="7824" y="16379"/>
                </a:lnTo>
                <a:lnTo>
                  <a:pt x="7837" y="16394"/>
                </a:lnTo>
                <a:lnTo>
                  <a:pt x="7849" y="16410"/>
                </a:lnTo>
                <a:lnTo>
                  <a:pt x="7877" y="16438"/>
                </a:lnTo>
                <a:lnTo>
                  <a:pt x="7905" y="16467"/>
                </a:lnTo>
                <a:lnTo>
                  <a:pt x="7934" y="16494"/>
                </a:lnTo>
                <a:lnTo>
                  <a:pt x="7965" y="16519"/>
                </a:lnTo>
                <a:lnTo>
                  <a:pt x="7997" y="16544"/>
                </a:lnTo>
                <a:lnTo>
                  <a:pt x="8029" y="16567"/>
                </a:lnTo>
                <a:lnTo>
                  <a:pt x="8049" y="16581"/>
                </a:lnTo>
                <a:lnTo>
                  <a:pt x="8082" y="16603"/>
                </a:lnTo>
                <a:lnTo>
                  <a:pt x="8125" y="16630"/>
                </a:lnTo>
                <a:lnTo>
                  <a:pt x="8172" y="16659"/>
                </a:lnTo>
                <a:lnTo>
                  <a:pt x="8220" y="16686"/>
                </a:lnTo>
                <a:lnTo>
                  <a:pt x="8262" y="16709"/>
                </a:lnTo>
                <a:lnTo>
                  <a:pt x="8281" y="16718"/>
                </a:lnTo>
                <a:lnTo>
                  <a:pt x="8295" y="16724"/>
                </a:lnTo>
                <a:lnTo>
                  <a:pt x="8302" y="16726"/>
                </a:lnTo>
                <a:lnTo>
                  <a:pt x="8307" y="16727"/>
                </a:lnTo>
                <a:lnTo>
                  <a:pt x="8312" y="16728"/>
                </a:lnTo>
                <a:lnTo>
                  <a:pt x="8315" y="16728"/>
                </a:lnTo>
                <a:lnTo>
                  <a:pt x="8330" y="16723"/>
                </a:lnTo>
                <a:lnTo>
                  <a:pt x="8346" y="16718"/>
                </a:lnTo>
                <a:lnTo>
                  <a:pt x="8363" y="16709"/>
                </a:lnTo>
                <a:lnTo>
                  <a:pt x="8382" y="16701"/>
                </a:lnTo>
                <a:lnTo>
                  <a:pt x="8423" y="16679"/>
                </a:lnTo>
                <a:lnTo>
                  <a:pt x="8465" y="16656"/>
                </a:lnTo>
                <a:lnTo>
                  <a:pt x="8506" y="16631"/>
                </a:lnTo>
                <a:lnTo>
                  <a:pt x="8545" y="16607"/>
                </a:lnTo>
                <a:lnTo>
                  <a:pt x="8579" y="16586"/>
                </a:lnTo>
                <a:lnTo>
                  <a:pt x="8606" y="16568"/>
                </a:lnTo>
                <a:lnTo>
                  <a:pt x="8636" y="16546"/>
                </a:lnTo>
                <a:lnTo>
                  <a:pt x="8667" y="16522"/>
                </a:lnTo>
                <a:lnTo>
                  <a:pt x="8700" y="16496"/>
                </a:lnTo>
                <a:lnTo>
                  <a:pt x="8730" y="16469"/>
                </a:lnTo>
                <a:lnTo>
                  <a:pt x="8760" y="16439"/>
                </a:lnTo>
                <a:lnTo>
                  <a:pt x="8788" y="16409"/>
                </a:lnTo>
                <a:lnTo>
                  <a:pt x="8801" y="16394"/>
                </a:lnTo>
                <a:lnTo>
                  <a:pt x="8814" y="16380"/>
                </a:lnTo>
                <a:lnTo>
                  <a:pt x="8825" y="16364"/>
                </a:lnTo>
                <a:lnTo>
                  <a:pt x="8837" y="16350"/>
                </a:lnTo>
                <a:lnTo>
                  <a:pt x="8850" y="16328"/>
                </a:lnTo>
                <a:lnTo>
                  <a:pt x="8864" y="16308"/>
                </a:lnTo>
                <a:lnTo>
                  <a:pt x="8874" y="16289"/>
                </a:lnTo>
                <a:lnTo>
                  <a:pt x="8885" y="16270"/>
                </a:lnTo>
                <a:lnTo>
                  <a:pt x="8893" y="16251"/>
                </a:lnTo>
                <a:lnTo>
                  <a:pt x="8899" y="16232"/>
                </a:lnTo>
                <a:lnTo>
                  <a:pt x="8905" y="16214"/>
                </a:lnTo>
                <a:lnTo>
                  <a:pt x="8911" y="16195"/>
                </a:lnTo>
                <a:lnTo>
                  <a:pt x="8914" y="16175"/>
                </a:lnTo>
                <a:lnTo>
                  <a:pt x="8917" y="16154"/>
                </a:lnTo>
                <a:lnTo>
                  <a:pt x="8919" y="16131"/>
                </a:lnTo>
                <a:lnTo>
                  <a:pt x="8920" y="16107"/>
                </a:lnTo>
                <a:lnTo>
                  <a:pt x="8921" y="16053"/>
                </a:lnTo>
                <a:lnTo>
                  <a:pt x="8920" y="15988"/>
                </a:lnTo>
                <a:lnTo>
                  <a:pt x="8918" y="15939"/>
                </a:lnTo>
                <a:lnTo>
                  <a:pt x="8915" y="15886"/>
                </a:lnTo>
                <a:lnTo>
                  <a:pt x="8911" y="15833"/>
                </a:lnTo>
                <a:lnTo>
                  <a:pt x="8905" y="15779"/>
                </a:lnTo>
                <a:lnTo>
                  <a:pt x="8899" y="15725"/>
                </a:lnTo>
                <a:lnTo>
                  <a:pt x="8892" y="15674"/>
                </a:lnTo>
                <a:lnTo>
                  <a:pt x="8885" y="15626"/>
                </a:lnTo>
                <a:lnTo>
                  <a:pt x="8876" y="15581"/>
                </a:lnTo>
                <a:lnTo>
                  <a:pt x="8867" y="15533"/>
                </a:lnTo>
                <a:lnTo>
                  <a:pt x="8858" y="15485"/>
                </a:lnTo>
                <a:lnTo>
                  <a:pt x="8850" y="15438"/>
                </a:lnTo>
                <a:lnTo>
                  <a:pt x="8842" y="15391"/>
                </a:lnTo>
                <a:lnTo>
                  <a:pt x="8834" y="15345"/>
                </a:lnTo>
                <a:lnTo>
                  <a:pt x="8825" y="15298"/>
                </a:lnTo>
                <a:lnTo>
                  <a:pt x="8816" y="15252"/>
                </a:lnTo>
                <a:lnTo>
                  <a:pt x="8804" y="15205"/>
                </a:lnTo>
                <a:lnTo>
                  <a:pt x="8785" y="15127"/>
                </a:lnTo>
                <a:lnTo>
                  <a:pt x="8763" y="15038"/>
                </a:lnTo>
                <a:lnTo>
                  <a:pt x="8739" y="14941"/>
                </a:lnTo>
                <a:lnTo>
                  <a:pt x="8714" y="14841"/>
                </a:lnTo>
                <a:lnTo>
                  <a:pt x="8688" y="14742"/>
                </a:lnTo>
                <a:lnTo>
                  <a:pt x="8662" y="14649"/>
                </a:lnTo>
                <a:lnTo>
                  <a:pt x="8650" y="14606"/>
                </a:lnTo>
                <a:lnTo>
                  <a:pt x="8637" y="14565"/>
                </a:lnTo>
                <a:lnTo>
                  <a:pt x="8624" y="14528"/>
                </a:lnTo>
                <a:lnTo>
                  <a:pt x="8612" y="14496"/>
                </a:lnTo>
                <a:lnTo>
                  <a:pt x="8607" y="14481"/>
                </a:lnTo>
                <a:lnTo>
                  <a:pt x="8599" y="14460"/>
                </a:lnTo>
                <a:lnTo>
                  <a:pt x="8590" y="14435"/>
                </a:lnTo>
                <a:lnTo>
                  <a:pt x="8581" y="14409"/>
                </a:lnTo>
                <a:lnTo>
                  <a:pt x="8572" y="14383"/>
                </a:lnTo>
                <a:lnTo>
                  <a:pt x="8565" y="14359"/>
                </a:lnTo>
                <a:lnTo>
                  <a:pt x="8559" y="14340"/>
                </a:lnTo>
                <a:lnTo>
                  <a:pt x="8557" y="14326"/>
                </a:lnTo>
                <a:lnTo>
                  <a:pt x="8556" y="14316"/>
                </a:lnTo>
                <a:lnTo>
                  <a:pt x="8554" y="14306"/>
                </a:lnTo>
                <a:lnTo>
                  <a:pt x="8554" y="14293"/>
                </a:lnTo>
                <a:lnTo>
                  <a:pt x="8556" y="14282"/>
                </a:lnTo>
                <a:lnTo>
                  <a:pt x="8559" y="14254"/>
                </a:lnTo>
                <a:lnTo>
                  <a:pt x="8563" y="14227"/>
                </a:lnTo>
                <a:lnTo>
                  <a:pt x="8567" y="14199"/>
                </a:lnTo>
                <a:lnTo>
                  <a:pt x="8571" y="14172"/>
                </a:lnTo>
                <a:lnTo>
                  <a:pt x="8573" y="14146"/>
                </a:lnTo>
                <a:lnTo>
                  <a:pt x="8574" y="14123"/>
                </a:lnTo>
                <a:lnTo>
                  <a:pt x="8580" y="14124"/>
                </a:lnTo>
                <a:lnTo>
                  <a:pt x="8586" y="14127"/>
                </a:lnTo>
                <a:lnTo>
                  <a:pt x="8593" y="14132"/>
                </a:lnTo>
                <a:lnTo>
                  <a:pt x="8600" y="14138"/>
                </a:lnTo>
                <a:lnTo>
                  <a:pt x="8619" y="14156"/>
                </a:lnTo>
                <a:lnTo>
                  <a:pt x="8639" y="14179"/>
                </a:lnTo>
                <a:lnTo>
                  <a:pt x="8662" y="14205"/>
                </a:lnTo>
                <a:lnTo>
                  <a:pt x="8687" y="14236"/>
                </a:lnTo>
                <a:lnTo>
                  <a:pt x="8712" y="14268"/>
                </a:lnTo>
                <a:lnTo>
                  <a:pt x="8738" y="14302"/>
                </a:lnTo>
                <a:lnTo>
                  <a:pt x="8788" y="14371"/>
                </a:lnTo>
                <a:lnTo>
                  <a:pt x="8833" y="14436"/>
                </a:lnTo>
                <a:lnTo>
                  <a:pt x="8870" y="14490"/>
                </a:lnTo>
                <a:lnTo>
                  <a:pt x="8892" y="14524"/>
                </a:lnTo>
                <a:lnTo>
                  <a:pt x="8924" y="14579"/>
                </a:lnTo>
                <a:lnTo>
                  <a:pt x="8957" y="14637"/>
                </a:lnTo>
                <a:lnTo>
                  <a:pt x="8989" y="14698"/>
                </a:lnTo>
                <a:lnTo>
                  <a:pt x="9020" y="14758"/>
                </a:lnTo>
                <a:lnTo>
                  <a:pt x="9052" y="14821"/>
                </a:lnTo>
                <a:lnTo>
                  <a:pt x="9081" y="14885"/>
                </a:lnTo>
                <a:lnTo>
                  <a:pt x="9110" y="14950"/>
                </a:lnTo>
                <a:lnTo>
                  <a:pt x="9138" y="15015"/>
                </a:lnTo>
                <a:lnTo>
                  <a:pt x="9164" y="15081"/>
                </a:lnTo>
                <a:lnTo>
                  <a:pt x="9191" y="15148"/>
                </a:lnTo>
                <a:lnTo>
                  <a:pt x="9214" y="15215"/>
                </a:lnTo>
                <a:lnTo>
                  <a:pt x="9237" y="15282"/>
                </a:lnTo>
                <a:lnTo>
                  <a:pt x="9256" y="15349"/>
                </a:lnTo>
                <a:lnTo>
                  <a:pt x="9275" y="15416"/>
                </a:lnTo>
                <a:lnTo>
                  <a:pt x="9292" y="15482"/>
                </a:lnTo>
                <a:lnTo>
                  <a:pt x="9307" y="15547"/>
                </a:lnTo>
                <a:lnTo>
                  <a:pt x="9314" y="15584"/>
                </a:lnTo>
                <a:lnTo>
                  <a:pt x="9321" y="15621"/>
                </a:lnTo>
                <a:lnTo>
                  <a:pt x="9328" y="15658"/>
                </a:lnTo>
                <a:lnTo>
                  <a:pt x="9336" y="15695"/>
                </a:lnTo>
                <a:lnTo>
                  <a:pt x="9342" y="15733"/>
                </a:lnTo>
                <a:lnTo>
                  <a:pt x="9349" y="15770"/>
                </a:lnTo>
                <a:lnTo>
                  <a:pt x="9357" y="15809"/>
                </a:lnTo>
                <a:lnTo>
                  <a:pt x="9364" y="15849"/>
                </a:lnTo>
                <a:lnTo>
                  <a:pt x="9367" y="15873"/>
                </a:lnTo>
                <a:lnTo>
                  <a:pt x="9372" y="15913"/>
                </a:lnTo>
                <a:lnTo>
                  <a:pt x="9378" y="15964"/>
                </a:lnTo>
                <a:lnTo>
                  <a:pt x="9384" y="16019"/>
                </a:lnTo>
                <a:lnTo>
                  <a:pt x="9390" y="16074"/>
                </a:lnTo>
                <a:lnTo>
                  <a:pt x="9395" y="16121"/>
                </a:lnTo>
                <a:lnTo>
                  <a:pt x="9398" y="16139"/>
                </a:lnTo>
                <a:lnTo>
                  <a:pt x="9401" y="16154"/>
                </a:lnTo>
                <a:lnTo>
                  <a:pt x="9403" y="16164"/>
                </a:lnTo>
                <a:lnTo>
                  <a:pt x="9405" y="16169"/>
                </a:lnTo>
                <a:lnTo>
                  <a:pt x="9407" y="16171"/>
                </a:lnTo>
                <a:lnTo>
                  <a:pt x="9410" y="16173"/>
                </a:lnTo>
                <a:lnTo>
                  <a:pt x="9414" y="16174"/>
                </a:lnTo>
                <a:lnTo>
                  <a:pt x="9418" y="16174"/>
                </a:lnTo>
                <a:lnTo>
                  <a:pt x="9429" y="16173"/>
                </a:lnTo>
                <a:lnTo>
                  <a:pt x="9441" y="16171"/>
                </a:lnTo>
                <a:lnTo>
                  <a:pt x="9455" y="16168"/>
                </a:lnTo>
                <a:lnTo>
                  <a:pt x="9469" y="16162"/>
                </a:lnTo>
                <a:lnTo>
                  <a:pt x="9486" y="16157"/>
                </a:lnTo>
                <a:lnTo>
                  <a:pt x="9502" y="16151"/>
                </a:lnTo>
                <a:lnTo>
                  <a:pt x="9534" y="16138"/>
                </a:lnTo>
                <a:lnTo>
                  <a:pt x="9563" y="16125"/>
                </a:lnTo>
                <a:lnTo>
                  <a:pt x="9585" y="16114"/>
                </a:lnTo>
                <a:lnTo>
                  <a:pt x="9599" y="16108"/>
                </a:lnTo>
                <a:lnTo>
                  <a:pt x="9622" y="16095"/>
                </a:lnTo>
                <a:lnTo>
                  <a:pt x="9644" y="16084"/>
                </a:lnTo>
                <a:lnTo>
                  <a:pt x="9666" y="16071"/>
                </a:lnTo>
                <a:lnTo>
                  <a:pt x="9686" y="16059"/>
                </a:lnTo>
                <a:lnTo>
                  <a:pt x="9706" y="16046"/>
                </a:lnTo>
                <a:lnTo>
                  <a:pt x="9725" y="16033"/>
                </a:lnTo>
                <a:lnTo>
                  <a:pt x="9745" y="16019"/>
                </a:lnTo>
                <a:lnTo>
                  <a:pt x="9766" y="16003"/>
                </a:lnTo>
                <a:lnTo>
                  <a:pt x="9784" y="15990"/>
                </a:lnTo>
                <a:lnTo>
                  <a:pt x="9803" y="15975"/>
                </a:lnTo>
                <a:lnTo>
                  <a:pt x="9820" y="15960"/>
                </a:lnTo>
                <a:lnTo>
                  <a:pt x="9838" y="15943"/>
                </a:lnTo>
                <a:lnTo>
                  <a:pt x="9855" y="15926"/>
                </a:lnTo>
                <a:lnTo>
                  <a:pt x="9873" y="15908"/>
                </a:lnTo>
                <a:lnTo>
                  <a:pt x="9888" y="15891"/>
                </a:lnTo>
                <a:lnTo>
                  <a:pt x="9905" y="15871"/>
                </a:lnTo>
                <a:lnTo>
                  <a:pt x="9920" y="15852"/>
                </a:lnTo>
                <a:lnTo>
                  <a:pt x="9934" y="15832"/>
                </a:lnTo>
                <a:lnTo>
                  <a:pt x="9949" y="15811"/>
                </a:lnTo>
                <a:lnTo>
                  <a:pt x="9961" y="15790"/>
                </a:lnTo>
                <a:lnTo>
                  <a:pt x="9974" y="15768"/>
                </a:lnTo>
                <a:lnTo>
                  <a:pt x="9985" y="15746"/>
                </a:lnTo>
                <a:lnTo>
                  <a:pt x="9996" y="15723"/>
                </a:lnTo>
                <a:lnTo>
                  <a:pt x="10005" y="15700"/>
                </a:lnTo>
                <a:lnTo>
                  <a:pt x="10011" y="15686"/>
                </a:lnTo>
                <a:lnTo>
                  <a:pt x="10015" y="15671"/>
                </a:lnTo>
                <a:lnTo>
                  <a:pt x="10019" y="15656"/>
                </a:lnTo>
                <a:lnTo>
                  <a:pt x="10022" y="15642"/>
                </a:lnTo>
                <a:lnTo>
                  <a:pt x="10024" y="15627"/>
                </a:lnTo>
                <a:lnTo>
                  <a:pt x="10026" y="15612"/>
                </a:lnTo>
                <a:lnTo>
                  <a:pt x="10027" y="15598"/>
                </a:lnTo>
                <a:lnTo>
                  <a:pt x="10028" y="15583"/>
                </a:lnTo>
                <a:lnTo>
                  <a:pt x="10029" y="15554"/>
                </a:lnTo>
                <a:lnTo>
                  <a:pt x="10027" y="15524"/>
                </a:lnTo>
                <a:lnTo>
                  <a:pt x="10024" y="15495"/>
                </a:lnTo>
                <a:lnTo>
                  <a:pt x="10020" y="15466"/>
                </a:lnTo>
                <a:lnTo>
                  <a:pt x="10015" y="15438"/>
                </a:lnTo>
                <a:lnTo>
                  <a:pt x="10007" y="15410"/>
                </a:lnTo>
                <a:lnTo>
                  <a:pt x="10000" y="15381"/>
                </a:lnTo>
                <a:lnTo>
                  <a:pt x="9993" y="15354"/>
                </a:lnTo>
                <a:lnTo>
                  <a:pt x="9975" y="15303"/>
                </a:lnTo>
                <a:lnTo>
                  <a:pt x="9958" y="15254"/>
                </a:lnTo>
                <a:lnTo>
                  <a:pt x="9947" y="15221"/>
                </a:lnTo>
                <a:lnTo>
                  <a:pt x="9934" y="15188"/>
                </a:lnTo>
                <a:lnTo>
                  <a:pt x="9921" y="15156"/>
                </a:lnTo>
                <a:lnTo>
                  <a:pt x="9907" y="15122"/>
                </a:lnTo>
                <a:lnTo>
                  <a:pt x="9893" y="15089"/>
                </a:lnTo>
                <a:lnTo>
                  <a:pt x="9877" y="15055"/>
                </a:lnTo>
                <a:lnTo>
                  <a:pt x="9860" y="15023"/>
                </a:lnTo>
                <a:lnTo>
                  <a:pt x="9843" y="14989"/>
                </a:lnTo>
                <a:lnTo>
                  <a:pt x="9826" y="14956"/>
                </a:lnTo>
                <a:lnTo>
                  <a:pt x="9807" y="14923"/>
                </a:lnTo>
                <a:lnTo>
                  <a:pt x="9788" y="14890"/>
                </a:lnTo>
                <a:lnTo>
                  <a:pt x="9768" y="14858"/>
                </a:lnTo>
                <a:lnTo>
                  <a:pt x="9748" y="14825"/>
                </a:lnTo>
                <a:lnTo>
                  <a:pt x="9727" y="14793"/>
                </a:lnTo>
                <a:lnTo>
                  <a:pt x="9707" y="14760"/>
                </a:lnTo>
                <a:lnTo>
                  <a:pt x="9685" y="14729"/>
                </a:lnTo>
                <a:lnTo>
                  <a:pt x="9663" y="14698"/>
                </a:lnTo>
                <a:lnTo>
                  <a:pt x="9641" y="14666"/>
                </a:lnTo>
                <a:lnTo>
                  <a:pt x="9618" y="14636"/>
                </a:lnTo>
                <a:lnTo>
                  <a:pt x="9595" y="14606"/>
                </a:lnTo>
                <a:lnTo>
                  <a:pt x="9571" y="14576"/>
                </a:lnTo>
                <a:lnTo>
                  <a:pt x="9548" y="14547"/>
                </a:lnTo>
                <a:lnTo>
                  <a:pt x="9524" y="14519"/>
                </a:lnTo>
                <a:lnTo>
                  <a:pt x="9500" y="14491"/>
                </a:lnTo>
                <a:lnTo>
                  <a:pt x="9475" y="14463"/>
                </a:lnTo>
                <a:lnTo>
                  <a:pt x="9451" y="14436"/>
                </a:lnTo>
                <a:lnTo>
                  <a:pt x="9426" y="14410"/>
                </a:lnTo>
                <a:lnTo>
                  <a:pt x="9401" y="14385"/>
                </a:lnTo>
                <a:lnTo>
                  <a:pt x="9375" y="14360"/>
                </a:lnTo>
                <a:lnTo>
                  <a:pt x="9351" y="14336"/>
                </a:lnTo>
                <a:lnTo>
                  <a:pt x="9326" y="14313"/>
                </a:lnTo>
                <a:lnTo>
                  <a:pt x="9301" y="14291"/>
                </a:lnTo>
                <a:lnTo>
                  <a:pt x="9264" y="14259"/>
                </a:lnTo>
                <a:lnTo>
                  <a:pt x="9227" y="14227"/>
                </a:lnTo>
                <a:lnTo>
                  <a:pt x="9191" y="14197"/>
                </a:lnTo>
                <a:lnTo>
                  <a:pt x="9154" y="14168"/>
                </a:lnTo>
                <a:lnTo>
                  <a:pt x="9117" y="14138"/>
                </a:lnTo>
                <a:lnTo>
                  <a:pt x="9079" y="14110"/>
                </a:lnTo>
                <a:lnTo>
                  <a:pt x="9040" y="14081"/>
                </a:lnTo>
                <a:lnTo>
                  <a:pt x="8999" y="14052"/>
                </a:lnTo>
                <a:lnTo>
                  <a:pt x="8979" y="14037"/>
                </a:lnTo>
                <a:lnTo>
                  <a:pt x="8959" y="14023"/>
                </a:lnTo>
                <a:lnTo>
                  <a:pt x="8938" y="14011"/>
                </a:lnTo>
                <a:lnTo>
                  <a:pt x="8917" y="13998"/>
                </a:lnTo>
                <a:lnTo>
                  <a:pt x="8896" y="13986"/>
                </a:lnTo>
                <a:lnTo>
                  <a:pt x="8875" y="13973"/>
                </a:lnTo>
                <a:lnTo>
                  <a:pt x="8854" y="13960"/>
                </a:lnTo>
                <a:lnTo>
                  <a:pt x="8833" y="13947"/>
                </a:lnTo>
                <a:lnTo>
                  <a:pt x="8814" y="13934"/>
                </a:lnTo>
                <a:lnTo>
                  <a:pt x="8791" y="13923"/>
                </a:lnTo>
                <a:lnTo>
                  <a:pt x="8768" y="13910"/>
                </a:lnTo>
                <a:lnTo>
                  <a:pt x="8745" y="13899"/>
                </a:lnTo>
                <a:lnTo>
                  <a:pt x="8722" y="13887"/>
                </a:lnTo>
                <a:lnTo>
                  <a:pt x="8699" y="13876"/>
                </a:lnTo>
                <a:lnTo>
                  <a:pt x="8678" y="13864"/>
                </a:lnTo>
                <a:lnTo>
                  <a:pt x="8658" y="13852"/>
                </a:lnTo>
                <a:lnTo>
                  <a:pt x="8703" y="13730"/>
                </a:lnTo>
                <a:lnTo>
                  <a:pt x="8716" y="13731"/>
                </a:lnTo>
                <a:lnTo>
                  <a:pt x="8733" y="13734"/>
                </a:lnTo>
                <a:lnTo>
                  <a:pt x="8753" y="13739"/>
                </a:lnTo>
                <a:lnTo>
                  <a:pt x="8775" y="13745"/>
                </a:lnTo>
                <a:lnTo>
                  <a:pt x="8825" y="13762"/>
                </a:lnTo>
                <a:lnTo>
                  <a:pt x="8877" y="13782"/>
                </a:lnTo>
                <a:lnTo>
                  <a:pt x="8931" y="13803"/>
                </a:lnTo>
                <a:lnTo>
                  <a:pt x="8979" y="13823"/>
                </a:lnTo>
                <a:lnTo>
                  <a:pt x="9017" y="13839"/>
                </a:lnTo>
                <a:lnTo>
                  <a:pt x="9044" y="13852"/>
                </a:lnTo>
                <a:lnTo>
                  <a:pt x="9108" y="13885"/>
                </a:lnTo>
                <a:lnTo>
                  <a:pt x="9168" y="13918"/>
                </a:lnTo>
                <a:lnTo>
                  <a:pt x="9224" y="13949"/>
                </a:lnTo>
                <a:lnTo>
                  <a:pt x="9278" y="13980"/>
                </a:lnTo>
                <a:lnTo>
                  <a:pt x="9330" y="14013"/>
                </a:lnTo>
                <a:lnTo>
                  <a:pt x="9379" y="14044"/>
                </a:lnTo>
                <a:lnTo>
                  <a:pt x="9427" y="14077"/>
                </a:lnTo>
                <a:lnTo>
                  <a:pt x="9473" y="14110"/>
                </a:lnTo>
                <a:lnTo>
                  <a:pt x="9519" y="14145"/>
                </a:lnTo>
                <a:lnTo>
                  <a:pt x="9565" y="14180"/>
                </a:lnTo>
                <a:lnTo>
                  <a:pt x="9610" y="14217"/>
                </a:lnTo>
                <a:lnTo>
                  <a:pt x="9656" y="14256"/>
                </a:lnTo>
                <a:lnTo>
                  <a:pt x="9703" y="14297"/>
                </a:lnTo>
                <a:lnTo>
                  <a:pt x="9753" y="14340"/>
                </a:lnTo>
                <a:lnTo>
                  <a:pt x="9803" y="14386"/>
                </a:lnTo>
                <a:lnTo>
                  <a:pt x="9856" y="14435"/>
                </a:lnTo>
                <a:lnTo>
                  <a:pt x="9882" y="14460"/>
                </a:lnTo>
                <a:lnTo>
                  <a:pt x="9909" y="14487"/>
                </a:lnTo>
                <a:lnTo>
                  <a:pt x="9937" y="14517"/>
                </a:lnTo>
                <a:lnTo>
                  <a:pt x="9965" y="14546"/>
                </a:lnTo>
                <a:lnTo>
                  <a:pt x="9994" y="14577"/>
                </a:lnTo>
                <a:lnTo>
                  <a:pt x="10022" y="14611"/>
                </a:lnTo>
                <a:lnTo>
                  <a:pt x="10050" y="14643"/>
                </a:lnTo>
                <a:lnTo>
                  <a:pt x="10077" y="14678"/>
                </a:lnTo>
                <a:lnTo>
                  <a:pt x="10106" y="14712"/>
                </a:lnTo>
                <a:lnTo>
                  <a:pt x="10132" y="14747"/>
                </a:lnTo>
                <a:lnTo>
                  <a:pt x="10158" y="14781"/>
                </a:lnTo>
                <a:lnTo>
                  <a:pt x="10182" y="14817"/>
                </a:lnTo>
                <a:lnTo>
                  <a:pt x="10206" y="14851"/>
                </a:lnTo>
                <a:lnTo>
                  <a:pt x="10228" y="14885"/>
                </a:lnTo>
                <a:lnTo>
                  <a:pt x="10249" y="14918"/>
                </a:lnTo>
                <a:lnTo>
                  <a:pt x="10267" y="14951"/>
                </a:lnTo>
                <a:lnTo>
                  <a:pt x="10288" y="14986"/>
                </a:lnTo>
                <a:lnTo>
                  <a:pt x="10308" y="15023"/>
                </a:lnTo>
                <a:lnTo>
                  <a:pt x="10330" y="15060"/>
                </a:lnTo>
                <a:lnTo>
                  <a:pt x="10351" y="15099"/>
                </a:lnTo>
                <a:lnTo>
                  <a:pt x="10371" y="15138"/>
                </a:lnTo>
                <a:lnTo>
                  <a:pt x="10390" y="15178"/>
                </a:lnTo>
                <a:lnTo>
                  <a:pt x="10407" y="15217"/>
                </a:lnTo>
                <a:lnTo>
                  <a:pt x="10423" y="15258"/>
                </a:lnTo>
                <a:lnTo>
                  <a:pt x="10434" y="15289"/>
                </a:lnTo>
                <a:lnTo>
                  <a:pt x="10445" y="15322"/>
                </a:lnTo>
                <a:lnTo>
                  <a:pt x="10458" y="15354"/>
                </a:lnTo>
                <a:lnTo>
                  <a:pt x="10469" y="15388"/>
                </a:lnTo>
                <a:lnTo>
                  <a:pt x="10480" y="15421"/>
                </a:lnTo>
                <a:lnTo>
                  <a:pt x="10490" y="15456"/>
                </a:lnTo>
                <a:lnTo>
                  <a:pt x="10498" y="15489"/>
                </a:lnTo>
                <a:lnTo>
                  <a:pt x="10506" y="15523"/>
                </a:lnTo>
                <a:lnTo>
                  <a:pt x="10511" y="15550"/>
                </a:lnTo>
                <a:lnTo>
                  <a:pt x="10516" y="15570"/>
                </a:lnTo>
                <a:lnTo>
                  <a:pt x="10518" y="15579"/>
                </a:lnTo>
                <a:lnTo>
                  <a:pt x="10522" y="15588"/>
                </a:lnTo>
                <a:lnTo>
                  <a:pt x="10527" y="15599"/>
                </a:lnTo>
                <a:lnTo>
                  <a:pt x="10533" y="15611"/>
                </a:lnTo>
                <a:lnTo>
                  <a:pt x="10546" y="15611"/>
                </a:lnTo>
                <a:lnTo>
                  <a:pt x="10560" y="15609"/>
                </a:lnTo>
                <a:lnTo>
                  <a:pt x="10574" y="15608"/>
                </a:lnTo>
                <a:lnTo>
                  <a:pt x="10588" y="15605"/>
                </a:lnTo>
                <a:lnTo>
                  <a:pt x="10603" y="15602"/>
                </a:lnTo>
                <a:lnTo>
                  <a:pt x="10617" y="15598"/>
                </a:lnTo>
                <a:lnTo>
                  <a:pt x="10632" y="15593"/>
                </a:lnTo>
                <a:lnTo>
                  <a:pt x="10647" y="15587"/>
                </a:lnTo>
                <a:lnTo>
                  <a:pt x="10677" y="15576"/>
                </a:lnTo>
                <a:lnTo>
                  <a:pt x="10707" y="15562"/>
                </a:lnTo>
                <a:lnTo>
                  <a:pt x="10738" y="15547"/>
                </a:lnTo>
                <a:lnTo>
                  <a:pt x="10768" y="15530"/>
                </a:lnTo>
                <a:lnTo>
                  <a:pt x="10796" y="15513"/>
                </a:lnTo>
                <a:lnTo>
                  <a:pt x="10824" y="15495"/>
                </a:lnTo>
                <a:lnTo>
                  <a:pt x="10851" y="15477"/>
                </a:lnTo>
                <a:lnTo>
                  <a:pt x="10876" y="15459"/>
                </a:lnTo>
                <a:lnTo>
                  <a:pt x="10898" y="15441"/>
                </a:lnTo>
                <a:lnTo>
                  <a:pt x="10919" y="15424"/>
                </a:lnTo>
                <a:lnTo>
                  <a:pt x="10938" y="15408"/>
                </a:lnTo>
                <a:lnTo>
                  <a:pt x="10953" y="15393"/>
                </a:lnTo>
                <a:lnTo>
                  <a:pt x="10970" y="15376"/>
                </a:lnTo>
                <a:lnTo>
                  <a:pt x="10987" y="15356"/>
                </a:lnTo>
                <a:lnTo>
                  <a:pt x="11006" y="15335"/>
                </a:lnTo>
                <a:lnTo>
                  <a:pt x="11024" y="15312"/>
                </a:lnTo>
                <a:lnTo>
                  <a:pt x="11040" y="15287"/>
                </a:lnTo>
                <a:lnTo>
                  <a:pt x="11058" y="15262"/>
                </a:lnTo>
                <a:lnTo>
                  <a:pt x="11074" y="15234"/>
                </a:lnTo>
                <a:lnTo>
                  <a:pt x="11088" y="15206"/>
                </a:lnTo>
                <a:lnTo>
                  <a:pt x="11095" y="15191"/>
                </a:lnTo>
                <a:lnTo>
                  <a:pt x="11101" y="15176"/>
                </a:lnTo>
                <a:lnTo>
                  <a:pt x="11107" y="15161"/>
                </a:lnTo>
                <a:lnTo>
                  <a:pt x="11111" y="15145"/>
                </a:lnTo>
                <a:lnTo>
                  <a:pt x="11117" y="15129"/>
                </a:lnTo>
                <a:lnTo>
                  <a:pt x="11121" y="15114"/>
                </a:lnTo>
                <a:lnTo>
                  <a:pt x="11124" y="15097"/>
                </a:lnTo>
                <a:lnTo>
                  <a:pt x="11127" y="15081"/>
                </a:lnTo>
                <a:lnTo>
                  <a:pt x="11128" y="15065"/>
                </a:lnTo>
                <a:lnTo>
                  <a:pt x="11129" y="15048"/>
                </a:lnTo>
                <a:lnTo>
                  <a:pt x="11130" y="15030"/>
                </a:lnTo>
                <a:lnTo>
                  <a:pt x="11129" y="15013"/>
                </a:lnTo>
                <a:lnTo>
                  <a:pt x="11128" y="14997"/>
                </a:lnTo>
                <a:lnTo>
                  <a:pt x="11126" y="14979"/>
                </a:lnTo>
                <a:lnTo>
                  <a:pt x="11122" y="14961"/>
                </a:lnTo>
                <a:lnTo>
                  <a:pt x="11118" y="14943"/>
                </a:lnTo>
                <a:lnTo>
                  <a:pt x="11110" y="14919"/>
                </a:lnTo>
                <a:lnTo>
                  <a:pt x="11102" y="14894"/>
                </a:lnTo>
                <a:lnTo>
                  <a:pt x="11092" y="14869"/>
                </a:lnTo>
                <a:lnTo>
                  <a:pt x="11080" y="14844"/>
                </a:lnTo>
                <a:lnTo>
                  <a:pt x="11069" y="14819"/>
                </a:lnTo>
                <a:lnTo>
                  <a:pt x="11055" y="14794"/>
                </a:lnTo>
                <a:lnTo>
                  <a:pt x="11041" y="14769"/>
                </a:lnTo>
                <a:lnTo>
                  <a:pt x="11026" y="14744"/>
                </a:lnTo>
                <a:lnTo>
                  <a:pt x="11010" y="14719"/>
                </a:lnTo>
                <a:lnTo>
                  <a:pt x="10993" y="14695"/>
                </a:lnTo>
                <a:lnTo>
                  <a:pt x="10977" y="14669"/>
                </a:lnTo>
                <a:lnTo>
                  <a:pt x="10958" y="14645"/>
                </a:lnTo>
                <a:lnTo>
                  <a:pt x="10940" y="14621"/>
                </a:lnTo>
                <a:lnTo>
                  <a:pt x="10920" y="14597"/>
                </a:lnTo>
                <a:lnTo>
                  <a:pt x="10900" y="14573"/>
                </a:lnTo>
                <a:lnTo>
                  <a:pt x="10881" y="14550"/>
                </a:lnTo>
                <a:lnTo>
                  <a:pt x="10840" y="14504"/>
                </a:lnTo>
                <a:lnTo>
                  <a:pt x="10798" y="14460"/>
                </a:lnTo>
                <a:lnTo>
                  <a:pt x="10755" y="14417"/>
                </a:lnTo>
                <a:lnTo>
                  <a:pt x="10712" y="14378"/>
                </a:lnTo>
                <a:lnTo>
                  <a:pt x="10670" y="14339"/>
                </a:lnTo>
                <a:lnTo>
                  <a:pt x="10629" y="14303"/>
                </a:lnTo>
                <a:lnTo>
                  <a:pt x="10588" y="14271"/>
                </a:lnTo>
                <a:lnTo>
                  <a:pt x="10551" y="14242"/>
                </a:lnTo>
                <a:lnTo>
                  <a:pt x="10504" y="14207"/>
                </a:lnTo>
                <a:lnTo>
                  <a:pt x="10457" y="14173"/>
                </a:lnTo>
                <a:lnTo>
                  <a:pt x="10411" y="14140"/>
                </a:lnTo>
                <a:lnTo>
                  <a:pt x="10363" y="14108"/>
                </a:lnTo>
                <a:lnTo>
                  <a:pt x="10316" y="14077"/>
                </a:lnTo>
                <a:lnTo>
                  <a:pt x="10267" y="14045"/>
                </a:lnTo>
                <a:lnTo>
                  <a:pt x="10219" y="14015"/>
                </a:lnTo>
                <a:lnTo>
                  <a:pt x="10170" y="13986"/>
                </a:lnTo>
                <a:lnTo>
                  <a:pt x="10121" y="13956"/>
                </a:lnTo>
                <a:lnTo>
                  <a:pt x="10071" y="13928"/>
                </a:lnTo>
                <a:lnTo>
                  <a:pt x="10021" y="13900"/>
                </a:lnTo>
                <a:lnTo>
                  <a:pt x="9970" y="13872"/>
                </a:lnTo>
                <a:lnTo>
                  <a:pt x="9918" y="13845"/>
                </a:lnTo>
                <a:lnTo>
                  <a:pt x="9864" y="13818"/>
                </a:lnTo>
                <a:lnTo>
                  <a:pt x="9810" y="13791"/>
                </a:lnTo>
                <a:lnTo>
                  <a:pt x="9755" y="13765"/>
                </a:lnTo>
                <a:lnTo>
                  <a:pt x="9704" y="13742"/>
                </a:lnTo>
                <a:lnTo>
                  <a:pt x="9650" y="13717"/>
                </a:lnTo>
                <a:lnTo>
                  <a:pt x="9594" y="13692"/>
                </a:lnTo>
                <a:lnTo>
                  <a:pt x="9535" y="13666"/>
                </a:lnTo>
                <a:lnTo>
                  <a:pt x="9476" y="13642"/>
                </a:lnTo>
                <a:lnTo>
                  <a:pt x="9416" y="13619"/>
                </a:lnTo>
                <a:lnTo>
                  <a:pt x="9388" y="13608"/>
                </a:lnTo>
                <a:lnTo>
                  <a:pt x="9359" y="13598"/>
                </a:lnTo>
                <a:lnTo>
                  <a:pt x="9332" y="13588"/>
                </a:lnTo>
                <a:lnTo>
                  <a:pt x="9304" y="13580"/>
                </a:lnTo>
                <a:lnTo>
                  <a:pt x="9276" y="13572"/>
                </a:lnTo>
                <a:lnTo>
                  <a:pt x="9248" y="13562"/>
                </a:lnTo>
                <a:lnTo>
                  <a:pt x="9218" y="13553"/>
                </a:lnTo>
                <a:lnTo>
                  <a:pt x="9186" y="13542"/>
                </a:lnTo>
                <a:lnTo>
                  <a:pt x="9156" y="13532"/>
                </a:lnTo>
                <a:lnTo>
                  <a:pt x="9126" y="13520"/>
                </a:lnTo>
                <a:lnTo>
                  <a:pt x="9096" y="13510"/>
                </a:lnTo>
                <a:lnTo>
                  <a:pt x="9067" y="13501"/>
                </a:lnTo>
                <a:lnTo>
                  <a:pt x="9050" y="13495"/>
                </a:lnTo>
                <a:lnTo>
                  <a:pt x="9018" y="13486"/>
                </a:lnTo>
                <a:lnTo>
                  <a:pt x="8979" y="13475"/>
                </a:lnTo>
                <a:lnTo>
                  <a:pt x="8935" y="13463"/>
                </a:lnTo>
                <a:lnTo>
                  <a:pt x="8893" y="13451"/>
                </a:lnTo>
                <a:lnTo>
                  <a:pt x="8855" y="13441"/>
                </a:lnTo>
                <a:lnTo>
                  <a:pt x="8830" y="13434"/>
                </a:lnTo>
                <a:lnTo>
                  <a:pt x="8820" y="13432"/>
                </a:lnTo>
                <a:lnTo>
                  <a:pt x="8819" y="13427"/>
                </a:lnTo>
                <a:lnTo>
                  <a:pt x="8820" y="13421"/>
                </a:lnTo>
                <a:lnTo>
                  <a:pt x="8821" y="13414"/>
                </a:lnTo>
                <a:lnTo>
                  <a:pt x="8824" y="13404"/>
                </a:lnTo>
                <a:lnTo>
                  <a:pt x="8831" y="13381"/>
                </a:lnTo>
                <a:lnTo>
                  <a:pt x="8843" y="13353"/>
                </a:lnTo>
                <a:lnTo>
                  <a:pt x="8856" y="13321"/>
                </a:lnTo>
                <a:lnTo>
                  <a:pt x="8872" y="13285"/>
                </a:lnTo>
                <a:lnTo>
                  <a:pt x="8889" y="13249"/>
                </a:lnTo>
                <a:lnTo>
                  <a:pt x="8908" y="13210"/>
                </a:lnTo>
                <a:lnTo>
                  <a:pt x="8945" y="13134"/>
                </a:lnTo>
                <a:lnTo>
                  <a:pt x="8980" y="13065"/>
                </a:lnTo>
                <a:lnTo>
                  <a:pt x="9008" y="13010"/>
                </a:lnTo>
                <a:lnTo>
                  <a:pt x="9025" y="12980"/>
                </a:lnTo>
                <a:lnTo>
                  <a:pt x="9053" y="12934"/>
                </a:lnTo>
                <a:lnTo>
                  <a:pt x="9085" y="12884"/>
                </a:lnTo>
                <a:lnTo>
                  <a:pt x="9120" y="12831"/>
                </a:lnTo>
                <a:lnTo>
                  <a:pt x="9157" y="12780"/>
                </a:lnTo>
                <a:lnTo>
                  <a:pt x="9176" y="12754"/>
                </a:lnTo>
                <a:lnTo>
                  <a:pt x="9196" y="12729"/>
                </a:lnTo>
                <a:lnTo>
                  <a:pt x="9216" y="12705"/>
                </a:lnTo>
                <a:lnTo>
                  <a:pt x="9234" y="12682"/>
                </a:lnTo>
                <a:lnTo>
                  <a:pt x="9254" y="12660"/>
                </a:lnTo>
                <a:lnTo>
                  <a:pt x="9274" y="12640"/>
                </a:lnTo>
                <a:lnTo>
                  <a:pt x="9293" y="12621"/>
                </a:lnTo>
                <a:lnTo>
                  <a:pt x="9312" y="12605"/>
                </a:lnTo>
                <a:lnTo>
                  <a:pt x="9358" y="12565"/>
                </a:lnTo>
                <a:lnTo>
                  <a:pt x="9403" y="12527"/>
                </a:lnTo>
                <a:lnTo>
                  <a:pt x="9425" y="12509"/>
                </a:lnTo>
                <a:lnTo>
                  <a:pt x="9448" y="12492"/>
                </a:lnTo>
                <a:lnTo>
                  <a:pt x="9472" y="12475"/>
                </a:lnTo>
                <a:lnTo>
                  <a:pt x="9495" y="12458"/>
                </a:lnTo>
                <a:lnTo>
                  <a:pt x="9520" y="12442"/>
                </a:lnTo>
                <a:lnTo>
                  <a:pt x="9545" y="12428"/>
                </a:lnTo>
                <a:lnTo>
                  <a:pt x="9571" y="12413"/>
                </a:lnTo>
                <a:lnTo>
                  <a:pt x="9598" y="12400"/>
                </a:lnTo>
                <a:lnTo>
                  <a:pt x="9627" y="12387"/>
                </a:lnTo>
                <a:lnTo>
                  <a:pt x="9656" y="12376"/>
                </a:lnTo>
                <a:lnTo>
                  <a:pt x="9689" y="12365"/>
                </a:lnTo>
                <a:lnTo>
                  <a:pt x="9721" y="12356"/>
                </a:lnTo>
                <a:lnTo>
                  <a:pt x="9742" y="12350"/>
                </a:lnTo>
                <a:lnTo>
                  <a:pt x="9762" y="12345"/>
                </a:lnTo>
                <a:lnTo>
                  <a:pt x="9781" y="12342"/>
                </a:lnTo>
                <a:lnTo>
                  <a:pt x="9801" y="12339"/>
                </a:lnTo>
                <a:lnTo>
                  <a:pt x="9819" y="12336"/>
                </a:lnTo>
                <a:lnTo>
                  <a:pt x="9838" y="12334"/>
                </a:lnTo>
                <a:lnTo>
                  <a:pt x="9857" y="12332"/>
                </a:lnTo>
                <a:lnTo>
                  <a:pt x="9875" y="12332"/>
                </a:lnTo>
                <a:lnTo>
                  <a:pt x="9893" y="12331"/>
                </a:lnTo>
                <a:lnTo>
                  <a:pt x="9910" y="12331"/>
                </a:lnTo>
                <a:lnTo>
                  <a:pt x="9928" y="12332"/>
                </a:lnTo>
                <a:lnTo>
                  <a:pt x="9945" y="12333"/>
                </a:lnTo>
                <a:lnTo>
                  <a:pt x="9961" y="12335"/>
                </a:lnTo>
                <a:lnTo>
                  <a:pt x="9978" y="12337"/>
                </a:lnTo>
                <a:lnTo>
                  <a:pt x="9995" y="12339"/>
                </a:lnTo>
                <a:lnTo>
                  <a:pt x="10011" y="12342"/>
                </a:lnTo>
                <a:lnTo>
                  <a:pt x="10042" y="12350"/>
                </a:lnTo>
                <a:lnTo>
                  <a:pt x="10072" y="12360"/>
                </a:lnTo>
                <a:lnTo>
                  <a:pt x="10101" y="12371"/>
                </a:lnTo>
                <a:lnTo>
                  <a:pt x="10131" y="12385"/>
                </a:lnTo>
                <a:lnTo>
                  <a:pt x="10158" y="12400"/>
                </a:lnTo>
                <a:lnTo>
                  <a:pt x="10185" y="12416"/>
                </a:lnTo>
                <a:lnTo>
                  <a:pt x="10210" y="12435"/>
                </a:lnTo>
                <a:lnTo>
                  <a:pt x="10235" y="12455"/>
                </a:lnTo>
                <a:lnTo>
                  <a:pt x="10256" y="12474"/>
                </a:lnTo>
                <a:lnTo>
                  <a:pt x="10276" y="12495"/>
                </a:lnTo>
                <a:lnTo>
                  <a:pt x="10295" y="12517"/>
                </a:lnTo>
                <a:lnTo>
                  <a:pt x="10312" y="12541"/>
                </a:lnTo>
                <a:lnTo>
                  <a:pt x="10329" y="12566"/>
                </a:lnTo>
                <a:lnTo>
                  <a:pt x="10345" y="12593"/>
                </a:lnTo>
                <a:lnTo>
                  <a:pt x="10358" y="12622"/>
                </a:lnTo>
                <a:lnTo>
                  <a:pt x="10370" y="12653"/>
                </a:lnTo>
                <a:lnTo>
                  <a:pt x="10375" y="12667"/>
                </a:lnTo>
                <a:lnTo>
                  <a:pt x="10380" y="12684"/>
                </a:lnTo>
                <a:lnTo>
                  <a:pt x="10384" y="12700"/>
                </a:lnTo>
                <a:lnTo>
                  <a:pt x="10389" y="12716"/>
                </a:lnTo>
                <a:lnTo>
                  <a:pt x="10392" y="12733"/>
                </a:lnTo>
                <a:lnTo>
                  <a:pt x="10395" y="12751"/>
                </a:lnTo>
                <a:lnTo>
                  <a:pt x="10398" y="12769"/>
                </a:lnTo>
                <a:lnTo>
                  <a:pt x="10399" y="12786"/>
                </a:lnTo>
                <a:lnTo>
                  <a:pt x="10401" y="12804"/>
                </a:lnTo>
                <a:lnTo>
                  <a:pt x="10402" y="12823"/>
                </a:lnTo>
                <a:lnTo>
                  <a:pt x="10402" y="12842"/>
                </a:lnTo>
                <a:lnTo>
                  <a:pt x="10402" y="12861"/>
                </a:lnTo>
                <a:lnTo>
                  <a:pt x="10401" y="12880"/>
                </a:lnTo>
                <a:lnTo>
                  <a:pt x="10399" y="12899"/>
                </a:lnTo>
                <a:lnTo>
                  <a:pt x="10398" y="12919"/>
                </a:lnTo>
                <a:lnTo>
                  <a:pt x="10395" y="12939"/>
                </a:lnTo>
                <a:lnTo>
                  <a:pt x="10389" y="12979"/>
                </a:lnTo>
                <a:lnTo>
                  <a:pt x="10383" y="13010"/>
                </a:lnTo>
                <a:lnTo>
                  <a:pt x="10380" y="13026"/>
                </a:lnTo>
                <a:lnTo>
                  <a:pt x="10376" y="13041"/>
                </a:lnTo>
                <a:lnTo>
                  <a:pt x="10371" y="13057"/>
                </a:lnTo>
                <a:lnTo>
                  <a:pt x="10365" y="13075"/>
                </a:lnTo>
                <a:lnTo>
                  <a:pt x="10355" y="13102"/>
                </a:lnTo>
                <a:lnTo>
                  <a:pt x="10343" y="13138"/>
                </a:lnTo>
                <a:lnTo>
                  <a:pt x="10337" y="13157"/>
                </a:lnTo>
                <a:lnTo>
                  <a:pt x="10333" y="13174"/>
                </a:lnTo>
                <a:lnTo>
                  <a:pt x="10330" y="13191"/>
                </a:lnTo>
                <a:lnTo>
                  <a:pt x="10329" y="13206"/>
                </a:lnTo>
                <a:lnTo>
                  <a:pt x="10330" y="13216"/>
                </a:lnTo>
                <a:lnTo>
                  <a:pt x="10332" y="13227"/>
                </a:lnTo>
                <a:lnTo>
                  <a:pt x="10334" y="13236"/>
                </a:lnTo>
                <a:lnTo>
                  <a:pt x="10336" y="13244"/>
                </a:lnTo>
                <a:lnTo>
                  <a:pt x="10340" y="13252"/>
                </a:lnTo>
                <a:lnTo>
                  <a:pt x="10344" y="13259"/>
                </a:lnTo>
                <a:lnTo>
                  <a:pt x="10348" y="13265"/>
                </a:lnTo>
                <a:lnTo>
                  <a:pt x="10352" y="13272"/>
                </a:lnTo>
                <a:lnTo>
                  <a:pt x="10358" y="13277"/>
                </a:lnTo>
                <a:lnTo>
                  <a:pt x="10364" y="13281"/>
                </a:lnTo>
                <a:lnTo>
                  <a:pt x="10370" y="13285"/>
                </a:lnTo>
                <a:lnTo>
                  <a:pt x="10376" y="13289"/>
                </a:lnTo>
                <a:lnTo>
                  <a:pt x="10391" y="13296"/>
                </a:lnTo>
                <a:lnTo>
                  <a:pt x="10405" y="13300"/>
                </a:lnTo>
                <a:lnTo>
                  <a:pt x="10422" y="13303"/>
                </a:lnTo>
                <a:lnTo>
                  <a:pt x="10440" y="13305"/>
                </a:lnTo>
                <a:lnTo>
                  <a:pt x="10459" y="13306"/>
                </a:lnTo>
                <a:lnTo>
                  <a:pt x="10477" y="13307"/>
                </a:lnTo>
                <a:lnTo>
                  <a:pt x="10517" y="13308"/>
                </a:lnTo>
                <a:lnTo>
                  <a:pt x="10557" y="13310"/>
                </a:lnTo>
                <a:lnTo>
                  <a:pt x="10594" y="13313"/>
                </a:lnTo>
                <a:lnTo>
                  <a:pt x="10634" y="13315"/>
                </a:lnTo>
                <a:lnTo>
                  <a:pt x="10674" y="13318"/>
                </a:lnTo>
                <a:lnTo>
                  <a:pt x="10715" y="13320"/>
                </a:lnTo>
                <a:lnTo>
                  <a:pt x="10753" y="13322"/>
                </a:lnTo>
                <a:lnTo>
                  <a:pt x="10791" y="13326"/>
                </a:lnTo>
                <a:lnTo>
                  <a:pt x="10826" y="13330"/>
                </a:lnTo>
                <a:lnTo>
                  <a:pt x="10860" y="13336"/>
                </a:lnTo>
                <a:lnTo>
                  <a:pt x="10894" y="13343"/>
                </a:lnTo>
                <a:lnTo>
                  <a:pt x="10931" y="13350"/>
                </a:lnTo>
                <a:lnTo>
                  <a:pt x="10966" y="13356"/>
                </a:lnTo>
                <a:lnTo>
                  <a:pt x="11003" y="13363"/>
                </a:lnTo>
                <a:lnTo>
                  <a:pt x="11038" y="13368"/>
                </a:lnTo>
                <a:lnTo>
                  <a:pt x="11074" y="13374"/>
                </a:lnTo>
                <a:lnTo>
                  <a:pt x="11108" y="13379"/>
                </a:lnTo>
                <a:lnTo>
                  <a:pt x="11142" y="13386"/>
                </a:lnTo>
                <a:lnTo>
                  <a:pt x="11177" y="13393"/>
                </a:lnTo>
                <a:lnTo>
                  <a:pt x="11211" y="13400"/>
                </a:lnTo>
                <a:lnTo>
                  <a:pt x="11244" y="13409"/>
                </a:lnTo>
                <a:lnTo>
                  <a:pt x="11278" y="13418"/>
                </a:lnTo>
                <a:lnTo>
                  <a:pt x="11342" y="13436"/>
                </a:lnTo>
                <a:lnTo>
                  <a:pt x="11405" y="13456"/>
                </a:lnTo>
                <a:lnTo>
                  <a:pt x="11468" y="13476"/>
                </a:lnTo>
                <a:lnTo>
                  <a:pt x="11529" y="13497"/>
                </a:lnTo>
                <a:lnTo>
                  <a:pt x="11590" y="13518"/>
                </a:lnTo>
                <a:lnTo>
                  <a:pt x="11651" y="13540"/>
                </a:lnTo>
                <a:lnTo>
                  <a:pt x="11677" y="13549"/>
                </a:lnTo>
                <a:lnTo>
                  <a:pt x="11703" y="13559"/>
                </a:lnTo>
                <a:lnTo>
                  <a:pt x="11731" y="13572"/>
                </a:lnTo>
                <a:lnTo>
                  <a:pt x="11759" y="13584"/>
                </a:lnTo>
                <a:lnTo>
                  <a:pt x="11788" y="13598"/>
                </a:lnTo>
                <a:lnTo>
                  <a:pt x="11819" y="13612"/>
                </a:lnTo>
                <a:lnTo>
                  <a:pt x="11849" y="13628"/>
                </a:lnTo>
                <a:lnTo>
                  <a:pt x="11878" y="13644"/>
                </a:lnTo>
                <a:lnTo>
                  <a:pt x="11907" y="13659"/>
                </a:lnTo>
                <a:lnTo>
                  <a:pt x="11937" y="13676"/>
                </a:lnTo>
                <a:lnTo>
                  <a:pt x="11964" y="13693"/>
                </a:lnTo>
                <a:lnTo>
                  <a:pt x="11991" y="13710"/>
                </a:lnTo>
                <a:lnTo>
                  <a:pt x="12016" y="13726"/>
                </a:lnTo>
                <a:lnTo>
                  <a:pt x="12039" y="13742"/>
                </a:lnTo>
                <a:lnTo>
                  <a:pt x="12060" y="13759"/>
                </a:lnTo>
                <a:lnTo>
                  <a:pt x="12080" y="13773"/>
                </a:lnTo>
                <a:lnTo>
                  <a:pt x="12104" y="13794"/>
                </a:lnTo>
                <a:lnTo>
                  <a:pt x="12126" y="13815"/>
                </a:lnTo>
                <a:lnTo>
                  <a:pt x="12145" y="13835"/>
                </a:lnTo>
                <a:lnTo>
                  <a:pt x="12163" y="13854"/>
                </a:lnTo>
                <a:lnTo>
                  <a:pt x="12195" y="13893"/>
                </a:lnTo>
                <a:lnTo>
                  <a:pt x="12226" y="13930"/>
                </a:lnTo>
                <a:lnTo>
                  <a:pt x="12243" y="13949"/>
                </a:lnTo>
                <a:lnTo>
                  <a:pt x="12259" y="13969"/>
                </a:lnTo>
                <a:lnTo>
                  <a:pt x="12278" y="13989"/>
                </a:lnTo>
                <a:lnTo>
                  <a:pt x="12299" y="14010"/>
                </a:lnTo>
                <a:lnTo>
                  <a:pt x="12323" y="14032"/>
                </a:lnTo>
                <a:lnTo>
                  <a:pt x="12350" y="14054"/>
                </a:lnTo>
                <a:lnTo>
                  <a:pt x="12379" y="14078"/>
                </a:lnTo>
                <a:lnTo>
                  <a:pt x="12414" y="14102"/>
                </a:lnTo>
                <a:lnTo>
                  <a:pt x="12440" y="14119"/>
                </a:lnTo>
                <a:lnTo>
                  <a:pt x="12466" y="14135"/>
                </a:lnTo>
                <a:lnTo>
                  <a:pt x="12493" y="14151"/>
                </a:lnTo>
                <a:lnTo>
                  <a:pt x="12522" y="14167"/>
                </a:lnTo>
                <a:lnTo>
                  <a:pt x="12551" y="14180"/>
                </a:lnTo>
                <a:lnTo>
                  <a:pt x="12580" y="14194"/>
                </a:lnTo>
                <a:lnTo>
                  <a:pt x="12610" y="14206"/>
                </a:lnTo>
                <a:lnTo>
                  <a:pt x="12642" y="14218"/>
                </a:lnTo>
                <a:lnTo>
                  <a:pt x="12673" y="14229"/>
                </a:lnTo>
                <a:lnTo>
                  <a:pt x="12705" y="14239"/>
                </a:lnTo>
                <a:lnTo>
                  <a:pt x="12738" y="14248"/>
                </a:lnTo>
                <a:lnTo>
                  <a:pt x="12771" y="14256"/>
                </a:lnTo>
                <a:lnTo>
                  <a:pt x="12805" y="14264"/>
                </a:lnTo>
                <a:lnTo>
                  <a:pt x="12838" y="14270"/>
                </a:lnTo>
                <a:lnTo>
                  <a:pt x="12872" y="14275"/>
                </a:lnTo>
                <a:lnTo>
                  <a:pt x="12907" y="14279"/>
                </a:lnTo>
                <a:lnTo>
                  <a:pt x="12941" y="14283"/>
                </a:lnTo>
                <a:lnTo>
                  <a:pt x="12976" y="14285"/>
                </a:lnTo>
                <a:lnTo>
                  <a:pt x="13011" y="14286"/>
                </a:lnTo>
                <a:lnTo>
                  <a:pt x="13046" y="14286"/>
                </a:lnTo>
                <a:lnTo>
                  <a:pt x="13081" y="14284"/>
                </a:lnTo>
                <a:lnTo>
                  <a:pt x="13116" y="14282"/>
                </a:lnTo>
                <a:lnTo>
                  <a:pt x="13151" y="14277"/>
                </a:lnTo>
                <a:lnTo>
                  <a:pt x="13186" y="14272"/>
                </a:lnTo>
                <a:lnTo>
                  <a:pt x="13220" y="14267"/>
                </a:lnTo>
                <a:lnTo>
                  <a:pt x="13256" y="14259"/>
                </a:lnTo>
                <a:lnTo>
                  <a:pt x="13289" y="14250"/>
                </a:lnTo>
                <a:lnTo>
                  <a:pt x="13324" y="14240"/>
                </a:lnTo>
                <a:lnTo>
                  <a:pt x="13357" y="14228"/>
                </a:lnTo>
                <a:lnTo>
                  <a:pt x="13391" y="14216"/>
                </a:lnTo>
                <a:lnTo>
                  <a:pt x="13423" y="14201"/>
                </a:lnTo>
                <a:lnTo>
                  <a:pt x="13455" y="14185"/>
                </a:lnTo>
                <a:lnTo>
                  <a:pt x="13485" y="14170"/>
                </a:lnTo>
                <a:lnTo>
                  <a:pt x="13512" y="14155"/>
                </a:lnTo>
                <a:lnTo>
                  <a:pt x="13538" y="14140"/>
                </a:lnTo>
                <a:lnTo>
                  <a:pt x="13564" y="14125"/>
                </a:lnTo>
                <a:lnTo>
                  <a:pt x="13589" y="14109"/>
                </a:lnTo>
                <a:lnTo>
                  <a:pt x="13614" y="14093"/>
                </a:lnTo>
                <a:lnTo>
                  <a:pt x="13637" y="14077"/>
                </a:lnTo>
                <a:lnTo>
                  <a:pt x="13660" y="14060"/>
                </a:lnTo>
                <a:lnTo>
                  <a:pt x="13683" y="14042"/>
                </a:lnTo>
                <a:lnTo>
                  <a:pt x="13704" y="14023"/>
                </a:lnTo>
                <a:lnTo>
                  <a:pt x="13726" y="14004"/>
                </a:lnTo>
                <a:lnTo>
                  <a:pt x="13747" y="13985"/>
                </a:lnTo>
                <a:lnTo>
                  <a:pt x="13767" y="13964"/>
                </a:lnTo>
                <a:lnTo>
                  <a:pt x="13786" y="13941"/>
                </a:lnTo>
                <a:lnTo>
                  <a:pt x="13806" y="13918"/>
                </a:lnTo>
                <a:lnTo>
                  <a:pt x="13825" y="13893"/>
                </a:lnTo>
                <a:lnTo>
                  <a:pt x="13841" y="13873"/>
                </a:lnTo>
                <a:lnTo>
                  <a:pt x="13856" y="13850"/>
                </a:lnTo>
                <a:lnTo>
                  <a:pt x="13872" y="13826"/>
                </a:lnTo>
                <a:lnTo>
                  <a:pt x="13888" y="13800"/>
                </a:lnTo>
                <a:lnTo>
                  <a:pt x="13903" y="13771"/>
                </a:lnTo>
                <a:lnTo>
                  <a:pt x="13919" y="13743"/>
                </a:lnTo>
                <a:lnTo>
                  <a:pt x="13934" y="13713"/>
                </a:lnTo>
                <a:lnTo>
                  <a:pt x="13948" y="13681"/>
                </a:lnTo>
                <a:lnTo>
                  <a:pt x="13961" y="13649"/>
                </a:lnTo>
                <a:lnTo>
                  <a:pt x="13973" y="13617"/>
                </a:lnTo>
                <a:lnTo>
                  <a:pt x="13984" y="13583"/>
                </a:lnTo>
                <a:lnTo>
                  <a:pt x="13993" y="13550"/>
                </a:lnTo>
                <a:lnTo>
                  <a:pt x="14002" y="13516"/>
                </a:lnTo>
                <a:lnTo>
                  <a:pt x="14007" y="13482"/>
                </a:lnTo>
                <a:lnTo>
                  <a:pt x="14009" y="13465"/>
                </a:lnTo>
                <a:lnTo>
                  <a:pt x="14011" y="13448"/>
                </a:lnTo>
                <a:lnTo>
                  <a:pt x="14012" y="13432"/>
                </a:lnTo>
                <a:lnTo>
                  <a:pt x="14012" y="13415"/>
                </a:lnTo>
                <a:lnTo>
                  <a:pt x="14012" y="13369"/>
                </a:lnTo>
                <a:lnTo>
                  <a:pt x="14012" y="13326"/>
                </a:lnTo>
                <a:lnTo>
                  <a:pt x="14010" y="13286"/>
                </a:lnTo>
                <a:lnTo>
                  <a:pt x="14007" y="13249"/>
                </a:lnTo>
                <a:lnTo>
                  <a:pt x="14004" y="13213"/>
                </a:lnTo>
                <a:lnTo>
                  <a:pt x="13998" y="13180"/>
                </a:lnTo>
                <a:lnTo>
                  <a:pt x="13993" y="13148"/>
                </a:lnTo>
                <a:lnTo>
                  <a:pt x="13986" y="13117"/>
                </a:lnTo>
                <a:lnTo>
                  <a:pt x="13978" y="13088"/>
                </a:lnTo>
                <a:lnTo>
                  <a:pt x="13968" y="13059"/>
                </a:lnTo>
                <a:lnTo>
                  <a:pt x="13958" y="13030"/>
                </a:lnTo>
                <a:lnTo>
                  <a:pt x="13946" y="13002"/>
                </a:lnTo>
                <a:lnTo>
                  <a:pt x="13933" y="12974"/>
                </a:lnTo>
                <a:lnTo>
                  <a:pt x="13918" y="12945"/>
                </a:lnTo>
                <a:lnTo>
                  <a:pt x="13902" y="12916"/>
                </a:lnTo>
                <a:lnTo>
                  <a:pt x="13885" y="12886"/>
                </a:lnTo>
                <a:lnTo>
                  <a:pt x="13868" y="12860"/>
                </a:lnTo>
                <a:lnTo>
                  <a:pt x="13851" y="12835"/>
                </a:lnTo>
                <a:lnTo>
                  <a:pt x="13834" y="12812"/>
                </a:lnTo>
                <a:lnTo>
                  <a:pt x="13817" y="12789"/>
                </a:lnTo>
                <a:lnTo>
                  <a:pt x="13798" y="12767"/>
                </a:lnTo>
                <a:lnTo>
                  <a:pt x="13779" y="12746"/>
                </a:lnTo>
                <a:lnTo>
                  <a:pt x="13758" y="12725"/>
                </a:lnTo>
                <a:lnTo>
                  <a:pt x="13737" y="12703"/>
                </a:lnTo>
                <a:lnTo>
                  <a:pt x="13723" y="12688"/>
                </a:lnTo>
                <a:lnTo>
                  <a:pt x="13701" y="12669"/>
                </a:lnTo>
                <a:lnTo>
                  <a:pt x="13675" y="12646"/>
                </a:lnTo>
                <a:lnTo>
                  <a:pt x="13645" y="12622"/>
                </a:lnTo>
                <a:lnTo>
                  <a:pt x="13616" y="12599"/>
                </a:lnTo>
                <a:lnTo>
                  <a:pt x="13588" y="12579"/>
                </a:lnTo>
                <a:lnTo>
                  <a:pt x="13575" y="12572"/>
                </a:lnTo>
                <a:lnTo>
                  <a:pt x="13565" y="12565"/>
                </a:lnTo>
                <a:lnTo>
                  <a:pt x="13555" y="12561"/>
                </a:lnTo>
                <a:lnTo>
                  <a:pt x="13547" y="12559"/>
                </a:lnTo>
                <a:lnTo>
                  <a:pt x="13007" y="12983"/>
                </a:lnTo>
                <a:lnTo>
                  <a:pt x="12980" y="12961"/>
                </a:lnTo>
                <a:lnTo>
                  <a:pt x="12923" y="12914"/>
                </a:lnTo>
                <a:lnTo>
                  <a:pt x="12843" y="12851"/>
                </a:lnTo>
                <a:lnTo>
                  <a:pt x="12752" y="12780"/>
                </a:lnTo>
                <a:lnTo>
                  <a:pt x="12659" y="12707"/>
                </a:lnTo>
                <a:lnTo>
                  <a:pt x="12574" y="12641"/>
                </a:lnTo>
                <a:lnTo>
                  <a:pt x="12506" y="12588"/>
                </a:lnTo>
                <a:lnTo>
                  <a:pt x="12465" y="12555"/>
                </a:lnTo>
                <a:lnTo>
                  <a:pt x="12464" y="12559"/>
                </a:lnTo>
                <a:lnTo>
                  <a:pt x="12447" y="12566"/>
                </a:lnTo>
                <a:lnTo>
                  <a:pt x="12431" y="12576"/>
                </a:lnTo>
                <a:lnTo>
                  <a:pt x="12413" y="12588"/>
                </a:lnTo>
                <a:lnTo>
                  <a:pt x="12395" y="12601"/>
                </a:lnTo>
                <a:lnTo>
                  <a:pt x="12376" y="12615"/>
                </a:lnTo>
                <a:lnTo>
                  <a:pt x="12358" y="12631"/>
                </a:lnTo>
                <a:lnTo>
                  <a:pt x="12340" y="12646"/>
                </a:lnTo>
                <a:lnTo>
                  <a:pt x="12321" y="12663"/>
                </a:lnTo>
                <a:lnTo>
                  <a:pt x="12285" y="12698"/>
                </a:lnTo>
                <a:lnTo>
                  <a:pt x="12251" y="12732"/>
                </a:lnTo>
                <a:lnTo>
                  <a:pt x="12222" y="12765"/>
                </a:lnTo>
                <a:lnTo>
                  <a:pt x="12198" y="12794"/>
                </a:lnTo>
                <a:lnTo>
                  <a:pt x="12184" y="12811"/>
                </a:lnTo>
                <a:lnTo>
                  <a:pt x="12172" y="12828"/>
                </a:lnTo>
                <a:lnTo>
                  <a:pt x="12158" y="12847"/>
                </a:lnTo>
                <a:lnTo>
                  <a:pt x="12145" y="12866"/>
                </a:lnTo>
                <a:lnTo>
                  <a:pt x="12123" y="12906"/>
                </a:lnTo>
                <a:lnTo>
                  <a:pt x="12100" y="12946"/>
                </a:lnTo>
                <a:lnTo>
                  <a:pt x="12093" y="12962"/>
                </a:lnTo>
                <a:lnTo>
                  <a:pt x="12084" y="12985"/>
                </a:lnTo>
                <a:lnTo>
                  <a:pt x="12072" y="13014"/>
                </a:lnTo>
                <a:lnTo>
                  <a:pt x="12060" y="13046"/>
                </a:lnTo>
                <a:lnTo>
                  <a:pt x="12048" y="13076"/>
                </a:lnTo>
                <a:lnTo>
                  <a:pt x="12038" y="13102"/>
                </a:lnTo>
                <a:lnTo>
                  <a:pt x="12031" y="13121"/>
                </a:lnTo>
                <a:lnTo>
                  <a:pt x="12026" y="13129"/>
                </a:lnTo>
                <a:lnTo>
                  <a:pt x="11941" y="13131"/>
                </a:lnTo>
                <a:lnTo>
                  <a:pt x="11863" y="13130"/>
                </a:lnTo>
                <a:lnTo>
                  <a:pt x="11827" y="13129"/>
                </a:lnTo>
                <a:lnTo>
                  <a:pt x="11791" y="13127"/>
                </a:lnTo>
                <a:lnTo>
                  <a:pt x="11756" y="13125"/>
                </a:lnTo>
                <a:lnTo>
                  <a:pt x="11722" y="13122"/>
                </a:lnTo>
                <a:lnTo>
                  <a:pt x="11655" y="13116"/>
                </a:lnTo>
                <a:lnTo>
                  <a:pt x="11587" y="13106"/>
                </a:lnTo>
                <a:lnTo>
                  <a:pt x="11517" y="13096"/>
                </a:lnTo>
                <a:lnTo>
                  <a:pt x="11443" y="13082"/>
                </a:lnTo>
                <a:lnTo>
                  <a:pt x="11382" y="13071"/>
                </a:lnTo>
                <a:lnTo>
                  <a:pt x="11317" y="13056"/>
                </a:lnTo>
                <a:lnTo>
                  <a:pt x="11250" y="13039"/>
                </a:lnTo>
                <a:lnTo>
                  <a:pt x="11182" y="13020"/>
                </a:lnTo>
                <a:lnTo>
                  <a:pt x="11149" y="13010"/>
                </a:lnTo>
                <a:lnTo>
                  <a:pt x="11117" y="12999"/>
                </a:lnTo>
                <a:lnTo>
                  <a:pt x="11085" y="12988"/>
                </a:lnTo>
                <a:lnTo>
                  <a:pt x="11055" y="12977"/>
                </a:lnTo>
                <a:lnTo>
                  <a:pt x="11027" y="12965"/>
                </a:lnTo>
                <a:lnTo>
                  <a:pt x="11000" y="12953"/>
                </a:lnTo>
                <a:lnTo>
                  <a:pt x="10976" y="12941"/>
                </a:lnTo>
                <a:lnTo>
                  <a:pt x="10954" y="12929"/>
                </a:lnTo>
                <a:lnTo>
                  <a:pt x="10945" y="12922"/>
                </a:lnTo>
                <a:lnTo>
                  <a:pt x="10937" y="12917"/>
                </a:lnTo>
                <a:lnTo>
                  <a:pt x="10930" y="12911"/>
                </a:lnTo>
                <a:lnTo>
                  <a:pt x="10924" y="12906"/>
                </a:lnTo>
                <a:lnTo>
                  <a:pt x="10919" y="12900"/>
                </a:lnTo>
                <a:lnTo>
                  <a:pt x="10915" y="12894"/>
                </a:lnTo>
                <a:lnTo>
                  <a:pt x="10911" y="12889"/>
                </a:lnTo>
                <a:lnTo>
                  <a:pt x="10909" y="12884"/>
                </a:lnTo>
                <a:lnTo>
                  <a:pt x="10907" y="12877"/>
                </a:lnTo>
                <a:lnTo>
                  <a:pt x="10906" y="12872"/>
                </a:lnTo>
                <a:lnTo>
                  <a:pt x="10905" y="12867"/>
                </a:lnTo>
                <a:lnTo>
                  <a:pt x="10905" y="12861"/>
                </a:lnTo>
                <a:lnTo>
                  <a:pt x="10907" y="12850"/>
                </a:lnTo>
                <a:lnTo>
                  <a:pt x="10910" y="12839"/>
                </a:lnTo>
                <a:lnTo>
                  <a:pt x="10916" y="12827"/>
                </a:lnTo>
                <a:lnTo>
                  <a:pt x="10923" y="12815"/>
                </a:lnTo>
                <a:lnTo>
                  <a:pt x="10931" y="12803"/>
                </a:lnTo>
                <a:lnTo>
                  <a:pt x="10940" y="12791"/>
                </a:lnTo>
                <a:lnTo>
                  <a:pt x="10960" y="12766"/>
                </a:lnTo>
                <a:lnTo>
                  <a:pt x="10979" y="12739"/>
                </a:lnTo>
                <a:lnTo>
                  <a:pt x="11002" y="12704"/>
                </a:lnTo>
                <a:lnTo>
                  <a:pt x="11026" y="12666"/>
                </a:lnTo>
                <a:lnTo>
                  <a:pt x="11049" y="12629"/>
                </a:lnTo>
                <a:lnTo>
                  <a:pt x="11072" y="12590"/>
                </a:lnTo>
                <a:lnTo>
                  <a:pt x="11095" y="12549"/>
                </a:lnTo>
                <a:lnTo>
                  <a:pt x="11118" y="12509"/>
                </a:lnTo>
                <a:lnTo>
                  <a:pt x="11140" y="12468"/>
                </a:lnTo>
                <a:lnTo>
                  <a:pt x="11161" y="12426"/>
                </a:lnTo>
                <a:lnTo>
                  <a:pt x="11181" y="12384"/>
                </a:lnTo>
                <a:lnTo>
                  <a:pt x="11201" y="12341"/>
                </a:lnTo>
                <a:lnTo>
                  <a:pt x="11220" y="12299"/>
                </a:lnTo>
                <a:lnTo>
                  <a:pt x="11238" y="12256"/>
                </a:lnTo>
                <a:lnTo>
                  <a:pt x="11255" y="12214"/>
                </a:lnTo>
                <a:lnTo>
                  <a:pt x="11270" y="12172"/>
                </a:lnTo>
                <a:lnTo>
                  <a:pt x="11284" y="12130"/>
                </a:lnTo>
                <a:lnTo>
                  <a:pt x="11296" y="12088"/>
                </a:lnTo>
                <a:lnTo>
                  <a:pt x="11307" y="12050"/>
                </a:lnTo>
                <a:lnTo>
                  <a:pt x="11317" y="12013"/>
                </a:lnTo>
                <a:lnTo>
                  <a:pt x="11326" y="11975"/>
                </a:lnTo>
                <a:lnTo>
                  <a:pt x="11334" y="11939"/>
                </a:lnTo>
                <a:lnTo>
                  <a:pt x="11340" y="11903"/>
                </a:lnTo>
                <a:lnTo>
                  <a:pt x="11346" y="11866"/>
                </a:lnTo>
                <a:lnTo>
                  <a:pt x="11352" y="11831"/>
                </a:lnTo>
                <a:lnTo>
                  <a:pt x="11356" y="11796"/>
                </a:lnTo>
                <a:lnTo>
                  <a:pt x="11359" y="11762"/>
                </a:lnTo>
                <a:lnTo>
                  <a:pt x="11361" y="11727"/>
                </a:lnTo>
                <a:lnTo>
                  <a:pt x="11363" y="11694"/>
                </a:lnTo>
                <a:lnTo>
                  <a:pt x="11363" y="11660"/>
                </a:lnTo>
                <a:lnTo>
                  <a:pt x="11362" y="11627"/>
                </a:lnTo>
                <a:lnTo>
                  <a:pt x="11361" y="11595"/>
                </a:lnTo>
                <a:lnTo>
                  <a:pt x="11358" y="11562"/>
                </a:lnTo>
                <a:lnTo>
                  <a:pt x="11355" y="11531"/>
                </a:lnTo>
                <a:lnTo>
                  <a:pt x="11351" y="11499"/>
                </a:lnTo>
                <a:lnTo>
                  <a:pt x="11344" y="11468"/>
                </a:lnTo>
                <a:lnTo>
                  <a:pt x="11338" y="11438"/>
                </a:lnTo>
                <a:lnTo>
                  <a:pt x="11331" y="11407"/>
                </a:lnTo>
                <a:lnTo>
                  <a:pt x="11322" y="11377"/>
                </a:lnTo>
                <a:lnTo>
                  <a:pt x="11313" y="11348"/>
                </a:lnTo>
                <a:lnTo>
                  <a:pt x="11303" y="11319"/>
                </a:lnTo>
                <a:lnTo>
                  <a:pt x="11291" y="11289"/>
                </a:lnTo>
                <a:lnTo>
                  <a:pt x="11278" y="11261"/>
                </a:lnTo>
                <a:lnTo>
                  <a:pt x="11264" y="11233"/>
                </a:lnTo>
                <a:lnTo>
                  <a:pt x="11249" y="11206"/>
                </a:lnTo>
                <a:lnTo>
                  <a:pt x="11234" y="11177"/>
                </a:lnTo>
                <a:lnTo>
                  <a:pt x="11217" y="11151"/>
                </a:lnTo>
                <a:lnTo>
                  <a:pt x="11199" y="11124"/>
                </a:lnTo>
                <a:lnTo>
                  <a:pt x="11180" y="11098"/>
                </a:lnTo>
                <a:lnTo>
                  <a:pt x="11161" y="11072"/>
                </a:lnTo>
                <a:lnTo>
                  <a:pt x="11144" y="11052"/>
                </a:lnTo>
                <a:lnTo>
                  <a:pt x="11126" y="11032"/>
                </a:lnTo>
                <a:lnTo>
                  <a:pt x="11107" y="11012"/>
                </a:lnTo>
                <a:lnTo>
                  <a:pt x="11086" y="10992"/>
                </a:lnTo>
                <a:lnTo>
                  <a:pt x="11064" y="10973"/>
                </a:lnTo>
                <a:lnTo>
                  <a:pt x="11041" y="10953"/>
                </a:lnTo>
                <a:lnTo>
                  <a:pt x="11018" y="10934"/>
                </a:lnTo>
                <a:lnTo>
                  <a:pt x="10993" y="10915"/>
                </a:lnTo>
                <a:lnTo>
                  <a:pt x="10968" y="10897"/>
                </a:lnTo>
                <a:lnTo>
                  <a:pt x="10943" y="10879"/>
                </a:lnTo>
                <a:lnTo>
                  <a:pt x="10917" y="10864"/>
                </a:lnTo>
                <a:lnTo>
                  <a:pt x="10891" y="10848"/>
                </a:lnTo>
                <a:lnTo>
                  <a:pt x="10865" y="10833"/>
                </a:lnTo>
                <a:lnTo>
                  <a:pt x="10839" y="10821"/>
                </a:lnTo>
                <a:lnTo>
                  <a:pt x="10813" y="10809"/>
                </a:lnTo>
                <a:lnTo>
                  <a:pt x="10788" y="10799"/>
                </a:lnTo>
                <a:lnTo>
                  <a:pt x="10756" y="10787"/>
                </a:lnTo>
                <a:lnTo>
                  <a:pt x="10727" y="10777"/>
                </a:lnTo>
                <a:lnTo>
                  <a:pt x="10698" y="10768"/>
                </a:lnTo>
                <a:lnTo>
                  <a:pt x="10670" y="10758"/>
                </a:lnTo>
                <a:lnTo>
                  <a:pt x="10640" y="10750"/>
                </a:lnTo>
                <a:lnTo>
                  <a:pt x="10609" y="10743"/>
                </a:lnTo>
                <a:lnTo>
                  <a:pt x="10576" y="10735"/>
                </a:lnTo>
                <a:lnTo>
                  <a:pt x="10538" y="10728"/>
                </a:lnTo>
                <a:lnTo>
                  <a:pt x="10512" y="10724"/>
                </a:lnTo>
                <a:lnTo>
                  <a:pt x="10477" y="10718"/>
                </a:lnTo>
                <a:lnTo>
                  <a:pt x="10436" y="10712"/>
                </a:lnTo>
                <a:lnTo>
                  <a:pt x="10392" y="10707"/>
                </a:lnTo>
                <a:lnTo>
                  <a:pt x="10369" y="10705"/>
                </a:lnTo>
                <a:lnTo>
                  <a:pt x="10347" y="10704"/>
                </a:lnTo>
                <a:lnTo>
                  <a:pt x="10326" y="10703"/>
                </a:lnTo>
                <a:lnTo>
                  <a:pt x="10305" y="10703"/>
                </a:lnTo>
                <a:lnTo>
                  <a:pt x="10286" y="10704"/>
                </a:lnTo>
                <a:lnTo>
                  <a:pt x="10269" y="10706"/>
                </a:lnTo>
                <a:lnTo>
                  <a:pt x="10253" y="10708"/>
                </a:lnTo>
                <a:lnTo>
                  <a:pt x="10240" y="10712"/>
                </a:lnTo>
                <a:lnTo>
                  <a:pt x="10240" y="10772"/>
                </a:lnTo>
                <a:lnTo>
                  <a:pt x="10240" y="10830"/>
                </a:lnTo>
                <a:lnTo>
                  <a:pt x="10240" y="10889"/>
                </a:lnTo>
                <a:lnTo>
                  <a:pt x="10240" y="10948"/>
                </a:lnTo>
                <a:lnTo>
                  <a:pt x="10240" y="11007"/>
                </a:lnTo>
                <a:lnTo>
                  <a:pt x="10240" y="11066"/>
                </a:lnTo>
                <a:lnTo>
                  <a:pt x="10240" y="11125"/>
                </a:lnTo>
                <a:lnTo>
                  <a:pt x="10240" y="11184"/>
                </a:lnTo>
                <a:lnTo>
                  <a:pt x="10241" y="11241"/>
                </a:lnTo>
                <a:lnTo>
                  <a:pt x="10242" y="11301"/>
                </a:lnTo>
                <a:lnTo>
                  <a:pt x="10243" y="11361"/>
                </a:lnTo>
                <a:lnTo>
                  <a:pt x="10244" y="11424"/>
                </a:lnTo>
                <a:lnTo>
                  <a:pt x="10244" y="11486"/>
                </a:lnTo>
                <a:lnTo>
                  <a:pt x="10244" y="11547"/>
                </a:lnTo>
                <a:lnTo>
                  <a:pt x="10243" y="11605"/>
                </a:lnTo>
                <a:lnTo>
                  <a:pt x="10240" y="11660"/>
                </a:lnTo>
                <a:lnTo>
                  <a:pt x="10238" y="11685"/>
                </a:lnTo>
                <a:lnTo>
                  <a:pt x="10234" y="11708"/>
                </a:lnTo>
                <a:lnTo>
                  <a:pt x="10230" y="11731"/>
                </a:lnTo>
                <a:lnTo>
                  <a:pt x="10225" y="11754"/>
                </a:lnTo>
                <a:lnTo>
                  <a:pt x="10218" y="11775"/>
                </a:lnTo>
                <a:lnTo>
                  <a:pt x="10210" y="11797"/>
                </a:lnTo>
                <a:lnTo>
                  <a:pt x="10202" y="11819"/>
                </a:lnTo>
                <a:lnTo>
                  <a:pt x="10192" y="11840"/>
                </a:lnTo>
                <a:lnTo>
                  <a:pt x="10183" y="11861"/>
                </a:lnTo>
                <a:lnTo>
                  <a:pt x="10171" y="11881"/>
                </a:lnTo>
                <a:lnTo>
                  <a:pt x="10160" y="11900"/>
                </a:lnTo>
                <a:lnTo>
                  <a:pt x="10147" y="11920"/>
                </a:lnTo>
                <a:lnTo>
                  <a:pt x="10134" y="11938"/>
                </a:lnTo>
                <a:lnTo>
                  <a:pt x="10119" y="11955"/>
                </a:lnTo>
                <a:lnTo>
                  <a:pt x="10105" y="11973"/>
                </a:lnTo>
                <a:lnTo>
                  <a:pt x="10089" y="11990"/>
                </a:lnTo>
                <a:lnTo>
                  <a:pt x="10073" y="12005"/>
                </a:lnTo>
                <a:lnTo>
                  <a:pt x="10056" y="12021"/>
                </a:lnTo>
                <a:lnTo>
                  <a:pt x="10039" y="12035"/>
                </a:lnTo>
                <a:lnTo>
                  <a:pt x="10021" y="12049"/>
                </a:lnTo>
                <a:lnTo>
                  <a:pt x="10002" y="12062"/>
                </a:lnTo>
                <a:lnTo>
                  <a:pt x="9983" y="12074"/>
                </a:lnTo>
                <a:lnTo>
                  <a:pt x="9965" y="12086"/>
                </a:lnTo>
                <a:lnTo>
                  <a:pt x="9945" y="12097"/>
                </a:lnTo>
                <a:lnTo>
                  <a:pt x="9925" y="12107"/>
                </a:lnTo>
                <a:lnTo>
                  <a:pt x="9904" y="12116"/>
                </a:lnTo>
                <a:lnTo>
                  <a:pt x="9883" y="12125"/>
                </a:lnTo>
                <a:lnTo>
                  <a:pt x="9862" y="12132"/>
                </a:lnTo>
                <a:lnTo>
                  <a:pt x="9840" y="12139"/>
                </a:lnTo>
                <a:lnTo>
                  <a:pt x="9819" y="12145"/>
                </a:lnTo>
                <a:lnTo>
                  <a:pt x="9797" y="12149"/>
                </a:lnTo>
                <a:lnTo>
                  <a:pt x="9776" y="12153"/>
                </a:lnTo>
                <a:lnTo>
                  <a:pt x="9749" y="12156"/>
                </a:lnTo>
                <a:lnTo>
                  <a:pt x="9723" y="12159"/>
                </a:lnTo>
                <a:lnTo>
                  <a:pt x="9696" y="12161"/>
                </a:lnTo>
                <a:lnTo>
                  <a:pt x="9668" y="12163"/>
                </a:lnTo>
                <a:lnTo>
                  <a:pt x="9610" y="12165"/>
                </a:lnTo>
                <a:lnTo>
                  <a:pt x="9552" y="12166"/>
                </a:lnTo>
                <a:lnTo>
                  <a:pt x="9491" y="12165"/>
                </a:lnTo>
                <a:lnTo>
                  <a:pt x="9430" y="12164"/>
                </a:lnTo>
                <a:lnTo>
                  <a:pt x="9368" y="12163"/>
                </a:lnTo>
                <a:lnTo>
                  <a:pt x="9305" y="12161"/>
                </a:lnTo>
                <a:lnTo>
                  <a:pt x="9244" y="12160"/>
                </a:lnTo>
                <a:lnTo>
                  <a:pt x="9183" y="12159"/>
                </a:lnTo>
                <a:lnTo>
                  <a:pt x="9124" y="12160"/>
                </a:lnTo>
                <a:lnTo>
                  <a:pt x="9066" y="12161"/>
                </a:lnTo>
                <a:lnTo>
                  <a:pt x="9038" y="12163"/>
                </a:lnTo>
                <a:lnTo>
                  <a:pt x="9010" y="12165"/>
                </a:lnTo>
                <a:lnTo>
                  <a:pt x="8983" y="12168"/>
                </a:lnTo>
                <a:lnTo>
                  <a:pt x="8957" y="12171"/>
                </a:lnTo>
                <a:lnTo>
                  <a:pt x="8932" y="12175"/>
                </a:lnTo>
                <a:lnTo>
                  <a:pt x="8906" y="12179"/>
                </a:lnTo>
                <a:lnTo>
                  <a:pt x="8882" y="12184"/>
                </a:lnTo>
                <a:lnTo>
                  <a:pt x="8859" y="12189"/>
                </a:lnTo>
                <a:lnTo>
                  <a:pt x="8838" y="12197"/>
                </a:lnTo>
                <a:lnTo>
                  <a:pt x="8816" y="12204"/>
                </a:lnTo>
                <a:lnTo>
                  <a:pt x="8795" y="12211"/>
                </a:lnTo>
                <a:lnTo>
                  <a:pt x="8774" y="12220"/>
                </a:lnTo>
                <a:lnTo>
                  <a:pt x="8753" y="12229"/>
                </a:lnTo>
                <a:lnTo>
                  <a:pt x="8732" y="12240"/>
                </a:lnTo>
                <a:lnTo>
                  <a:pt x="8712" y="12250"/>
                </a:lnTo>
                <a:lnTo>
                  <a:pt x="8693" y="12261"/>
                </a:lnTo>
                <a:lnTo>
                  <a:pt x="8655" y="12283"/>
                </a:lnTo>
                <a:lnTo>
                  <a:pt x="8619" y="12307"/>
                </a:lnTo>
                <a:lnTo>
                  <a:pt x="8585" y="12332"/>
                </a:lnTo>
                <a:lnTo>
                  <a:pt x="8551" y="12357"/>
                </a:lnTo>
                <a:lnTo>
                  <a:pt x="8519" y="12384"/>
                </a:lnTo>
                <a:lnTo>
                  <a:pt x="8488" y="12412"/>
                </a:lnTo>
                <a:lnTo>
                  <a:pt x="8457" y="12442"/>
                </a:lnTo>
                <a:lnTo>
                  <a:pt x="8428" y="12473"/>
                </a:lnTo>
                <a:lnTo>
                  <a:pt x="8404" y="12500"/>
                </a:lnTo>
                <a:lnTo>
                  <a:pt x="8369" y="12543"/>
                </a:lnTo>
                <a:lnTo>
                  <a:pt x="8351" y="12565"/>
                </a:lnTo>
                <a:lnTo>
                  <a:pt x="8335" y="12584"/>
                </a:lnTo>
                <a:lnTo>
                  <a:pt x="8323" y="12596"/>
                </a:lnTo>
                <a:lnTo>
                  <a:pt x="8315" y="12602"/>
                </a:lnTo>
                <a:lnTo>
                  <a:pt x="8287" y="12568"/>
                </a:lnTo>
                <a:lnTo>
                  <a:pt x="8260" y="12536"/>
                </a:lnTo>
                <a:lnTo>
                  <a:pt x="8234" y="12505"/>
                </a:lnTo>
                <a:lnTo>
                  <a:pt x="8209" y="12475"/>
                </a:lnTo>
                <a:lnTo>
                  <a:pt x="8183" y="12447"/>
                </a:lnTo>
                <a:lnTo>
                  <a:pt x="8154" y="12417"/>
                </a:lnTo>
                <a:lnTo>
                  <a:pt x="8139" y="12403"/>
                </a:lnTo>
                <a:lnTo>
                  <a:pt x="8123" y="12388"/>
                </a:lnTo>
                <a:lnTo>
                  <a:pt x="8105" y="12373"/>
                </a:lnTo>
                <a:lnTo>
                  <a:pt x="8087" y="12358"/>
                </a:lnTo>
                <a:lnTo>
                  <a:pt x="8052" y="12332"/>
                </a:lnTo>
                <a:lnTo>
                  <a:pt x="8018" y="12307"/>
                </a:lnTo>
                <a:lnTo>
                  <a:pt x="7982" y="12283"/>
                </a:lnTo>
                <a:lnTo>
                  <a:pt x="7945" y="12261"/>
                </a:lnTo>
                <a:lnTo>
                  <a:pt x="7926" y="12250"/>
                </a:lnTo>
                <a:lnTo>
                  <a:pt x="7906" y="12241"/>
                </a:lnTo>
                <a:lnTo>
                  <a:pt x="7886" y="12231"/>
                </a:lnTo>
                <a:lnTo>
                  <a:pt x="7865" y="12222"/>
                </a:lnTo>
                <a:lnTo>
                  <a:pt x="7844" y="12214"/>
                </a:lnTo>
                <a:lnTo>
                  <a:pt x="7822" y="12205"/>
                </a:lnTo>
                <a:lnTo>
                  <a:pt x="7800" y="12198"/>
                </a:lnTo>
                <a:lnTo>
                  <a:pt x="7776" y="12191"/>
                </a:lnTo>
                <a:lnTo>
                  <a:pt x="7756" y="12184"/>
                </a:lnTo>
                <a:lnTo>
                  <a:pt x="7734" y="12180"/>
                </a:lnTo>
                <a:lnTo>
                  <a:pt x="7709" y="12176"/>
                </a:lnTo>
                <a:lnTo>
                  <a:pt x="7683" y="12172"/>
                </a:lnTo>
                <a:lnTo>
                  <a:pt x="7655" y="12169"/>
                </a:lnTo>
                <a:lnTo>
                  <a:pt x="7626" y="12166"/>
                </a:lnTo>
                <a:lnTo>
                  <a:pt x="7596" y="12164"/>
                </a:lnTo>
                <a:lnTo>
                  <a:pt x="7564" y="12163"/>
                </a:lnTo>
                <a:lnTo>
                  <a:pt x="7498" y="12161"/>
                </a:lnTo>
                <a:lnTo>
                  <a:pt x="7431" y="12161"/>
                </a:lnTo>
                <a:lnTo>
                  <a:pt x="7361" y="12161"/>
                </a:lnTo>
                <a:lnTo>
                  <a:pt x="7291" y="12162"/>
                </a:lnTo>
                <a:lnTo>
                  <a:pt x="7222" y="12163"/>
                </a:lnTo>
                <a:lnTo>
                  <a:pt x="7155" y="12165"/>
                </a:lnTo>
                <a:lnTo>
                  <a:pt x="7091" y="12165"/>
                </a:lnTo>
                <a:lnTo>
                  <a:pt x="7032" y="12166"/>
                </a:lnTo>
                <a:lnTo>
                  <a:pt x="6977" y="12165"/>
                </a:lnTo>
                <a:lnTo>
                  <a:pt x="6930" y="12163"/>
                </a:lnTo>
                <a:lnTo>
                  <a:pt x="6909" y="12161"/>
                </a:lnTo>
                <a:lnTo>
                  <a:pt x="6891" y="12159"/>
                </a:lnTo>
                <a:lnTo>
                  <a:pt x="6875" y="12157"/>
                </a:lnTo>
                <a:lnTo>
                  <a:pt x="6860" y="12153"/>
                </a:lnTo>
                <a:lnTo>
                  <a:pt x="6809" y="12138"/>
                </a:lnTo>
                <a:lnTo>
                  <a:pt x="6764" y="12124"/>
                </a:lnTo>
                <a:lnTo>
                  <a:pt x="6743" y="12116"/>
                </a:lnTo>
                <a:lnTo>
                  <a:pt x="6723" y="12109"/>
                </a:lnTo>
                <a:lnTo>
                  <a:pt x="6705" y="12101"/>
                </a:lnTo>
                <a:lnTo>
                  <a:pt x="6686" y="12092"/>
                </a:lnTo>
                <a:lnTo>
                  <a:pt x="6668" y="12083"/>
                </a:lnTo>
                <a:lnTo>
                  <a:pt x="6651" y="12073"/>
                </a:lnTo>
                <a:lnTo>
                  <a:pt x="6635" y="12062"/>
                </a:lnTo>
                <a:lnTo>
                  <a:pt x="6618" y="12050"/>
                </a:lnTo>
                <a:lnTo>
                  <a:pt x="6601" y="12038"/>
                </a:lnTo>
                <a:lnTo>
                  <a:pt x="6585" y="12023"/>
                </a:lnTo>
                <a:lnTo>
                  <a:pt x="6567" y="12008"/>
                </a:lnTo>
                <a:lnTo>
                  <a:pt x="6549" y="11990"/>
                </a:lnTo>
                <a:lnTo>
                  <a:pt x="6537" y="11977"/>
                </a:lnTo>
                <a:lnTo>
                  <a:pt x="6523" y="11962"/>
                </a:lnTo>
                <a:lnTo>
                  <a:pt x="6510" y="11946"/>
                </a:lnTo>
                <a:lnTo>
                  <a:pt x="6497" y="11929"/>
                </a:lnTo>
                <a:lnTo>
                  <a:pt x="6484" y="11910"/>
                </a:lnTo>
                <a:lnTo>
                  <a:pt x="6473" y="11890"/>
                </a:lnTo>
                <a:lnTo>
                  <a:pt x="6460" y="11871"/>
                </a:lnTo>
                <a:lnTo>
                  <a:pt x="6450" y="11850"/>
                </a:lnTo>
                <a:lnTo>
                  <a:pt x="6439" y="11828"/>
                </a:lnTo>
                <a:lnTo>
                  <a:pt x="6430" y="11805"/>
                </a:lnTo>
                <a:lnTo>
                  <a:pt x="6422" y="11782"/>
                </a:lnTo>
                <a:lnTo>
                  <a:pt x="6414" y="11758"/>
                </a:lnTo>
                <a:lnTo>
                  <a:pt x="6408" y="11734"/>
                </a:lnTo>
                <a:lnTo>
                  <a:pt x="6404" y="11710"/>
                </a:lnTo>
                <a:lnTo>
                  <a:pt x="6401" y="11686"/>
                </a:lnTo>
                <a:lnTo>
                  <a:pt x="6399" y="11660"/>
                </a:lnTo>
                <a:lnTo>
                  <a:pt x="6399" y="11602"/>
                </a:lnTo>
                <a:lnTo>
                  <a:pt x="6398" y="11542"/>
                </a:lnTo>
                <a:lnTo>
                  <a:pt x="6397" y="11483"/>
                </a:lnTo>
                <a:lnTo>
                  <a:pt x="6397" y="11424"/>
                </a:lnTo>
                <a:lnTo>
                  <a:pt x="6397" y="11365"/>
                </a:lnTo>
                <a:lnTo>
                  <a:pt x="6397" y="11305"/>
                </a:lnTo>
                <a:lnTo>
                  <a:pt x="6397" y="11245"/>
                </a:lnTo>
                <a:lnTo>
                  <a:pt x="6397" y="11186"/>
                </a:lnTo>
                <a:lnTo>
                  <a:pt x="6398" y="11126"/>
                </a:lnTo>
                <a:lnTo>
                  <a:pt x="6398" y="11067"/>
                </a:lnTo>
                <a:lnTo>
                  <a:pt x="6398" y="11007"/>
                </a:lnTo>
                <a:lnTo>
                  <a:pt x="6399" y="10947"/>
                </a:lnTo>
                <a:lnTo>
                  <a:pt x="6399" y="10888"/>
                </a:lnTo>
                <a:lnTo>
                  <a:pt x="6399" y="10828"/>
                </a:lnTo>
                <a:lnTo>
                  <a:pt x="6400" y="10769"/>
                </a:lnTo>
                <a:lnTo>
                  <a:pt x="6400" y="10710"/>
                </a:lnTo>
                <a:lnTo>
                  <a:pt x="6391" y="10708"/>
                </a:lnTo>
                <a:lnTo>
                  <a:pt x="6379" y="10706"/>
                </a:lnTo>
                <a:lnTo>
                  <a:pt x="6364" y="10706"/>
                </a:lnTo>
                <a:lnTo>
                  <a:pt x="6346" y="10706"/>
                </a:lnTo>
                <a:lnTo>
                  <a:pt x="6305" y="10707"/>
                </a:lnTo>
                <a:lnTo>
                  <a:pt x="6260" y="10709"/>
                </a:lnTo>
                <a:lnTo>
                  <a:pt x="6215" y="10713"/>
                </a:lnTo>
                <a:lnTo>
                  <a:pt x="6174" y="10716"/>
                </a:lnTo>
                <a:lnTo>
                  <a:pt x="6142" y="10721"/>
                </a:lnTo>
                <a:lnTo>
                  <a:pt x="6122" y="10724"/>
                </a:lnTo>
                <a:lnTo>
                  <a:pt x="6088" y="10731"/>
                </a:lnTo>
                <a:lnTo>
                  <a:pt x="6057" y="10738"/>
                </a:lnTo>
                <a:lnTo>
                  <a:pt x="6028" y="10745"/>
                </a:lnTo>
                <a:lnTo>
                  <a:pt x="6000" y="10751"/>
                </a:lnTo>
                <a:lnTo>
                  <a:pt x="5972" y="10758"/>
                </a:lnTo>
                <a:lnTo>
                  <a:pt x="5945" y="10766"/>
                </a:lnTo>
                <a:lnTo>
                  <a:pt x="5916" y="10775"/>
                </a:lnTo>
                <a:lnTo>
                  <a:pt x="5886" y="10785"/>
                </a:lnTo>
                <a:lnTo>
                  <a:pt x="5860" y="10796"/>
                </a:lnTo>
                <a:lnTo>
                  <a:pt x="5835" y="10807"/>
                </a:lnTo>
                <a:lnTo>
                  <a:pt x="5808" y="10819"/>
                </a:lnTo>
                <a:lnTo>
                  <a:pt x="5783" y="10830"/>
                </a:lnTo>
                <a:lnTo>
                  <a:pt x="5759" y="10843"/>
                </a:lnTo>
                <a:lnTo>
                  <a:pt x="5735" y="10856"/>
                </a:lnTo>
                <a:lnTo>
                  <a:pt x="5711" y="10870"/>
                </a:lnTo>
                <a:lnTo>
                  <a:pt x="5688" y="10884"/>
                </a:lnTo>
                <a:lnTo>
                  <a:pt x="5666" y="10898"/>
                </a:lnTo>
                <a:lnTo>
                  <a:pt x="5645" y="10914"/>
                </a:lnTo>
                <a:lnTo>
                  <a:pt x="5624" y="10930"/>
                </a:lnTo>
                <a:lnTo>
                  <a:pt x="5603" y="10946"/>
                </a:lnTo>
                <a:lnTo>
                  <a:pt x="5582" y="10963"/>
                </a:lnTo>
                <a:lnTo>
                  <a:pt x="5563" y="10981"/>
                </a:lnTo>
                <a:lnTo>
                  <a:pt x="5543" y="10999"/>
                </a:lnTo>
                <a:lnTo>
                  <a:pt x="5525" y="11017"/>
                </a:lnTo>
                <a:lnTo>
                  <a:pt x="5507" y="11037"/>
                </a:lnTo>
                <a:lnTo>
                  <a:pt x="5488" y="11058"/>
                </a:lnTo>
                <a:lnTo>
                  <a:pt x="5470" y="11079"/>
                </a:lnTo>
                <a:lnTo>
                  <a:pt x="5453" y="11101"/>
                </a:lnTo>
                <a:lnTo>
                  <a:pt x="5437" y="11123"/>
                </a:lnTo>
                <a:lnTo>
                  <a:pt x="5421" y="11146"/>
                </a:lnTo>
                <a:lnTo>
                  <a:pt x="5406" y="11169"/>
                </a:lnTo>
                <a:lnTo>
                  <a:pt x="5393" y="11193"/>
                </a:lnTo>
                <a:lnTo>
                  <a:pt x="5379" y="11217"/>
                </a:lnTo>
                <a:lnTo>
                  <a:pt x="5367" y="11242"/>
                </a:lnTo>
                <a:lnTo>
                  <a:pt x="5355" y="11267"/>
                </a:lnTo>
                <a:lnTo>
                  <a:pt x="5344" y="11292"/>
                </a:lnTo>
                <a:lnTo>
                  <a:pt x="5334" y="11319"/>
                </a:lnTo>
                <a:lnTo>
                  <a:pt x="5325" y="11346"/>
                </a:lnTo>
                <a:lnTo>
                  <a:pt x="5315" y="11373"/>
                </a:lnTo>
                <a:lnTo>
                  <a:pt x="5308" y="11401"/>
                </a:lnTo>
                <a:lnTo>
                  <a:pt x="5301" y="11429"/>
                </a:lnTo>
                <a:lnTo>
                  <a:pt x="5296" y="11459"/>
                </a:lnTo>
                <a:lnTo>
                  <a:pt x="5290" y="11488"/>
                </a:lnTo>
                <a:lnTo>
                  <a:pt x="5285" y="11518"/>
                </a:lnTo>
                <a:lnTo>
                  <a:pt x="5282" y="11550"/>
                </a:lnTo>
                <a:lnTo>
                  <a:pt x="5279" y="11581"/>
                </a:lnTo>
                <a:lnTo>
                  <a:pt x="5278" y="11613"/>
                </a:lnTo>
                <a:lnTo>
                  <a:pt x="5277" y="11646"/>
                </a:lnTo>
                <a:lnTo>
                  <a:pt x="5277" y="11679"/>
                </a:lnTo>
                <a:lnTo>
                  <a:pt x="5277" y="11714"/>
                </a:lnTo>
                <a:lnTo>
                  <a:pt x="5279" y="11748"/>
                </a:lnTo>
                <a:lnTo>
                  <a:pt x="5282" y="11784"/>
                </a:lnTo>
                <a:lnTo>
                  <a:pt x="5285" y="11819"/>
                </a:lnTo>
                <a:lnTo>
                  <a:pt x="5289" y="11856"/>
                </a:lnTo>
                <a:lnTo>
                  <a:pt x="5296" y="11894"/>
                </a:lnTo>
                <a:lnTo>
                  <a:pt x="5302" y="11931"/>
                </a:lnTo>
                <a:lnTo>
                  <a:pt x="5307" y="11959"/>
                </a:lnTo>
                <a:lnTo>
                  <a:pt x="5313" y="11988"/>
                </a:lnTo>
                <a:lnTo>
                  <a:pt x="5320" y="12016"/>
                </a:lnTo>
                <a:lnTo>
                  <a:pt x="5327" y="12044"/>
                </a:lnTo>
                <a:lnTo>
                  <a:pt x="5344" y="12101"/>
                </a:lnTo>
                <a:lnTo>
                  <a:pt x="5361" y="12156"/>
                </a:lnTo>
                <a:lnTo>
                  <a:pt x="5382" y="12211"/>
                </a:lnTo>
                <a:lnTo>
                  <a:pt x="5404" y="12267"/>
                </a:lnTo>
                <a:lnTo>
                  <a:pt x="5427" y="12320"/>
                </a:lnTo>
                <a:lnTo>
                  <a:pt x="5451" y="12373"/>
                </a:lnTo>
                <a:lnTo>
                  <a:pt x="5477" y="12426"/>
                </a:lnTo>
                <a:lnTo>
                  <a:pt x="5503" y="12477"/>
                </a:lnTo>
                <a:lnTo>
                  <a:pt x="5531" y="12527"/>
                </a:lnTo>
                <a:lnTo>
                  <a:pt x="5559" y="12575"/>
                </a:lnTo>
                <a:lnTo>
                  <a:pt x="5586" y="12622"/>
                </a:lnTo>
                <a:lnTo>
                  <a:pt x="5614" y="12668"/>
                </a:lnTo>
                <a:lnTo>
                  <a:pt x="5641" y="12711"/>
                </a:lnTo>
                <a:lnTo>
                  <a:pt x="5669" y="12753"/>
                </a:lnTo>
                <a:lnTo>
                  <a:pt x="5686" y="12779"/>
                </a:lnTo>
                <a:lnTo>
                  <a:pt x="5705" y="12802"/>
                </a:lnTo>
                <a:lnTo>
                  <a:pt x="5713" y="12813"/>
                </a:lnTo>
                <a:lnTo>
                  <a:pt x="5721" y="12823"/>
                </a:lnTo>
                <a:lnTo>
                  <a:pt x="5727" y="12834"/>
                </a:lnTo>
                <a:lnTo>
                  <a:pt x="5731" y="12843"/>
                </a:lnTo>
                <a:lnTo>
                  <a:pt x="5734" y="12853"/>
                </a:lnTo>
                <a:lnTo>
                  <a:pt x="5735" y="12863"/>
                </a:lnTo>
                <a:lnTo>
                  <a:pt x="5735" y="12868"/>
                </a:lnTo>
                <a:lnTo>
                  <a:pt x="5734" y="12872"/>
                </a:lnTo>
                <a:lnTo>
                  <a:pt x="5732" y="12877"/>
                </a:lnTo>
                <a:lnTo>
                  <a:pt x="5730" y="12883"/>
                </a:lnTo>
                <a:lnTo>
                  <a:pt x="5728" y="12888"/>
                </a:lnTo>
                <a:lnTo>
                  <a:pt x="5724" y="12893"/>
                </a:lnTo>
                <a:lnTo>
                  <a:pt x="5720" y="12898"/>
                </a:lnTo>
                <a:lnTo>
                  <a:pt x="5714" y="12904"/>
                </a:lnTo>
                <a:lnTo>
                  <a:pt x="5701" y="12914"/>
                </a:lnTo>
                <a:lnTo>
                  <a:pt x="5684" y="12926"/>
                </a:lnTo>
                <a:lnTo>
                  <a:pt x="5671" y="12933"/>
                </a:lnTo>
                <a:lnTo>
                  <a:pt x="5656" y="12941"/>
                </a:lnTo>
                <a:lnTo>
                  <a:pt x="5639" y="12950"/>
                </a:lnTo>
                <a:lnTo>
                  <a:pt x="5622" y="12958"/>
                </a:lnTo>
                <a:lnTo>
                  <a:pt x="5582" y="12974"/>
                </a:lnTo>
                <a:lnTo>
                  <a:pt x="5539" y="12989"/>
                </a:lnTo>
                <a:lnTo>
                  <a:pt x="5492" y="13005"/>
                </a:lnTo>
                <a:lnTo>
                  <a:pt x="5443" y="13021"/>
                </a:lnTo>
                <a:lnTo>
                  <a:pt x="5392" y="13034"/>
                </a:lnTo>
                <a:lnTo>
                  <a:pt x="5340" y="13049"/>
                </a:lnTo>
                <a:lnTo>
                  <a:pt x="5287" y="13061"/>
                </a:lnTo>
                <a:lnTo>
                  <a:pt x="5236" y="13073"/>
                </a:lnTo>
                <a:lnTo>
                  <a:pt x="5185" y="13083"/>
                </a:lnTo>
                <a:lnTo>
                  <a:pt x="5137" y="13093"/>
                </a:lnTo>
                <a:lnTo>
                  <a:pt x="5090" y="13100"/>
                </a:lnTo>
                <a:lnTo>
                  <a:pt x="5048" y="13106"/>
                </a:lnTo>
                <a:lnTo>
                  <a:pt x="5009" y="13111"/>
                </a:lnTo>
                <a:lnTo>
                  <a:pt x="4976" y="13114"/>
                </a:lnTo>
                <a:lnTo>
                  <a:pt x="4947" y="13116"/>
                </a:lnTo>
                <a:lnTo>
                  <a:pt x="4911" y="13119"/>
                </a:lnTo>
                <a:lnTo>
                  <a:pt x="4875" y="13123"/>
                </a:lnTo>
                <a:lnTo>
                  <a:pt x="4843" y="13128"/>
                </a:lnTo>
                <a:lnTo>
                  <a:pt x="4814" y="13131"/>
                </a:lnTo>
                <a:lnTo>
                  <a:pt x="4780" y="13135"/>
                </a:lnTo>
                <a:lnTo>
                  <a:pt x="4742" y="13137"/>
                </a:lnTo>
                <a:lnTo>
                  <a:pt x="4702" y="13138"/>
                </a:lnTo>
                <a:lnTo>
                  <a:pt x="4663" y="13139"/>
                </a:lnTo>
                <a:lnTo>
                  <a:pt x="4624" y="13139"/>
                </a:lnTo>
                <a:lnTo>
                  <a:pt x="4589" y="13139"/>
                </a:lnTo>
                <a:lnTo>
                  <a:pt x="4558" y="13139"/>
                </a:lnTo>
                <a:lnTo>
                  <a:pt x="4535" y="13138"/>
                </a:lnTo>
                <a:lnTo>
                  <a:pt x="4516" y="13137"/>
                </a:lnTo>
                <a:lnTo>
                  <a:pt x="4502" y="13136"/>
                </a:lnTo>
                <a:lnTo>
                  <a:pt x="4490" y="13133"/>
                </a:lnTo>
                <a:lnTo>
                  <a:pt x="4480" y="13128"/>
                </a:lnTo>
                <a:lnTo>
                  <a:pt x="4470" y="13122"/>
                </a:lnTo>
                <a:lnTo>
                  <a:pt x="4460" y="13113"/>
                </a:lnTo>
                <a:lnTo>
                  <a:pt x="4447" y="13101"/>
                </a:lnTo>
                <a:lnTo>
                  <a:pt x="4429" y="13084"/>
                </a:lnTo>
                <a:lnTo>
                  <a:pt x="4409" y="13068"/>
                </a:lnTo>
                <a:lnTo>
                  <a:pt x="4388" y="13052"/>
                </a:lnTo>
                <a:lnTo>
                  <a:pt x="4366" y="13037"/>
                </a:lnTo>
                <a:lnTo>
                  <a:pt x="4342" y="13024"/>
                </a:lnTo>
                <a:lnTo>
                  <a:pt x="4317" y="13010"/>
                </a:lnTo>
                <a:lnTo>
                  <a:pt x="4291" y="12998"/>
                </a:lnTo>
                <a:lnTo>
                  <a:pt x="4264" y="12986"/>
                </a:lnTo>
                <a:lnTo>
                  <a:pt x="4235" y="12977"/>
                </a:lnTo>
                <a:lnTo>
                  <a:pt x="4206" y="12967"/>
                </a:lnTo>
                <a:lnTo>
                  <a:pt x="4176" y="12959"/>
                </a:lnTo>
                <a:lnTo>
                  <a:pt x="4145" y="12953"/>
                </a:lnTo>
                <a:lnTo>
                  <a:pt x="4112" y="12947"/>
                </a:lnTo>
                <a:lnTo>
                  <a:pt x="4080" y="12943"/>
                </a:lnTo>
                <a:lnTo>
                  <a:pt x="4046" y="12941"/>
                </a:lnTo>
                <a:lnTo>
                  <a:pt x="4012" y="12940"/>
                </a:lnTo>
                <a:lnTo>
                  <a:pt x="3994" y="12940"/>
                </a:lnTo>
                <a:lnTo>
                  <a:pt x="3977" y="12941"/>
                </a:lnTo>
                <a:lnTo>
                  <a:pt x="3961" y="12943"/>
                </a:lnTo>
                <a:lnTo>
                  <a:pt x="3944" y="12945"/>
                </a:lnTo>
                <a:lnTo>
                  <a:pt x="3912" y="12950"/>
                </a:lnTo>
                <a:lnTo>
                  <a:pt x="3880" y="12956"/>
                </a:lnTo>
                <a:lnTo>
                  <a:pt x="3849" y="12964"/>
                </a:lnTo>
                <a:lnTo>
                  <a:pt x="3821" y="12974"/>
                </a:lnTo>
                <a:lnTo>
                  <a:pt x="3815" y="12975"/>
                </a:lnTo>
                <a:lnTo>
                  <a:pt x="3808" y="12976"/>
                </a:lnTo>
                <a:lnTo>
                  <a:pt x="3802" y="12976"/>
                </a:lnTo>
                <a:lnTo>
                  <a:pt x="3796" y="12976"/>
                </a:lnTo>
                <a:lnTo>
                  <a:pt x="3791" y="12974"/>
                </a:lnTo>
                <a:lnTo>
                  <a:pt x="3785" y="12972"/>
                </a:lnTo>
                <a:lnTo>
                  <a:pt x="3779" y="12968"/>
                </a:lnTo>
                <a:lnTo>
                  <a:pt x="3775" y="12963"/>
                </a:lnTo>
                <a:lnTo>
                  <a:pt x="3737" y="12926"/>
                </a:lnTo>
                <a:lnTo>
                  <a:pt x="3699" y="12890"/>
                </a:lnTo>
                <a:lnTo>
                  <a:pt x="3661" y="12854"/>
                </a:lnTo>
                <a:lnTo>
                  <a:pt x="3622" y="12817"/>
                </a:lnTo>
                <a:lnTo>
                  <a:pt x="3586" y="12780"/>
                </a:lnTo>
                <a:lnTo>
                  <a:pt x="3547" y="12744"/>
                </a:lnTo>
                <a:lnTo>
                  <a:pt x="3508" y="12708"/>
                </a:lnTo>
                <a:lnTo>
                  <a:pt x="3469" y="12673"/>
                </a:lnTo>
                <a:lnTo>
                  <a:pt x="3429" y="12637"/>
                </a:lnTo>
                <a:lnTo>
                  <a:pt x="3390" y="12601"/>
                </a:lnTo>
                <a:lnTo>
                  <a:pt x="3352" y="12565"/>
                </a:lnTo>
                <a:lnTo>
                  <a:pt x="3315" y="12528"/>
                </a:lnTo>
                <a:lnTo>
                  <a:pt x="3240" y="12455"/>
                </a:lnTo>
                <a:lnTo>
                  <a:pt x="3164" y="12382"/>
                </a:lnTo>
                <a:lnTo>
                  <a:pt x="3087" y="12311"/>
                </a:lnTo>
                <a:lnTo>
                  <a:pt x="3009" y="12239"/>
                </a:lnTo>
                <a:lnTo>
                  <a:pt x="2931" y="12168"/>
                </a:lnTo>
                <a:lnTo>
                  <a:pt x="2854" y="12095"/>
                </a:lnTo>
                <a:lnTo>
                  <a:pt x="2778" y="12023"/>
                </a:lnTo>
                <a:lnTo>
                  <a:pt x="2703" y="11950"/>
                </a:lnTo>
                <a:lnTo>
                  <a:pt x="2667" y="11913"/>
                </a:lnTo>
                <a:lnTo>
                  <a:pt x="2628" y="11877"/>
                </a:lnTo>
                <a:lnTo>
                  <a:pt x="2589" y="11841"/>
                </a:lnTo>
                <a:lnTo>
                  <a:pt x="2550" y="11806"/>
                </a:lnTo>
                <a:lnTo>
                  <a:pt x="2511" y="11770"/>
                </a:lnTo>
                <a:lnTo>
                  <a:pt x="2472" y="11735"/>
                </a:lnTo>
                <a:lnTo>
                  <a:pt x="2434" y="11699"/>
                </a:lnTo>
                <a:lnTo>
                  <a:pt x="2397" y="11663"/>
                </a:lnTo>
                <a:lnTo>
                  <a:pt x="2361" y="11627"/>
                </a:lnTo>
                <a:lnTo>
                  <a:pt x="2321" y="11588"/>
                </a:lnTo>
                <a:lnTo>
                  <a:pt x="2281" y="11552"/>
                </a:lnTo>
                <a:lnTo>
                  <a:pt x="2244" y="11518"/>
                </a:lnTo>
                <a:lnTo>
                  <a:pt x="2205" y="11484"/>
                </a:lnTo>
                <a:lnTo>
                  <a:pt x="2165" y="11444"/>
                </a:lnTo>
                <a:lnTo>
                  <a:pt x="2145" y="11424"/>
                </a:lnTo>
                <a:lnTo>
                  <a:pt x="2126" y="11406"/>
                </a:lnTo>
                <a:lnTo>
                  <a:pt x="2106" y="11390"/>
                </a:lnTo>
                <a:lnTo>
                  <a:pt x="2087" y="11376"/>
                </a:lnTo>
                <a:lnTo>
                  <a:pt x="2089" y="11366"/>
                </a:lnTo>
                <a:lnTo>
                  <a:pt x="2091" y="11354"/>
                </a:lnTo>
                <a:lnTo>
                  <a:pt x="2095" y="11343"/>
                </a:lnTo>
                <a:lnTo>
                  <a:pt x="2099" y="11331"/>
                </a:lnTo>
                <a:lnTo>
                  <a:pt x="2110" y="11306"/>
                </a:lnTo>
                <a:lnTo>
                  <a:pt x="2119" y="11278"/>
                </a:lnTo>
                <a:lnTo>
                  <a:pt x="2123" y="11263"/>
                </a:lnTo>
                <a:lnTo>
                  <a:pt x="2128" y="11246"/>
                </a:lnTo>
                <a:lnTo>
                  <a:pt x="2130" y="11230"/>
                </a:lnTo>
                <a:lnTo>
                  <a:pt x="2131" y="11212"/>
                </a:lnTo>
                <a:lnTo>
                  <a:pt x="2130" y="11192"/>
                </a:lnTo>
                <a:lnTo>
                  <a:pt x="2127" y="11172"/>
                </a:lnTo>
                <a:lnTo>
                  <a:pt x="2121" y="11150"/>
                </a:lnTo>
                <a:lnTo>
                  <a:pt x="2114" y="11127"/>
                </a:lnTo>
                <a:lnTo>
                  <a:pt x="2110" y="11116"/>
                </a:lnTo>
                <a:lnTo>
                  <a:pt x="2105" y="11104"/>
                </a:lnTo>
                <a:lnTo>
                  <a:pt x="2098" y="11093"/>
                </a:lnTo>
                <a:lnTo>
                  <a:pt x="2092" y="11080"/>
                </a:lnTo>
                <a:lnTo>
                  <a:pt x="2084" y="11068"/>
                </a:lnTo>
                <a:lnTo>
                  <a:pt x="2075" y="11055"/>
                </a:lnTo>
                <a:lnTo>
                  <a:pt x="2067" y="11044"/>
                </a:lnTo>
                <a:lnTo>
                  <a:pt x="2058" y="11032"/>
                </a:lnTo>
                <a:lnTo>
                  <a:pt x="2047" y="11022"/>
                </a:lnTo>
                <a:lnTo>
                  <a:pt x="2036" y="11011"/>
                </a:lnTo>
                <a:lnTo>
                  <a:pt x="2024" y="11003"/>
                </a:lnTo>
                <a:lnTo>
                  <a:pt x="2013" y="10996"/>
                </a:lnTo>
                <a:lnTo>
                  <a:pt x="2000" y="10989"/>
                </a:lnTo>
                <a:lnTo>
                  <a:pt x="1987" y="10984"/>
                </a:lnTo>
                <a:lnTo>
                  <a:pt x="1973" y="10981"/>
                </a:lnTo>
                <a:lnTo>
                  <a:pt x="1958" y="10980"/>
                </a:lnTo>
                <a:lnTo>
                  <a:pt x="1963" y="10970"/>
                </a:lnTo>
                <a:lnTo>
                  <a:pt x="1971" y="10953"/>
                </a:lnTo>
                <a:lnTo>
                  <a:pt x="1980" y="10933"/>
                </a:lnTo>
                <a:lnTo>
                  <a:pt x="1987" y="10920"/>
                </a:lnTo>
                <a:lnTo>
                  <a:pt x="1990" y="10909"/>
                </a:lnTo>
                <a:lnTo>
                  <a:pt x="1994" y="10896"/>
                </a:lnTo>
                <a:lnTo>
                  <a:pt x="1997" y="10882"/>
                </a:lnTo>
                <a:lnTo>
                  <a:pt x="2000" y="10867"/>
                </a:lnTo>
                <a:lnTo>
                  <a:pt x="2005" y="10835"/>
                </a:lnTo>
                <a:lnTo>
                  <a:pt x="2009" y="10801"/>
                </a:lnTo>
                <a:lnTo>
                  <a:pt x="2010" y="10768"/>
                </a:lnTo>
                <a:lnTo>
                  <a:pt x="2011" y="10735"/>
                </a:lnTo>
                <a:lnTo>
                  <a:pt x="2010" y="10721"/>
                </a:lnTo>
                <a:lnTo>
                  <a:pt x="2009" y="10706"/>
                </a:lnTo>
                <a:lnTo>
                  <a:pt x="2006" y="10693"/>
                </a:lnTo>
                <a:lnTo>
                  <a:pt x="2004" y="10682"/>
                </a:lnTo>
                <a:lnTo>
                  <a:pt x="1995" y="10642"/>
                </a:lnTo>
                <a:lnTo>
                  <a:pt x="1987" y="10607"/>
                </a:lnTo>
                <a:lnTo>
                  <a:pt x="1977" y="10574"/>
                </a:lnTo>
                <a:lnTo>
                  <a:pt x="1967" y="10543"/>
                </a:lnTo>
                <a:lnTo>
                  <a:pt x="1962" y="10528"/>
                </a:lnTo>
                <a:lnTo>
                  <a:pt x="1955" y="10515"/>
                </a:lnTo>
                <a:lnTo>
                  <a:pt x="1949" y="10500"/>
                </a:lnTo>
                <a:lnTo>
                  <a:pt x="1942" y="10485"/>
                </a:lnTo>
                <a:lnTo>
                  <a:pt x="1934" y="10472"/>
                </a:lnTo>
                <a:lnTo>
                  <a:pt x="1926" y="10457"/>
                </a:lnTo>
                <a:lnTo>
                  <a:pt x="1917" y="10442"/>
                </a:lnTo>
                <a:lnTo>
                  <a:pt x="1906" y="10428"/>
                </a:lnTo>
                <a:lnTo>
                  <a:pt x="1886" y="10401"/>
                </a:lnTo>
                <a:lnTo>
                  <a:pt x="1865" y="10377"/>
                </a:lnTo>
                <a:lnTo>
                  <a:pt x="1846" y="10354"/>
                </a:lnTo>
                <a:lnTo>
                  <a:pt x="1825" y="10333"/>
                </a:lnTo>
                <a:lnTo>
                  <a:pt x="1803" y="10313"/>
                </a:lnTo>
                <a:lnTo>
                  <a:pt x="1780" y="10294"/>
                </a:lnTo>
                <a:lnTo>
                  <a:pt x="1754" y="10275"/>
                </a:lnTo>
                <a:lnTo>
                  <a:pt x="1726" y="10256"/>
                </a:lnTo>
                <a:lnTo>
                  <a:pt x="1705" y="10245"/>
                </a:lnTo>
                <a:lnTo>
                  <a:pt x="1675" y="10229"/>
                </a:lnTo>
                <a:lnTo>
                  <a:pt x="1642" y="10213"/>
                </a:lnTo>
                <a:lnTo>
                  <a:pt x="1605" y="10198"/>
                </a:lnTo>
                <a:lnTo>
                  <a:pt x="1569" y="10182"/>
                </a:lnTo>
                <a:lnTo>
                  <a:pt x="1532" y="10170"/>
                </a:lnTo>
                <a:lnTo>
                  <a:pt x="1516" y="10165"/>
                </a:lnTo>
                <a:lnTo>
                  <a:pt x="1499" y="10161"/>
                </a:lnTo>
                <a:lnTo>
                  <a:pt x="1484" y="10159"/>
                </a:lnTo>
                <a:lnTo>
                  <a:pt x="1472" y="10158"/>
                </a:lnTo>
                <a:lnTo>
                  <a:pt x="1499" y="10500"/>
                </a:lnTo>
                <a:close/>
                <a:moveTo>
                  <a:pt x="3106" y="6374"/>
                </a:moveTo>
                <a:lnTo>
                  <a:pt x="3084" y="6631"/>
                </a:lnTo>
                <a:lnTo>
                  <a:pt x="3065" y="6630"/>
                </a:lnTo>
                <a:lnTo>
                  <a:pt x="3041" y="6626"/>
                </a:lnTo>
                <a:lnTo>
                  <a:pt x="3011" y="6620"/>
                </a:lnTo>
                <a:lnTo>
                  <a:pt x="2979" y="6614"/>
                </a:lnTo>
                <a:lnTo>
                  <a:pt x="2906" y="6596"/>
                </a:lnTo>
                <a:lnTo>
                  <a:pt x="2827" y="6574"/>
                </a:lnTo>
                <a:lnTo>
                  <a:pt x="2750" y="6551"/>
                </a:lnTo>
                <a:lnTo>
                  <a:pt x="2677" y="6529"/>
                </a:lnTo>
                <a:lnTo>
                  <a:pt x="2618" y="6509"/>
                </a:lnTo>
                <a:lnTo>
                  <a:pt x="2575" y="6495"/>
                </a:lnTo>
                <a:lnTo>
                  <a:pt x="2513" y="6473"/>
                </a:lnTo>
                <a:lnTo>
                  <a:pt x="2454" y="6452"/>
                </a:lnTo>
                <a:lnTo>
                  <a:pt x="2395" y="6431"/>
                </a:lnTo>
                <a:lnTo>
                  <a:pt x="2338" y="6410"/>
                </a:lnTo>
                <a:lnTo>
                  <a:pt x="2280" y="6388"/>
                </a:lnTo>
                <a:lnTo>
                  <a:pt x="2224" y="6366"/>
                </a:lnTo>
                <a:lnTo>
                  <a:pt x="2166" y="6342"/>
                </a:lnTo>
                <a:lnTo>
                  <a:pt x="2109" y="6318"/>
                </a:lnTo>
                <a:lnTo>
                  <a:pt x="2041" y="6287"/>
                </a:lnTo>
                <a:lnTo>
                  <a:pt x="1978" y="6258"/>
                </a:lnTo>
                <a:lnTo>
                  <a:pt x="1921" y="6230"/>
                </a:lnTo>
                <a:lnTo>
                  <a:pt x="1868" y="6204"/>
                </a:lnTo>
                <a:lnTo>
                  <a:pt x="1816" y="6179"/>
                </a:lnTo>
                <a:lnTo>
                  <a:pt x="1768" y="6154"/>
                </a:lnTo>
                <a:lnTo>
                  <a:pt x="1722" y="6129"/>
                </a:lnTo>
                <a:lnTo>
                  <a:pt x="1677" y="6104"/>
                </a:lnTo>
                <a:lnTo>
                  <a:pt x="1634" y="6077"/>
                </a:lnTo>
                <a:lnTo>
                  <a:pt x="1589" y="6051"/>
                </a:lnTo>
                <a:lnTo>
                  <a:pt x="1543" y="6024"/>
                </a:lnTo>
                <a:lnTo>
                  <a:pt x="1496" y="5996"/>
                </a:lnTo>
                <a:lnTo>
                  <a:pt x="1447" y="5966"/>
                </a:lnTo>
                <a:lnTo>
                  <a:pt x="1393" y="5934"/>
                </a:lnTo>
                <a:lnTo>
                  <a:pt x="1337" y="5900"/>
                </a:lnTo>
                <a:lnTo>
                  <a:pt x="1276" y="5863"/>
                </a:lnTo>
                <a:lnTo>
                  <a:pt x="1229" y="5834"/>
                </a:lnTo>
                <a:lnTo>
                  <a:pt x="1182" y="5804"/>
                </a:lnTo>
                <a:lnTo>
                  <a:pt x="1135" y="5771"/>
                </a:lnTo>
                <a:lnTo>
                  <a:pt x="1088" y="5739"/>
                </a:lnTo>
                <a:lnTo>
                  <a:pt x="1041" y="5704"/>
                </a:lnTo>
                <a:lnTo>
                  <a:pt x="994" y="5669"/>
                </a:lnTo>
                <a:lnTo>
                  <a:pt x="947" y="5633"/>
                </a:lnTo>
                <a:lnTo>
                  <a:pt x="901" y="5597"/>
                </a:lnTo>
                <a:lnTo>
                  <a:pt x="811" y="5522"/>
                </a:lnTo>
                <a:lnTo>
                  <a:pt x="721" y="5448"/>
                </a:lnTo>
                <a:lnTo>
                  <a:pt x="634" y="5374"/>
                </a:lnTo>
                <a:lnTo>
                  <a:pt x="551" y="5301"/>
                </a:lnTo>
                <a:lnTo>
                  <a:pt x="509" y="5262"/>
                </a:lnTo>
                <a:lnTo>
                  <a:pt x="467" y="5223"/>
                </a:lnTo>
                <a:lnTo>
                  <a:pt x="426" y="5184"/>
                </a:lnTo>
                <a:lnTo>
                  <a:pt x="386" y="5144"/>
                </a:lnTo>
                <a:lnTo>
                  <a:pt x="347" y="5104"/>
                </a:lnTo>
                <a:lnTo>
                  <a:pt x="307" y="5063"/>
                </a:lnTo>
                <a:lnTo>
                  <a:pt x="267" y="5023"/>
                </a:lnTo>
                <a:lnTo>
                  <a:pt x="227" y="4982"/>
                </a:lnTo>
                <a:lnTo>
                  <a:pt x="197" y="4951"/>
                </a:lnTo>
                <a:lnTo>
                  <a:pt x="177" y="4928"/>
                </a:lnTo>
                <a:lnTo>
                  <a:pt x="167" y="4920"/>
                </a:lnTo>
                <a:lnTo>
                  <a:pt x="160" y="4914"/>
                </a:lnTo>
                <a:lnTo>
                  <a:pt x="156" y="4912"/>
                </a:lnTo>
                <a:lnTo>
                  <a:pt x="152" y="4911"/>
                </a:lnTo>
                <a:lnTo>
                  <a:pt x="149" y="4910"/>
                </a:lnTo>
                <a:lnTo>
                  <a:pt x="146" y="4910"/>
                </a:lnTo>
                <a:lnTo>
                  <a:pt x="143" y="4910"/>
                </a:lnTo>
                <a:lnTo>
                  <a:pt x="141" y="4912"/>
                </a:lnTo>
                <a:lnTo>
                  <a:pt x="138" y="4913"/>
                </a:lnTo>
                <a:lnTo>
                  <a:pt x="135" y="4916"/>
                </a:lnTo>
                <a:lnTo>
                  <a:pt x="128" y="4924"/>
                </a:lnTo>
                <a:lnTo>
                  <a:pt x="122" y="4936"/>
                </a:lnTo>
                <a:lnTo>
                  <a:pt x="107" y="4968"/>
                </a:lnTo>
                <a:lnTo>
                  <a:pt x="87" y="5017"/>
                </a:lnTo>
                <a:lnTo>
                  <a:pt x="76" y="5045"/>
                </a:lnTo>
                <a:lnTo>
                  <a:pt x="66" y="5074"/>
                </a:lnTo>
                <a:lnTo>
                  <a:pt x="55" y="5105"/>
                </a:lnTo>
                <a:lnTo>
                  <a:pt x="46" y="5139"/>
                </a:lnTo>
                <a:lnTo>
                  <a:pt x="37" y="5172"/>
                </a:lnTo>
                <a:lnTo>
                  <a:pt x="28" y="5206"/>
                </a:lnTo>
                <a:lnTo>
                  <a:pt x="21" y="5238"/>
                </a:lnTo>
                <a:lnTo>
                  <a:pt x="16" y="5269"/>
                </a:lnTo>
                <a:lnTo>
                  <a:pt x="10" y="5309"/>
                </a:lnTo>
                <a:lnTo>
                  <a:pt x="6" y="5349"/>
                </a:lnTo>
                <a:lnTo>
                  <a:pt x="3" y="5387"/>
                </a:lnTo>
                <a:lnTo>
                  <a:pt x="1" y="5426"/>
                </a:lnTo>
                <a:lnTo>
                  <a:pt x="0" y="5464"/>
                </a:lnTo>
                <a:lnTo>
                  <a:pt x="0" y="5500"/>
                </a:lnTo>
                <a:lnTo>
                  <a:pt x="1" y="5537"/>
                </a:lnTo>
                <a:lnTo>
                  <a:pt x="3" y="5574"/>
                </a:lnTo>
                <a:lnTo>
                  <a:pt x="6" y="5609"/>
                </a:lnTo>
                <a:lnTo>
                  <a:pt x="10" y="5645"/>
                </a:lnTo>
                <a:lnTo>
                  <a:pt x="16" y="5679"/>
                </a:lnTo>
                <a:lnTo>
                  <a:pt x="21" y="5713"/>
                </a:lnTo>
                <a:lnTo>
                  <a:pt x="28" y="5746"/>
                </a:lnTo>
                <a:lnTo>
                  <a:pt x="36" y="5780"/>
                </a:lnTo>
                <a:lnTo>
                  <a:pt x="43" y="5812"/>
                </a:lnTo>
                <a:lnTo>
                  <a:pt x="52" y="5843"/>
                </a:lnTo>
                <a:lnTo>
                  <a:pt x="62" y="5876"/>
                </a:lnTo>
                <a:lnTo>
                  <a:pt x="71" y="5906"/>
                </a:lnTo>
                <a:lnTo>
                  <a:pt x="83" y="5936"/>
                </a:lnTo>
                <a:lnTo>
                  <a:pt x="93" y="5967"/>
                </a:lnTo>
                <a:lnTo>
                  <a:pt x="105" y="5996"/>
                </a:lnTo>
                <a:lnTo>
                  <a:pt x="117" y="6024"/>
                </a:lnTo>
                <a:lnTo>
                  <a:pt x="131" y="6052"/>
                </a:lnTo>
                <a:lnTo>
                  <a:pt x="143" y="6081"/>
                </a:lnTo>
                <a:lnTo>
                  <a:pt x="157" y="6108"/>
                </a:lnTo>
                <a:lnTo>
                  <a:pt x="171" y="6134"/>
                </a:lnTo>
                <a:lnTo>
                  <a:pt x="185" y="6160"/>
                </a:lnTo>
                <a:lnTo>
                  <a:pt x="200" y="6186"/>
                </a:lnTo>
                <a:lnTo>
                  <a:pt x="230" y="6236"/>
                </a:lnTo>
                <a:lnTo>
                  <a:pt x="260" y="6283"/>
                </a:lnTo>
                <a:lnTo>
                  <a:pt x="277" y="6309"/>
                </a:lnTo>
                <a:lnTo>
                  <a:pt x="295" y="6333"/>
                </a:lnTo>
                <a:lnTo>
                  <a:pt x="312" y="6357"/>
                </a:lnTo>
                <a:lnTo>
                  <a:pt x="330" y="6380"/>
                </a:lnTo>
                <a:lnTo>
                  <a:pt x="349" y="6402"/>
                </a:lnTo>
                <a:lnTo>
                  <a:pt x="368" y="6424"/>
                </a:lnTo>
                <a:lnTo>
                  <a:pt x="388" y="6444"/>
                </a:lnTo>
                <a:lnTo>
                  <a:pt x="407" y="6464"/>
                </a:lnTo>
                <a:lnTo>
                  <a:pt x="427" y="6484"/>
                </a:lnTo>
                <a:lnTo>
                  <a:pt x="448" y="6503"/>
                </a:lnTo>
                <a:lnTo>
                  <a:pt x="469" y="6522"/>
                </a:lnTo>
                <a:lnTo>
                  <a:pt x="491" y="6541"/>
                </a:lnTo>
                <a:lnTo>
                  <a:pt x="513" y="6558"/>
                </a:lnTo>
                <a:lnTo>
                  <a:pt x="535" y="6575"/>
                </a:lnTo>
                <a:lnTo>
                  <a:pt x="558" y="6592"/>
                </a:lnTo>
                <a:lnTo>
                  <a:pt x="581" y="6609"/>
                </a:lnTo>
                <a:lnTo>
                  <a:pt x="604" y="6624"/>
                </a:lnTo>
                <a:lnTo>
                  <a:pt x="628" y="6640"/>
                </a:lnTo>
                <a:lnTo>
                  <a:pt x="652" y="6655"/>
                </a:lnTo>
                <a:lnTo>
                  <a:pt x="677" y="6669"/>
                </a:lnTo>
                <a:lnTo>
                  <a:pt x="727" y="6699"/>
                </a:lnTo>
                <a:lnTo>
                  <a:pt x="779" y="6726"/>
                </a:lnTo>
                <a:lnTo>
                  <a:pt x="832" y="6753"/>
                </a:lnTo>
                <a:lnTo>
                  <a:pt x="888" y="6778"/>
                </a:lnTo>
                <a:lnTo>
                  <a:pt x="944" y="6803"/>
                </a:lnTo>
                <a:lnTo>
                  <a:pt x="1003" y="6828"/>
                </a:lnTo>
                <a:lnTo>
                  <a:pt x="1060" y="6851"/>
                </a:lnTo>
                <a:lnTo>
                  <a:pt x="1119" y="6873"/>
                </a:lnTo>
                <a:lnTo>
                  <a:pt x="1177" y="6895"/>
                </a:lnTo>
                <a:lnTo>
                  <a:pt x="1237" y="6915"/>
                </a:lnTo>
                <a:lnTo>
                  <a:pt x="1297" y="6934"/>
                </a:lnTo>
                <a:lnTo>
                  <a:pt x="1359" y="6953"/>
                </a:lnTo>
                <a:lnTo>
                  <a:pt x="1422" y="6971"/>
                </a:lnTo>
                <a:lnTo>
                  <a:pt x="1485" y="6988"/>
                </a:lnTo>
                <a:lnTo>
                  <a:pt x="1517" y="6996"/>
                </a:lnTo>
                <a:lnTo>
                  <a:pt x="1548" y="7005"/>
                </a:lnTo>
                <a:lnTo>
                  <a:pt x="1580" y="7013"/>
                </a:lnTo>
                <a:lnTo>
                  <a:pt x="1612" y="7022"/>
                </a:lnTo>
                <a:lnTo>
                  <a:pt x="1644" y="7029"/>
                </a:lnTo>
                <a:lnTo>
                  <a:pt x="1675" y="7037"/>
                </a:lnTo>
                <a:lnTo>
                  <a:pt x="1708" y="7046"/>
                </a:lnTo>
                <a:lnTo>
                  <a:pt x="1739" y="7055"/>
                </a:lnTo>
                <a:lnTo>
                  <a:pt x="1770" y="7062"/>
                </a:lnTo>
                <a:lnTo>
                  <a:pt x="1804" y="7070"/>
                </a:lnTo>
                <a:lnTo>
                  <a:pt x="1838" y="7077"/>
                </a:lnTo>
                <a:lnTo>
                  <a:pt x="1874" y="7083"/>
                </a:lnTo>
                <a:lnTo>
                  <a:pt x="1908" y="7090"/>
                </a:lnTo>
                <a:lnTo>
                  <a:pt x="1943" y="7097"/>
                </a:lnTo>
                <a:lnTo>
                  <a:pt x="1975" y="7104"/>
                </a:lnTo>
                <a:lnTo>
                  <a:pt x="2005" y="7113"/>
                </a:lnTo>
                <a:lnTo>
                  <a:pt x="2034" y="7120"/>
                </a:lnTo>
                <a:lnTo>
                  <a:pt x="2065" y="7127"/>
                </a:lnTo>
                <a:lnTo>
                  <a:pt x="2100" y="7134"/>
                </a:lnTo>
                <a:lnTo>
                  <a:pt x="2137" y="7141"/>
                </a:lnTo>
                <a:lnTo>
                  <a:pt x="2175" y="7147"/>
                </a:lnTo>
                <a:lnTo>
                  <a:pt x="2210" y="7153"/>
                </a:lnTo>
                <a:lnTo>
                  <a:pt x="2245" y="7159"/>
                </a:lnTo>
                <a:lnTo>
                  <a:pt x="2275" y="7163"/>
                </a:lnTo>
                <a:lnTo>
                  <a:pt x="2309" y="7168"/>
                </a:lnTo>
                <a:lnTo>
                  <a:pt x="2344" y="7174"/>
                </a:lnTo>
                <a:lnTo>
                  <a:pt x="2379" y="7180"/>
                </a:lnTo>
                <a:lnTo>
                  <a:pt x="2415" y="7187"/>
                </a:lnTo>
                <a:lnTo>
                  <a:pt x="2449" y="7193"/>
                </a:lnTo>
                <a:lnTo>
                  <a:pt x="2484" y="7198"/>
                </a:lnTo>
                <a:lnTo>
                  <a:pt x="2518" y="7205"/>
                </a:lnTo>
                <a:lnTo>
                  <a:pt x="2551" y="7210"/>
                </a:lnTo>
                <a:lnTo>
                  <a:pt x="2587" y="7215"/>
                </a:lnTo>
                <a:lnTo>
                  <a:pt x="2622" y="7220"/>
                </a:lnTo>
                <a:lnTo>
                  <a:pt x="2657" y="7225"/>
                </a:lnTo>
                <a:lnTo>
                  <a:pt x="2692" y="7230"/>
                </a:lnTo>
                <a:lnTo>
                  <a:pt x="2727" y="7235"/>
                </a:lnTo>
                <a:lnTo>
                  <a:pt x="2762" y="7239"/>
                </a:lnTo>
                <a:lnTo>
                  <a:pt x="2797" y="7243"/>
                </a:lnTo>
                <a:lnTo>
                  <a:pt x="2834" y="7247"/>
                </a:lnTo>
                <a:lnTo>
                  <a:pt x="2866" y="7252"/>
                </a:lnTo>
                <a:lnTo>
                  <a:pt x="2902" y="7255"/>
                </a:lnTo>
                <a:lnTo>
                  <a:pt x="2939" y="7260"/>
                </a:lnTo>
                <a:lnTo>
                  <a:pt x="2977" y="7264"/>
                </a:lnTo>
                <a:lnTo>
                  <a:pt x="3015" y="7269"/>
                </a:lnTo>
                <a:lnTo>
                  <a:pt x="3052" y="7275"/>
                </a:lnTo>
                <a:lnTo>
                  <a:pt x="3088" y="7280"/>
                </a:lnTo>
                <a:lnTo>
                  <a:pt x="3121" y="7286"/>
                </a:lnTo>
                <a:lnTo>
                  <a:pt x="3160" y="7500"/>
                </a:lnTo>
                <a:lnTo>
                  <a:pt x="3159" y="7504"/>
                </a:lnTo>
                <a:lnTo>
                  <a:pt x="3156" y="7506"/>
                </a:lnTo>
                <a:lnTo>
                  <a:pt x="3154" y="7508"/>
                </a:lnTo>
                <a:lnTo>
                  <a:pt x="3151" y="7510"/>
                </a:lnTo>
                <a:lnTo>
                  <a:pt x="3143" y="7513"/>
                </a:lnTo>
                <a:lnTo>
                  <a:pt x="3131" y="7516"/>
                </a:lnTo>
                <a:lnTo>
                  <a:pt x="3118" y="7519"/>
                </a:lnTo>
                <a:lnTo>
                  <a:pt x="3103" y="7521"/>
                </a:lnTo>
                <a:lnTo>
                  <a:pt x="3088" y="7522"/>
                </a:lnTo>
                <a:lnTo>
                  <a:pt x="3072" y="7524"/>
                </a:lnTo>
                <a:lnTo>
                  <a:pt x="3037" y="7527"/>
                </a:lnTo>
                <a:lnTo>
                  <a:pt x="3006" y="7528"/>
                </a:lnTo>
                <a:lnTo>
                  <a:pt x="2980" y="7529"/>
                </a:lnTo>
                <a:lnTo>
                  <a:pt x="2962" y="7531"/>
                </a:lnTo>
                <a:lnTo>
                  <a:pt x="2939" y="7534"/>
                </a:lnTo>
                <a:lnTo>
                  <a:pt x="2914" y="7537"/>
                </a:lnTo>
                <a:lnTo>
                  <a:pt x="2888" y="7540"/>
                </a:lnTo>
                <a:lnTo>
                  <a:pt x="2861" y="7542"/>
                </a:lnTo>
                <a:lnTo>
                  <a:pt x="2834" y="7544"/>
                </a:lnTo>
                <a:lnTo>
                  <a:pt x="2807" y="7546"/>
                </a:lnTo>
                <a:lnTo>
                  <a:pt x="2780" y="7547"/>
                </a:lnTo>
                <a:lnTo>
                  <a:pt x="2755" y="7547"/>
                </a:lnTo>
                <a:lnTo>
                  <a:pt x="2703" y="7549"/>
                </a:lnTo>
                <a:lnTo>
                  <a:pt x="2650" y="7550"/>
                </a:lnTo>
                <a:lnTo>
                  <a:pt x="2597" y="7551"/>
                </a:lnTo>
                <a:lnTo>
                  <a:pt x="2541" y="7553"/>
                </a:lnTo>
                <a:lnTo>
                  <a:pt x="2486" y="7554"/>
                </a:lnTo>
                <a:lnTo>
                  <a:pt x="2431" y="7555"/>
                </a:lnTo>
                <a:lnTo>
                  <a:pt x="2374" y="7556"/>
                </a:lnTo>
                <a:lnTo>
                  <a:pt x="2318" y="7556"/>
                </a:lnTo>
                <a:lnTo>
                  <a:pt x="2293" y="7556"/>
                </a:lnTo>
                <a:lnTo>
                  <a:pt x="2267" y="7554"/>
                </a:lnTo>
                <a:lnTo>
                  <a:pt x="2240" y="7552"/>
                </a:lnTo>
                <a:lnTo>
                  <a:pt x="2214" y="7550"/>
                </a:lnTo>
                <a:lnTo>
                  <a:pt x="2188" y="7547"/>
                </a:lnTo>
                <a:lnTo>
                  <a:pt x="2162" y="7544"/>
                </a:lnTo>
                <a:lnTo>
                  <a:pt x="2136" y="7543"/>
                </a:lnTo>
                <a:lnTo>
                  <a:pt x="2110" y="7542"/>
                </a:lnTo>
                <a:lnTo>
                  <a:pt x="2074" y="7541"/>
                </a:lnTo>
                <a:lnTo>
                  <a:pt x="2038" y="7540"/>
                </a:lnTo>
                <a:lnTo>
                  <a:pt x="2000" y="7537"/>
                </a:lnTo>
                <a:lnTo>
                  <a:pt x="1963" y="7534"/>
                </a:lnTo>
                <a:lnTo>
                  <a:pt x="1886" y="7527"/>
                </a:lnTo>
                <a:lnTo>
                  <a:pt x="1809" y="7517"/>
                </a:lnTo>
                <a:lnTo>
                  <a:pt x="1732" y="7506"/>
                </a:lnTo>
                <a:lnTo>
                  <a:pt x="1657" y="7494"/>
                </a:lnTo>
                <a:lnTo>
                  <a:pt x="1583" y="7482"/>
                </a:lnTo>
                <a:lnTo>
                  <a:pt x="1513" y="7470"/>
                </a:lnTo>
                <a:lnTo>
                  <a:pt x="1466" y="7462"/>
                </a:lnTo>
                <a:lnTo>
                  <a:pt x="1419" y="7452"/>
                </a:lnTo>
                <a:lnTo>
                  <a:pt x="1372" y="7444"/>
                </a:lnTo>
                <a:lnTo>
                  <a:pt x="1327" y="7435"/>
                </a:lnTo>
                <a:lnTo>
                  <a:pt x="1280" y="7425"/>
                </a:lnTo>
                <a:lnTo>
                  <a:pt x="1235" y="7415"/>
                </a:lnTo>
                <a:lnTo>
                  <a:pt x="1190" y="7404"/>
                </a:lnTo>
                <a:lnTo>
                  <a:pt x="1146" y="7393"/>
                </a:lnTo>
                <a:lnTo>
                  <a:pt x="1103" y="7381"/>
                </a:lnTo>
                <a:lnTo>
                  <a:pt x="1058" y="7370"/>
                </a:lnTo>
                <a:lnTo>
                  <a:pt x="1013" y="7358"/>
                </a:lnTo>
                <a:lnTo>
                  <a:pt x="969" y="7347"/>
                </a:lnTo>
                <a:lnTo>
                  <a:pt x="924" y="7334"/>
                </a:lnTo>
                <a:lnTo>
                  <a:pt x="882" y="7322"/>
                </a:lnTo>
                <a:lnTo>
                  <a:pt x="839" y="7308"/>
                </a:lnTo>
                <a:lnTo>
                  <a:pt x="799" y="7294"/>
                </a:lnTo>
                <a:lnTo>
                  <a:pt x="757" y="7280"/>
                </a:lnTo>
                <a:lnTo>
                  <a:pt x="717" y="7265"/>
                </a:lnTo>
                <a:lnTo>
                  <a:pt x="675" y="7252"/>
                </a:lnTo>
                <a:lnTo>
                  <a:pt x="632" y="7238"/>
                </a:lnTo>
                <a:lnTo>
                  <a:pt x="591" y="7223"/>
                </a:lnTo>
                <a:lnTo>
                  <a:pt x="550" y="7209"/>
                </a:lnTo>
                <a:lnTo>
                  <a:pt x="510" y="7193"/>
                </a:lnTo>
                <a:lnTo>
                  <a:pt x="471" y="7176"/>
                </a:lnTo>
                <a:lnTo>
                  <a:pt x="447" y="7165"/>
                </a:lnTo>
                <a:lnTo>
                  <a:pt x="408" y="7148"/>
                </a:lnTo>
                <a:lnTo>
                  <a:pt x="359" y="7126"/>
                </a:lnTo>
                <a:lnTo>
                  <a:pt x="306" y="7103"/>
                </a:lnTo>
                <a:lnTo>
                  <a:pt x="254" y="7080"/>
                </a:lnTo>
                <a:lnTo>
                  <a:pt x="208" y="7061"/>
                </a:lnTo>
                <a:lnTo>
                  <a:pt x="188" y="7054"/>
                </a:lnTo>
                <a:lnTo>
                  <a:pt x="172" y="7048"/>
                </a:lnTo>
                <a:lnTo>
                  <a:pt x="161" y="7045"/>
                </a:lnTo>
                <a:lnTo>
                  <a:pt x="154" y="7044"/>
                </a:lnTo>
                <a:lnTo>
                  <a:pt x="148" y="7054"/>
                </a:lnTo>
                <a:lnTo>
                  <a:pt x="144" y="7065"/>
                </a:lnTo>
                <a:lnTo>
                  <a:pt x="140" y="7079"/>
                </a:lnTo>
                <a:lnTo>
                  <a:pt x="137" y="7093"/>
                </a:lnTo>
                <a:lnTo>
                  <a:pt x="135" y="7108"/>
                </a:lnTo>
                <a:lnTo>
                  <a:pt x="132" y="7124"/>
                </a:lnTo>
                <a:lnTo>
                  <a:pt x="131" y="7141"/>
                </a:lnTo>
                <a:lnTo>
                  <a:pt x="130" y="7157"/>
                </a:lnTo>
                <a:lnTo>
                  <a:pt x="128" y="7194"/>
                </a:lnTo>
                <a:lnTo>
                  <a:pt x="128" y="7232"/>
                </a:lnTo>
                <a:lnTo>
                  <a:pt x="131" y="7271"/>
                </a:lnTo>
                <a:lnTo>
                  <a:pt x="134" y="7311"/>
                </a:lnTo>
                <a:lnTo>
                  <a:pt x="138" y="7350"/>
                </a:lnTo>
                <a:lnTo>
                  <a:pt x="143" y="7389"/>
                </a:lnTo>
                <a:lnTo>
                  <a:pt x="149" y="7426"/>
                </a:lnTo>
                <a:lnTo>
                  <a:pt x="156" y="7461"/>
                </a:lnTo>
                <a:lnTo>
                  <a:pt x="163" y="7493"/>
                </a:lnTo>
                <a:lnTo>
                  <a:pt x="170" y="7522"/>
                </a:lnTo>
                <a:lnTo>
                  <a:pt x="177" y="7546"/>
                </a:lnTo>
                <a:lnTo>
                  <a:pt x="184" y="7567"/>
                </a:lnTo>
                <a:lnTo>
                  <a:pt x="208" y="7629"/>
                </a:lnTo>
                <a:lnTo>
                  <a:pt x="231" y="7682"/>
                </a:lnTo>
                <a:lnTo>
                  <a:pt x="242" y="7707"/>
                </a:lnTo>
                <a:lnTo>
                  <a:pt x="254" y="7731"/>
                </a:lnTo>
                <a:lnTo>
                  <a:pt x="265" y="7754"/>
                </a:lnTo>
                <a:lnTo>
                  <a:pt x="278" y="7776"/>
                </a:lnTo>
                <a:lnTo>
                  <a:pt x="290" y="7797"/>
                </a:lnTo>
                <a:lnTo>
                  <a:pt x="303" y="7818"/>
                </a:lnTo>
                <a:lnTo>
                  <a:pt x="318" y="7840"/>
                </a:lnTo>
                <a:lnTo>
                  <a:pt x="332" y="7861"/>
                </a:lnTo>
                <a:lnTo>
                  <a:pt x="366" y="7905"/>
                </a:lnTo>
                <a:lnTo>
                  <a:pt x="403" y="7953"/>
                </a:lnTo>
                <a:lnTo>
                  <a:pt x="420" y="7972"/>
                </a:lnTo>
                <a:lnTo>
                  <a:pt x="438" y="7991"/>
                </a:lnTo>
                <a:lnTo>
                  <a:pt x="456" y="8010"/>
                </a:lnTo>
                <a:lnTo>
                  <a:pt x="476" y="8028"/>
                </a:lnTo>
                <a:lnTo>
                  <a:pt x="496" y="8046"/>
                </a:lnTo>
                <a:lnTo>
                  <a:pt x="517" y="8064"/>
                </a:lnTo>
                <a:lnTo>
                  <a:pt x="539" y="8081"/>
                </a:lnTo>
                <a:lnTo>
                  <a:pt x="561" y="8097"/>
                </a:lnTo>
                <a:lnTo>
                  <a:pt x="584" y="8114"/>
                </a:lnTo>
                <a:lnTo>
                  <a:pt x="607" y="8130"/>
                </a:lnTo>
                <a:lnTo>
                  <a:pt x="630" y="8145"/>
                </a:lnTo>
                <a:lnTo>
                  <a:pt x="653" y="8160"/>
                </a:lnTo>
                <a:lnTo>
                  <a:pt x="700" y="8188"/>
                </a:lnTo>
                <a:lnTo>
                  <a:pt x="747" y="8214"/>
                </a:lnTo>
                <a:lnTo>
                  <a:pt x="774" y="8228"/>
                </a:lnTo>
                <a:lnTo>
                  <a:pt x="801" y="8242"/>
                </a:lnTo>
                <a:lnTo>
                  <a:pt x="828" y="8253"/>
                </a:lnTo>
                <a:lnTo>
                  <a:pt x="855" y="8265"/>
                </a:lnTo>
                <a:lnTo>
                  <a:pt x="883" y="8274"/>
                </a:lnTo>
                <a:lnTo>
                  <a:pt x="909" y="8283"/>
                </a:lnTo>
                <a:lnTo>
                  <a:pt x="936" y="8292"/>
                </a:lnTo>
                <a:lnTo>
                  <a:pt x="964" y="8299"/>
                </a:lnTo>
                <a:lnTo>
                  <a:pt x="1020" y="8314"/>
                </a:lnTo>
                <a:lnTo>
                  <a:pt x="1079" y="8326"/>
                </a:lnTo>
                <a:lnTo>
                  <a:pt x="1143" y="8340"/>
                </a:lnTo>
                <a:lnTo>
                  <a:pt x="1211" y="8355"/>
                </a:lnTo>
                <a:lnTo>
                  <a:pt x="1235" y="8359"/>
                </a:lnTo>
                <a:lnTo>
                  <a:pt x="1264" y="8362"/>
                </a:lnTo>
                <a:lnTo>
                  <a:pt x="1296" y="8365"/>
                </a:lnTo>
                <a:lnTo>
                  <a:pt x="1333" y="8368"/>
                </a:lnTo>
                <a:lnTo>
                  <a:pt x="1370" y="8370"/>
                </a:lnTo>
                <a:lnTo>
                  <a:pt x="1411" y="8371"/>
                </a:lnTo>
                <a:lnTo>
                  <a:pt x="1452" y="8372"/>
                </a:lnTo>
                <a:lnTo>
                  <a:pt x="1495" y="8372"/>
                </a:lnTo>
                <a:lnTo>
                  <a:pt x="1579" y="8372"/>
                </a:lnTo>
                <a:lnTo>
                  <a:pt x="1660" y="8370"/>
                </a:lnTo>
                <a:lnTo>
                  <a:pt x="1732" y="8367"/>
                </a:lnTo>
                <a:lnTo>
                  <a:pt x="1790" y="8363"/>
                </a:lnTo>
                <a:lnTo>
                  <a:pt x="1838" y="8359"/>
                </a:lnTo>
                <a:lnTo>
                  <a:pt x="1887" y="8354"/>
                </a:lnTo>
                <a:lnTo>
                  <a:pt x="1938" y="8349"/>
                </a:lnTo>
                <a:lnTo>
                  <a:pt x="1988" y="8344"/>
                </a:lnTo>
                <a:lnTo>
                  <a:pt x="2040" y="8339"/>
                </a:lnTo>
                <a:lnTo>
                  <a:pt x="2091" y="8333"/>
                </a:lnTo>
                <a:lnTo>
                  <a:pt x="2143" y="8326"/>
                </a:lnTo>
                <a:lnTo>
                  <a:pt x="2196" y="8320"/>
                </a:lnTo>
                <a:lnTo>
                  <a:pt x="2248" y="8314"/>
                </a:lnTo>
                <a:lnTo>
                  <a:pt x="2300" y="8308"/>
                </a:lnTo>
                <a:lnTo>
                  <a:pt x="2351" y="8300"/>
                </a:lnTo>
                <a:lnTo>
                  <a:pt x="2401" y="8293"/>
                </a:lnTo>
                <a:lnTo>
                  <a:pt x="2451" y="8286"/>
                </a:lnTo>
                <a:lnTo>
                  <a:pt x="2501" y="8278"/>
                </a:lnTo>
                <a:lnTo>
                  <a:pt x="2549" y="8270"/>
                </a:lnTo>
                <a:lnTo>
                  <a:pt x="2595" y="8262"/>
                </a:lnTo>
                <a:lnTo>
                  <a:pt x="2627" y="8256"/>
                </a:lnTo>
                <a:lnTo>
                  <a:pt x="2659" y="8250"/>
                </a:lnTo>
                <a:lnTo>
                  <a:pt x="2693" y="8244"/>
                </a:lnTo>
                <a:lnTo>
                  <a:pt x="2726" y="8237"/>
                </a:lnTo>
                <a:lnTo>
                  <a:pt x="2760" y="8232"/>
                </a:lnTo>
                <a:lnTo>
                  <a:pt x="2792" y="8227"/>
                </a:lnTo>
                <a:lnTo>
                  <a:pt x="2824" y="8222"/>
                </a:lnTo>
                <a:lnTo>
                  <a:pt x="2855" y="8218"/>
                </a:lnTo>
                <a:lnTo>
                  <a:pt x="2883" y="8213"/>
                </a:lnTo>
                <a:lnTo>
                  <a:pt x="2914" y="8208"/>
                </a:lnTo>
                <a:lnTo>
                  <a:pt x="2948" y="8203"/>
                </a:lnTo>
                <a:lnTo>
                  <a:pt x="2981" y="8197"/>
                </a:lnTo>
                <a:lnTo>
                  <a:pt x="3015" y="8189"/>
                </a:lnTo>
                <a:lnTo>
                  <a:pt x="3048" y="8182"/>
                </a:lnTo>
                <a:lnTo>
                  <a:pt x="3079" y="8176"/>
                </a:lnTo>
                <a:lnTo>
                  <a:pt x="3106" y="8168"/>
                </a:lnTo>
                <a:lnTo>
                  <a:pt x="3128" y="8163"/>
                </a:lnTo>
                <a:lnTo>
                  <a:pt x="3159" y="8156"/>
                </a:lnTo>
                <a:lnTo>
                  <a:pt x="3196" y="8147"/>
                </a:lnTo>
                <a:lnTo>
                  <a:pt x="3236" y="8137"/>
                </a:lnTo>
                <a:lnTo>
                  <a:pt x="3276" y="8129"/>
                </a:lnTo>
                <a:lnTo>
                  <a:pt x="3311" y="8121"/>
                </a:lnTo>
                <a:lnTo>
                  <a:pt x="3340" y="8116"/>
                </a:lnTo>
                <a:lnTo>
                  <a:pt x="3357" y="8114"/>
                </a:lnTo>
                <a:lnTo>
                  <a:pt x="3451" y="8311"/>
                </a:lnTo>
                <a:lnTo>
                  <a:pt x="3426" y="8326"/>
                </a:lnTo>
                <a:lnTo>
                  <a:pt x="3399" y="8342"/>
                </a:lnTo>
                <a:lnTo>
                  <a:pt x="3371" y="8358"/>
                </a:lnTo>
                <a:lnTo>
                  <a:pt x="3340" y="8373"/>
                </a:lnTo>
                <a:lnTo>
                  <a:pt x="3278" y="8405"/>
                </a:lnTo>
                <a:lnTo>
                  <a:pt x="3212" y="8435"/>
                </a:lnTo>
                <a:lnTo>
                  <a:pt x="3145" y="8464"/>
                </a:lnTo>
                <a:lnTo>
                  <a:pt x="3079" y="8492"/>
                </a:lnTo>
                <a:lnTo>
                  <a:pt x="3015" y="8516"/>
                </a:lnTo>
                <a:lnTo>
                  <a:pt x="2956" y="8539"/>
                </a:lnTo>
                <a:lnTo>
                  <a:pt x="2934" y="8546"/>
                </a:lnTo>
                <a:lnTo>
                  <a:pt x="2911" y="8553"/>
                </a:lnTo>
                <a:lnTo>
                  <a:pt x="2888" y="8561"/>
                </a:lnTo>
                <a:lnTo>
                  <a:pt x="2866" y="8568"/>
                </a:lnTo>
                <a:lnTo>
                  <a:pt x="2843" y="8574"/>
                </a:lnTo>
                <a:lnTo>
                  <a:pt x="2820" y="8581"/>
                </a:lnTo>
                <a:lnTo>
                  <a:pt x="2797" y="8589"/>
                </a:lnTo>
                <a:lnTo>
                  <a:pt x="2774" y="8597"/>
                </a:lnTo>
                <a:lnTo>
                  <a:pt x="2729" y="8613"/>
                </a:lnTo>
                <a:lnTo>
                  <a:pt x="2682" y="8627"/>
                </a:lnTo>
                <a:lnTo>
                  <a:pt x="2634" y="8640"/>
                </a:lnTo>
                <a:lnTo>
                  <a:pt x="2585" y="8653"/>
                </a:lnTo>
                <a:lnTo>
                  <a:pt x="2535" y="8665"/>
                </a:lnTo>
                <a:lnTo>
                  <a:pt x="2485" y="8676"/>
                </a:lnTo>
                <a:lnTo>
                  <a:pt x="2434" y="8686"/>
                </a:lnTo>
                <a:lnTo>
                  <a:pt x="2383" y="8695"/>
                </a:lnTo>
                <a:lnTo>
                  <a:pt x="2331" y="8705"/>
                </a:lnTo>
                <a:lnTo>
                  <a:pt x="2279" y="8714"/>
                </a:lnTo>
                <a:lnTo>
                  <a:pt x="2228" y="8723"/>
                </a:lnTo>
                <a:lnTo>
                  <a:pt x="2178" y="8730"/>
                </a:lnTo>
                <a:lnTo>
                  <a:pt x="2128" y="8738"/>
                </a:lnTo>
                <a:lnTo>
                  <a:pt x="2078" y="8747"/>
                </a:lnTo>
                <a:lnTo>
                  <a:pt x="2028" y="8754"/>
                </a:lnTo>
                <a:lnTo>
                  <a:pt x="1980" y="8762"/>
                </a:lnTo>
                <a:lnTo>
                  <a:pt x="1927" y="8771"/>
                </a:lnTo>
                <a:lnTo>
                  <a:pt x="1874" y="8776"/>
                </a:lnTo>
                <a:lnTo>
                  <a:pt x="1818" y="8781"/>
                </a:lnTo>
                <a:lnTo>
                  <a:pt x="1764" y="8785"/>
                </a:lnTo>
                <a:lnTo>
                  <a:pt x="1709" y="8788"/>
                </a:lnTo>
                <a:lnTo>
                  <a:pt x="1652" y="8792"/>
                </a:lnTo>
                <a:lnTo>
                  <a:pt x="1596" y="8796"/>
                </a:lnTo>
                <a:lnTo>
                  <a:pt x="1540" y="8801"/>
                </a:lnTo>
                <a:lnTo>
                  <a:pt x="1486" y="8805"/>
                </a:lnTo>
                <a:lnTo>
                  <a:pt x="1429" y="8808"/>
                </a:lnTo>
                <a:lnTo>
                  <a:pt x="1370" y="8810"/>
                </a:lnTo>
                <a:lnTo>
                  <a:pt x="1311" y="8811"/>
                </a:lnTo>
                <a:lnTo>
                  <a:pt x="1250" y="8811"/>
                </a:lnTo>
                <a:lnTo>
                  <a:pt x="1190" y="8811"/>
                </a:lnTo>
                <a:lnTo>
                  <a:pt x="1129" y="8811"/>
                </a:lnTo>
                <a:lnTo>
                  <a:pt x="1071" y="8810"/>
                </a:lnTo>
                <a:lnTo>
                  <a:pt x="1048" y="8810"/>
                </a:lnTo>
                <a:lnTo>
                  <a:pt x="1017" y="8808"/>
                </a:lnTo>
                <a:lnTo>
                  <a:pt x="984" y="8805"/>
                </a:lnTo>
                <a:lnTo>
                  <a:pt x="949" y="8804"/>
                </a:lnTo>
                <a:lnTo>
                  <a:pt x="933" y="8803"/>
                </a:lnTo>
                <a:lnTo>
                  <a:pt x="917" y="8803"/>
                </a:lnTo>
                <a:lnTo>
                  <a:pt x="902" y="8804"/>
                </a:lnTo>
                <a:lnTo>
                  <a:pt x="890" y="8805"/>
                </a:lnTo>
                <a:lnTo>
                  <a:pt x="878" y="8807"/>
                </a:lnTo>
                <a:lnTo>
                  <a:pt x="869" y="8810"/>
                </a:lnTo>
                <a:lnTo>
                  <a:pt x="866" y="8811"/>
                </a:lnTo>
                <a:lnTo>
                  <a:pt x="863" y="8814"/>
                </a:lnTo>
                <a:lnTo>
                  <a:pt x="861" y="8817"/>
                </a:lnTo>
                <a:lnTo>
                  <a:pt x="860" y="8819"/>
                </a:lnTo>
                <a:lnTo>
                  <a:pt x="858" y="8828"/>
                </a:lnTo>
                <a:lnTo>
                  <a:pt x="856" y="8839"/>
                </a:lnTo>
                <a:lnTo>
                  <a:pt x="856" y="8852"/>
                </a:lnTo>
                <a:lnTo>
                  <a:pt x="856" y="8866"/>
                </a:lnTo>
                <a:lnTo>
                  <a:pt x="860" y="8896"/>
                </a:lnTo>
                <a:lnTo>
                  <a:pt x="865" y="8929"/>
                </a:lnTo>
                <a:lnTo>
                  <a:pt x="870" y="8960"/>
                </a:lnTo>
                <a:lnTo>
                  <a:pt x="876" y="8988"/>
                </a:lnTo>
                <a:lnTo>
                  <a:pt x="882" y="9013"/>
                </a:lnTo>
                <a:lnTo>
                  <a:pt x="886" y="9030"/>
                </a:lnTo>
                <a:lnTo>
                  <a:pt x="893" y="9054"/>
                </a:lnTo>
                <a:lnTo>
                  <a:pt x="900" y="9077"/>
                </a:lnTo>
                <a:lnTo>
                  <a:pt x="908" y="9100"/>
                </a:lnTo>
                <a:lnTo>
                  <a:pt x="916" y="9122"/>
                </a:lnTo>
                <a:lnTo>
                  <a:pt x="924" y="9144"/>
                </a:lnTo>
                <a:lnTo>
                  <a:pt x="933" y="9165"/>
                </a:lnTo>
                <a:lnTo>
                  <a:pt x="943" y="9185"/>
                </a:lnTo>
                <a:lnTo>
                  <a:pt x="953" y="9205"/>
                </a:lnTo>
                <a:lnTo>
                  <a:pt x="964" y="9224"/>
                </a:lnTo>
                <a:lnTo>
                  <a:pt x="975" y="9243"/>
                </a:lnTo>
                <a:lnTo>
                  <a:pt x="987" y="9261"/>
                </a:lnTo>
                <a:lnTo>
                  <a:pt x="1000" y="9279"/>
                </a:lnTo>
                <a:lnTo>
                  <a:pt x="1012" y="9296"/>
                </a:lnTo>
                <a:lnTo>
                  <a:pt x="1026" y="9312"/>
                </a:lnTo>
                <a:lnTo>
                  <a:pt x="1040" y="9328"/>
                </a:lnTo>
                <a:lnTo>
                  <a:pt x="1056" y="9345"/>
                </a:lnTo>
                <a:lnTo>
                  <a:pt x="1087" y="9374"/>
                </a:lnTo>
                <a:lnTo>
                  <a:pt x="1120" y="9403"/>
                </a:lnTo>
                <a:lnTo>
                  <a:pt x="1154" y="9429"/>
                </a:lnTo>
                <a:lnTo>
                  <a:pt x="1189" y="9454"/>
                </a:lnTo>
                <a:lnTo>
                  <a:pt x="1206" y="9467"/>
                </a:lnTo>
                <a:lnTo>
                  <a:pt x="1225" y="9479"/>
                </a:lnTo>
                <a:lnTo>
                  <a:pt x="1243" y="9489"/>
                </a:lnTo>
                <a:lnTo>
                  <a:pt x="1262" y="9499"/>
                </a:lnTo>
                <a:lnTo>
                  <a:pt x="1282" y="9510"/>
                </a:lnTo>
                <a:lnTo>
                  <a:pt x="1301" y="9520"/>
                </a:lnTo>
                <a:lnTo>
                  <a:pt x="1321" y="9530"/>
                </a:lnTo>
                <a:lnTo>
                  <a:pt x="1341" y="9538"/>
                </a:lnTo>
                <a:lnTo>
                  <a:pt x="1362" y="9546"/>
                </a:lnTo>
                <a:lnTo>
                  <a:pt x="1383" y="9555"/>
                </a:lnTo>
                <a:lnTo>
                  <a:pt x="1405" y="9563"/>
                </a:lnTo>
                <a:lnTo>
                  <a:pt x="1427" y="9571"/>
                </a:lnTo>
                <a:lnTo>
                  <a:pt x="1472" y="9583"/>
                </a:lnTo>
                <a:lnTo>
                  <a:pt x="1520" y="9596"/>
                </a:lnTo>
                <a:lnTo>
                  <a:pt x="1569" y="9605"/>
                </a:lnTo>
                <a:lnTo>
                  <a:pt x="1620" y="9614"/>
                </a:lnTo>
                <a:lnTo>
                  <a:pt x="1673" y="9622"/>
                </a:lnTo>
                <a:lnTo>
                  <a:pt x="1729" y="9627"/>
                </a:lnTo>
                <a:lnTo>
                  <a:pt x="1790" y="9631"/>
                </a:lnTo>
                <a:lnTo>
                  <a:pt x="1851" y="9633"/>
                </a:lnTo>
                <a:lnTo>
                  <a:pt x="1908" y="9633"/>
                </a:lnTo>
                <a:lnTo>
                  <a:pt x="1965" y="9631"/>
                </a:lnTo>
                <a:lnTo>
                  <a:pt x="2019" y="9628"/>
                </a:lnTo>
                <a:lnTo>
                  <a:pt x="2073" y="9623"/>
                </a:lnTo>
                <a:lnTo>
                  <a:pt x="2125" y="9615"/>
                </a:lnTo>
                <a:lnTo>
                  <a:pt x="2176" y="9607"/>
                </a:lnTo>
                <a:lnTo>
                  <a:pt x="2226" y="9599"/>
                </a:lnTo>
                <a:lnTo>
                  <a:pt x="2275" y="9588"/>
                </a:lnTo>
                <a:lnTo>
                  <a:pt x="2323" y="9577"/>
                </a:lnTo>
                <a:lnTo>
                  <a:pt x="2371" y="9564"/>
                </a:lnTo>
                <a:lnTo>
                  <a:pt x="2418" y="9551"/>
                </a:lnTo>
                <a:lnTo>
                  <a:pt x="2465" y="9538"/>
                </a:lnTo>
                <a:lnTo>
                  <a:pt x="2511" y="9523"/>
                </a:lnTo>
                <a:lnTo>
                  <a:pt x="2558" y="9509"/>
                </a:lnTo>
                <a:lnTo>
                  <a:pt x="2603" y="9495"/>
                </a:lnTo>
                <a:lnTo>
                  <a:pt x="2647" y="9480"/>
                </a:lnTo>
                <a:lnTo>
                  <a:pt x="2691" y="9464"/>
                </a:lnTo>
                <a:lnTo>
                  <a:pt x="2733" y="9447"/>
                </a:lnTo>
                <a:lnTo>
                  <a:pt x="2776" y="9429"/>
                </a:lnTo>
                <a:lnTo>
                  <a:pt x="2819" y="9412"/>
                </a:lnTo>
                <a:lnTo>
                  <a:pt x="2861" y="9394"/>
                </a:lnTo>
                <a:lnTo>
                  <a:pt x="2903" y="9375"/>
                </a:lnTo>
                <a:lnTo>
                  <a:pt x="2984" y="9336"/>
                </a:lnTo>
                <a:lnTo>
                  <a:pt x="3065" y="9297"/>
                </a:lnTo>
                <a:lnTo>
                  <a:pt x="3145" y="9256"/>
                </a:lnTo>
                <a:lnTo>
                  <a:pt x="3223" y="9216"/>
                </a:lnTo>
                <a:lnTo>
                  <a:pt x="3271" y="9190"/>
                </a:lnTo>
                <a:lnTo>
                  <a:pt x="3347" y="9146"/>
                </a:lnTo>
                <a:lnTo>
                  <a:pt x="3439" y="9092"/>
                </a:lnTo>
                <a:lnTo>
                  <a:pt x="3538" y="9030"/>
                </a:lnTo>
                <a:lnTo>
                  <a:pt x="3587" y="9000"/>
                </a:lnTo>
                <a:lnTo>
                  <a:pt x="3635" y="8969"/>
                </a:lnTo>
                <a:lnTo>
                  <a:pt x="3679" y="8940"/>
                </a:lnTo>
                <a:lnTo>
                  <a:pt x="3718" y="8914"/>
                </a:lnTo>
                <a:lnTo>
                  <a:pt x="3753" y="8890"/>
                </a:lnTo>
                <a:lnTo>
                  <a:pt x="3780" y="8869"/>
                </a:lnTo>
                <a:lnTo>
                  <a:pt x="3791" y="8861"/>
                </a:lnTo>
                <a:lnTo>
                  <a:pt x="3799" y="8853"/>
                </a:lnTo>
                <a:lnTo>
                  <a:pt x="3805" y="8847"/>
                </a:lnTo>
                <a:lnTo>
                  <a:pt x="3808" y="8842"/>
                </a:lnTo>
                <a:lnTo>
                  <a:pt x="3812" y="8838"/>
                </a:lnTo>
                <a:lnTo>
                  <a:pt x="3969" y="8993"/>
                </a:lnTo>
                <a:lnTo>
                  <a:pt x="3968" y="9001"/>
                </a:lnTo>
                <a:lnTo>
                  <a:pt x="3965" y="9009"/>
                </a:lnTo>
                <a:lnTo>
                  <a:pt x="3961" y="9018"/>
                </a:lnTo>
                <a:lnTo>
                  <a:pt x="3956" y="9029"/>
                </a:lnTo>
                <a:lnTo>
                  <a:pt x="3941" y="9054"/>
                </a:lnTo>
                <a:lnTo>
                  <a:pt x="3921" y="9081"/>
                </a:lnTo>
                <a:lnTo>
                  <a:pt x="3898" y="9112"/>
                </a:lnTo>
                <a:lnTo>
                  <a:pt x="3872" y="9144"/>
                </a:lnTo>
                <a:lnTo>
                  <a:pt x="3844" y="9177"/>
                </a:lnTo>
                <a:lnTo>
                  <a:pt x="3815" y="9211"/>
                </a:lnTo>
                <a:lnTo>
                  <a:pt x="3754" y="9277"/>
                </a:lnTo>
                <a:lnTo>
                  <a:pt x="3697" y="9336"/>
                </a:lnTo>
                <a:lnTo>
                  <a:pt x="3648" y="9384"/>
                </a:lnTo>
                <a:lnTo>
                  <a:pt x="3615" y="9415"/>
                </a:lnTo>
                <a:lnTo>
                  <a:pt x="3562" y="9460"/>
                </a:lnTo>
                <a:lnTo>
                  <a:pt x="3508" y="9503"/>
                </a:lnTo>
                <a:lnTo>
                  <a:pt x="3453" y="9544"/>
                </a:lnTo>
                <a:lnTo>
                  <a:pt x="3397" y="9585"/>
                </a:lnTo>
                <a:lnTo>
                  <a:pt x="3339" y="9625"/>
                </a:lnTo>
                <a:lnTo>
                  <a:pt x="3281" y="9664"/>
                </a:lnTo>
                <a:lnTo>
                  <a:pt x="3250" y="9682"/>
                </a:lnTo>
                <a:lnTo>
                  <a:pt x="3220" y="9700"/>
                </a:lnTo>
                <a:lnTo>
                  <a:pt x="3189" y="9718"/>
                </a:lnTo>
                <a:lnTo>
                  <a:pt x="3158" y="9736"/>
                </a:lnTo>
                <a:lnTo>
                  <a:pt x="3095" y="9768"/>
                </a:lnTo>
                <a:lnTo>
                  <a:pt x="3030" y="9802"/>
                </a:lnTo>
                <a:lnTo>
                  <a:pt x="2965" y="9834"/>
                </a:lnTo>
                <a:lnTo>
                  <a:pt x="2898" y="9865"/>
                </a:lnTo>
                <a:lnTo>
                  <a:pt x="2831" y="9895"/>
                </a:lnTo>
                <a:lnTo>
                  <a:pt x="2762" y="9924"/>
                </a:lnTo>
                <a:lnTo>
                  <a:pt x="2727" y="9937"/>
                </a:lnTo>
                <a:lnTo>
                  <a:pt x="2693" y="9950"/>
                </a:lnTo>
                <a:lnTo>
                  <a:pt x="2657" y="9963"/>
                </a:lnTo>
                <a:lnTo>
                  <a:pt x="2622" y="9975"/>
                </a:lnTo>
                <a:lnTo>
                  <a:pt x="2585" y="9987"/>
                </a:lnTo>
                <a:lnTo>
                  <a:pt x="2549" y="9998"/>
                </a:lnTo>
                <a:lnTo>
                  <a:pt x="2512" y="10011"/>
                </a:lnTo>
                <a:lnTo>
                  <a:pt x="2475" y="10022"/>
                </a:lnTo>
                <a:lnTo>
                  <a:pt x="2439" y="10034"/>
                </a:lnTo>
                <a:lnTo>
                  <a:pt x="2401" y="10044"/>
                </a:lnTo>
                <a:lnTo>
                  <a:pt x="2363" y="10055"/>
                </a:lnTo>
                <a:lnTo>
                  <a:pt x="2324" y="10065"/>
                </a:lnTo>
                <a:lnTo>
                  <a:pt x="2294" y="10071"/>
                </a:lnTo>
                <a:lnTo>
                  <a:pt x="2253" y="10080"/>
                </a:lnTo>
                <a:lnTo>
                  <a:pt x="2206" y="10088"/>
                </a:lnTo>
                <a:lnTo>
                  <a:pt x="2156" y="10097"/>
                </a:lnTo>
                <a:lnTo>
                  <a:pt x="2107" y="10107"/>
                </a:lnTo>
                <a:lnTo>
                  <a:pt x="2063" y="10116"/>
                </a:lnTo>
                <a:lnTo>
                  <a:pt x="2044" y="10120"/>
                </a:lnTo>
                <a:lnTo>
                  <a:pt x="2028" y="10125"/>
                </a:lnTo>
                <a:lnTo>
                  <a:pt x="2015" y="10129"/>
                </a:lnTo>
                <a:lnTo>
                  <a:pt x="2006" y="10133"/>
                </a:lnTo>
                <a:lnTo>
                  <a:pt x="2006" y="10139"/>
                </a:lnTo>
                <a:lnTo>
                  <a:pt x="2009" y="10147"/>
                </a:lnTo>
                <a:lnTo>
                  <a:pt x="2011" y="10155"/>
                </a:lnTo>
                <a:lnTo>
                  <a:pt x="2014" y="10163"/>
                </a:lnTo>
                <a:lnTo>
                  <a:pt x="2023" y="10181"/>
                </a:lnTo>
                <a:lnTo>
                  <a:pt x="2036" y="10200"/>
                </a:lnTo>
                <a:lnTo>
                  <a:pt x="2050" y="10221"/>
                </a:lnTo>
                <a:lnTo>
                  <a:pt x="2067" y="10241"/>
                </a:lnTo>
                <a:lnTo>
                  <a:pt x="2086" y="10263"/>
                </a:lnTo>
                <a:lnTo>
                  <a:pt x="2105" y="10284"/>
                </a:lnTo>
                <a:lnTo>
                  <a:pt x="2126" y="10304"/>
                </a:lnTo>
                <a:lnTo>
                  <a:pt x="2145" y="10324"/>
                </a:lnTo>
                <a:lnTo>
                  <a:pt x="2165" y="10343"/>
                </a:lnTo>
                <a:lnTo>
                  <a:pt x="2184" y="10361"/>
                </a:lnTo>
                <a:lnTo>
                  <a:pt x="2219" y="10390"/>
                </a:lnTo>
                <a:lnTo>
                  <a:pt x="2244" y="10410"/>
                </a:lnTo>
                <a:lnTo>
                  <a:pt x="2262" y="10423"/>
                </a:lnTo>
                <a:lnTo>
                  <a:pt x="2282" y="10435"/>
                </a:lnTo>
                <a:lnTo>
                  <a:pt x="2302" y="10448"/>
                </a:lnTo>
                <a:lnTo>
                  <a:pt x="2322" y="10459"/>
                </a:lnTo>
                <a:lnTo>
                  <a:pt x="2344" y="10470"/>
                </a:lnTo>
                <a:lnTo>
                  <a:pt x="2365" y="10480"/>
                </a:lnTo>
                <a:lnTo>
                  <a:pt x="2388" y="10491"/>
                </a:lnTo>
                <a:lnTo>
                  <a:pt x="2411" y="10500"/>
                </a:lnTo>
                <a:lnTo>
                  <a:pt x="2434" y="10509"/>
                </a:lnTo>
                <a:lnTo>
                  <a:pt x="2458" y="10518"/>
                </a:lnTo>
                <a:lnTo>
                  <a:pt x="2482" y="10525"/>
                </a:lnTo>
                <a:lnTo>
                  <a:pt x="2507" y="10532"/>
                </a:lnTo>
                <a:lnTo>
                  <a:pt x="2533" y="10540"/>
                </a:lnTo>
                <a:lnTo>
                  <a:pt x="2559" y="10546"/>
                </a:lnTo>
                <a:lnTo>
                  <a:pt x="2585" y="10551"/>
                </a:lnTo>
                <a:lnTo>
                  <a:pt x="2612" y="10556"/>
                </a:lnTo>
                <a:lnTo>
                  <a:pt x="2643" y="10561"/>
                </a:lnTo>
                <a:lnTo>
                  <a:pt x="2672" y="10565"/>
                </a:lnTo>
                <a:lnTo>
                  <a:pt x="2702" y="10567"/>
                </a:lnTo>
                <a:lnTo>
                  <a:pt x="2732" y="10569"/>
                </a:lnTo>
                <a:lnTo>
                  <a:pt x="2762" y="10569"/>
                </a:lnTo>
                <a:lnTo>
                  <a:pt x="2791" y="10569"/>
                </a:lnTo>
                <a:lnTo>
                  <a:pt x="2820" y="10568"/>
                </a:lnTo>
                <a:lnTo>
                  <a:pt x="2849" y="10566"/>
                </a:lnTo>
                <a:lnTo>
                  <a:pt x="2878" y="10564"/>
                </a:lnTo>
                <a:lnTo>
                  <a:pt x="2907" y="10561"/>
                </a:lnTo>
                <a:lnTo>
                  <a:pt x="2935" y="10556"/>
                </a:lnTo>
                <a:lnTo>
                  <a:pt x="2962" y="10552"/>
                </a:lnTo>
                <a:lnTo>
                  <a:pt x="2990" y="10546"/>
                </a:lnTo>
                <a:lnTo>
                  <a:pt x="3018" y="10541"/>
                </a:lnTo>
                <a:lnTo>
                  <a:pt x="3045" y="10534"/>
                </a:lnTo>
                <a:lnTo>
                  <a:pt x="3071" y="10527"/>
                </a:lnTo>
                <a:lnTo>
                  <a:pt x="3123" y="10513"/>
                </a:lnTo>
                <a:lnTo>
                  <a:pt x="3174" y="10496"/>
                </a:lnTo>
                <a:lnTo>
                  <a:pt x="3223" y="10478"/>
                </a:lnTo>
                <a:lnTo>
                  <a:pt x="3271" y="10458"/>
                </a:lnTo>
                <a:lnTo>
                  <a:pt x="3316" y="10439"/>
                </a:lnTo>
                <a:lnTo>
                  <a:pt x="3360" y="10419"/>
                </a:lnTo>
                <a:lnTo>
                  <a:pt x="3402" y="10400"/>
                </a:lnTo>
                <a:lnTo>
                  <a:pt x="3442" y="10380"/>
                </a:lnTo>
                <a:lnTo>
                  <a:pt x="3475" y="10362"/>
                </a:lnTo>
                <a:lnTo>
                  <a:pt x="3511" y="10340"/>
                </a:lnTo>
                <a:lnTo>
                  <a:pt x="3547" y="10316"/>
                </a:lnTo>
                <a:lnTo>
                  <a:pt x="3585" y="10290"/>
                </a:lnTo>
                <a:lnTo>
                  <a:pt x="3623" y="10261"/>
                </a:lnTo>
                <a:lnTo>
                  <a:pt x="3662" y="10230"/>
                </a:lnTo>
                <a:lnTo>
                  <a:pt x="3701" y="10199"/>
                </a:lnTo>
                <a:lnTo>
                  <a:pt x="3739" y="10165"/>
                </a:lnTo>
                <a:lnTo>
                  <a:pt x="3778" y="10132"/>
                </a:lnTo>
                <a:lnTo>
                  <a:pt x="3816" y="10098"/>
                </a:lnTo>
                <a:lnTo>
                  <a:pt x="3851" y="10065"/>
                </a:lnTo>
                <a:lnTo>
                  <a:pt x="3886" y="10032"/>
                </a:lnTo>
                <a:lnTo>
                  <a:pt x="3919" y="9999"/>
                </a:lnTo>
                <a:lnTo>
                  <a:pt x="3949" y="9968"/>
                </a:lnTo>
                <a:lnTo>
                  <a:pt x="3976" y="9939"/>
                </a:lnTo>
                <a:lnTo>
                  <a:pt x="4001" y="9910"/>
                </a:lnTo>
                <a:lnTo>
                  <a:pt x="4033" y="9875"/>
                </a:lnTo>
                <a:lnTo>
                  <a:pt x="4062" y="9841"/>
                </a:lnTo>
                <a:lnTo>
                  <a:pt x="4091" y="9807"/>
                </a:lnTo>
                <a:lnTo>
                  <a:pt x="4121" y="9772"/>
                </a:lnTo>
                <a:lnTo>
                  <a:pt x="4149" y="9739"/>
                </a:lnTo>
                <a:lnTo>
                  <a:pt x="4177" y="9703"/>
                </a:lnTo>
                <a:lnTo>
                  <a:pt x="4206" y="9667"/>
                </a:lnTo>
                <a:lnTo>
                  <a:pt x="4234" y="9630"/>
                </a:lnTo>
                <a:lnTo>
                  <a:pt x="4251" y="9607"/>
                </a:lnTo>
                <a:lnTo>
                  <a:pt x="4277" y="9571"/>
                </a:lnTo>
                <a:lnTo>
                  <a:pt x="4311" y="9525"/>
                </a:lnTo>
                <a:lnTo>
                  <a:pt x="4346" y="9473"/>
                </a:lnTo>
                <a:lnTo>
                  <a:pt x="4381" y="9423"/>
                </a:lnTo>
                <a:lnTo>
                  <a:pt x="4410" y="9379"/>
                </a:lnTo>
                <a:lnTo>
                  <a:pt x="4422" y="9359"/>
                </a:lnTo>
                <a:lnTo>
                  <a:pt x="4432" y="9344"/>
                </a:lnTo>
                <a:lnTo>
                  <a:pt x="4438" y="9332"/>
                </a:lnTo>
                <a:lnTo>
                  <a:pt x="4441" y="9324"/>
                </a:lnTo>
                <a:lnTo>
                  <a:pt x="4650" y="9410"/>
                </a:lnTo>
                <a:lnTo>
                  <a:pt x="4651" y="9412"/>
                </a:lnTo>
                <a:lnTo>
                  <a:pt x="4652" y="9415"/>
                </a:lnTo>
                <a:lnTo>
                  <a:pt x="4652" y="9419"/>
                </a:lnTo>
                <a:lnTo>
                  <a:pt x="4652" y="9424"/>
                </a:lnTo>
                <a:lnTo>
                  <a:pt x="4650" y="9438"/>
                </a:lnTo>
                <a:lnTo>
                  <a:pt x="4647" y="9456"/>
                </a:lnTo>
                <a:lnTo>
                  <a:pt x="4636" y="9497"/>
                </a:lnTo>
                <a:lnTo>
                  <a:pt x="4622" y="9545"/>
                </a:lnTo>
                <a:lnTo>
                  <a:pt x="4607" y="9592"/>
                </a:lnTo>
                <a:lnTo>
                  <a:pt x="4593" y="9636"/>
                </a:lnTo>
                <a:lnTo>
                  <a:pt x="4581" y="9669"/>
                </a:lnTo>
                <a:lnTo>
                  <a:pt x="4575" y="9686"/>
                </a:lnTo>
                <a:lnTo>
                  <a:pt x="4560" y="9719"/>
                </a:lnTo>
                <a:lnTo>
                  <a:pt x="4546" y="9750"/>
                </a:lnTo>
                <a:lnTo>
                  <a:pt x="4532" y="9781"/>
                </a:lnTo>
                <a:lnTo>
                  <a:pt x="4520" y="9811"/>
                </a:lnTo>
                <a:lnTo>
                  <a:pt x="4506" y="9840"/>
                </a:lnTo>
                <a:lnTo>
                  <a:pt x="4491" y="9871"/>
                </a:lnTo>
                <a:lnTo>
                  <a:pt x="4477" y="9901"/>
                </a:lnTo>
                <a:lnTo>
                  <a:pt x="4461" y="9932"/>
                </a:lnTo>
                <a:lnTo>
                  <a:pt x="4447" y="9957"/>
                </a:lnTo>
                <a:lnTo>
                  <a:pt x="4433" y="9985"/>
                </a:lnTo>
                <a:lnTo>
                  <a:pt x="4416" y="10012"/>
                </a:lnTo>
                <a:lnTo>
                  <a:pt x="4399" y="10040"/>
                </a:lnTo>
                <a:lnTo>
                  <a:pt x="4363" y="10097"/>
                </a:lnTo>
                <a:lnTo>
                  <a:pt x="4324" y="10154"/>
                </a:lnTo>
                <a:lnTo>
                  <a:pt x="4284" y="10209"/>
                </a:lnTo>
                <a:lnTo>
                  <a:pt x="4243" y="10263"/>
                </a:lnTo>
                <a:lnTo>
                  <a:pt x="4223" y="10288"/>
                </a:lnTo>
                <a:lnTo>
                  <a:pt x="4203" y="10312"/>
                </a:lnTo>
                <a:lnTo>
                  <a:pt x="4183" y="10334"/>
                </a:lnTo>
                <a:lnTo>
                  <a:pt x="4164" y="10355"/>
                </a:lnTo>
                <a:lnTo>
                  <a:pt x="4118" y="10404"/>
                </a:lnTo>
                <a:lnTo>
                  <a:pt x="4075" y="10450"/>
                </a:lnTo>
                <a:lnTo>
                  <a:pt x="4031" y="10494"/>
                </a:lnTo>
                <a:lnTo>
                  <a:pt x="3987" y="10537"/>
                </a:lnTo>
                <a:lnTo>
                  <a:pt x="3943" y="10579"/>
                </a:lnTo>
                <a:lnTo>
                  <a:pt x="3897" y="10621"/>
                </a:lnTo>
                <a:lnTo>
                  <a:pt x="3849" y="10664"/>
                </a:lnTo>
                <a:lnTo>
                  <a:pt x="3798" y="10708"/>
                </a:lnTo>
                <a:lnTo>
                  <a:pt x="3773" y="10728"/>
                </a:lnTo>
                <a:lnTo>
                  <a:pt x="3748" y="10748"/>
                </a:lnTo>
                <a:lnTo>
                  <a:pt x="3723" y="10768"/>
                </a:lnTo>
                <a:lnTo>
                  <a:pt x="3698" y="10786"/>
                </a:lnTo>
                <a:lnTo>
                  <a:pt x="3671" y="10806"/>
                </a:lnTo>
                <a:lnTo>
                  <a:pt x="3646" y="10825"/>
                </a:lnTo>
                <a:lnTo>
                  <a:pt x="3620" y="10844"/>
                </a:lnTo>
                <a:lnTo>
                  <a:pt x="3593" y="10863"/>
                </a:lnTo>
                <a:lnTo>
                  <a:pt x="3572" y="10876"/>
                </a:lnTo>
                <a:lnTo>
                  <a:pt x="3545" y="10894"/>
                </a:lnTo>
                <a:lnTo>
                  <a:pt x="3513" y="10915"/>
                </a:lnTo>
                <a:lnTo>
                  <a:pt x="3479" y="10936"/>
                </a:lnTo>
                <a:lnTo>
                  <a:pt x="3447" y="10957"/>
                </a:lnTo>
                <a:lnTo>
                  <a:pt x="3417" y="10977"/>
                </a:lnTo>
                <a:lnTo>
                  <a:pt x="3404" y="10985"/>
                </a:lnTo>
                <a:lnTo>
                  <a:pt x="3394" y="10992"/>
                </a:lnTo>
                <a:lnTo>
                  <a:pt x="3385" y="11000"/>
                </a:lnTo>
                <a:lnTo>
                  <a:pt x="3380" y="11005"/>
                </a:lnTo>
                <a:lnTo>
                  <a:pt x="3380" y="11011"/>
                </a:lnTo>
                <a:lnTo>
                  <a:pt x="3382" y="11019"/>
                </a:lnTo>
                <a:lnTo>
                  <a:pt x="3385" y="11025"/>
                </a:lnTo>
                <a:lnTo>
                  <a:pt x="3388" y="11032"/>
                </a:lnTo>
                <a:lnTo>
                  <a:pt x="3394" y="11038"/>
                </a:lnTo>
                <a:lnTo>
                  <a:pt x="3400" y="11046"/>
                </a:lnTo>
                <a:lnTo>
                  <a:pt x="3406" y="11053"/>
                </a:lnTo>
                <a:lnTo>
                  <a:pt x="3413" y="11061"/>
                </a:lnTo>
                <a:lnTo>
                  <a:pt x="3430" y="11076"/>
                </a:lnTo>
                <a:lnTo>
                  <a:pt x="3449" y="11092"/>
                </a:lnTo>
                <a:lnTo>
                  <a:pt x="3470" y="11106"/>
                </a:lnTo>
                <a:lnTo>
                  <a:pt x="3493" y="11121"/>
                </a:lnTo>
                <a:lnTo>
                  <a:pt x="3516" y="11136"/>
                </a:lnTo>
                <a:lnTo>
                  <a:pt x="3539" y="11149"/>
                </a:lnTo>
                <a:lnTo>
                  <a:pt x="3562" y="11162"/>
                </a:lnTo>
                <a:lnTo>
                  <a:pt x="3585" y="11173"/>
                </a:lnTo>
                <a:lnTo>
                  <a:pt x="3606" y="11183"/>
                </a:lnTo>
                <a:lnTo>
                  <a:pt x="3624" y="11192"/>
                </a:lnTo>
                <a:lnTo>
                  <a:pt x="3642" y="11198"/>
                </a:lnTo>
                <a:lnTo>
                  <a:pt x="3656" y="11204"/>
                </a:lnTo>
                <a:lnTo>
                  <a:pt x="3677" y="11210"/>
                </a:lnTo>
                <a:lnTo>
                  <a:pt x="3700" y="11216"/>
                </a:lnTo>
                <a:lnTo>
                  <a:pt x="3724" y="11222"/>
                </a:lnTo>
                <a:lnTo>
                  <a:pt x="3749" y="11228"/>
                </a:lnTo>
                <a:lnTo>
                  <a:pt x="3775" y="11232"/>
                </a:lnTo>
                <a:lnTo>
                  <a:pt x="3801" y="11236"/>
                </a:lnTo>
                <a:lnTo>
                  <a:pt x="3829" y="11239"/>
                </a:lnTo>
                <a:lnTo>
                  <a:pt x="3857" y="11242"/>
                </a:lnTo>
                <a:lnTo>
                  <a:pt x="3886" y="11244"/>
                </a:lnTo>
                <a:lnTo>
                  <a:pt x="3914" y="11246"/>
                </a:lnTo>
                <a:lnTo>
                  <a:pt x="3943" y="11246"/>
                </a:lnTo>
                <a:lnTo>
                  <a:pt x="3971" y="11246"/>
                </a:lnTo>
                <a:lnTo>
                  <a:pt x="3999" y="11244"/>
                </a:lnTo>
                <a:lnTo>
                  <a:pt x="4027" y="11242"/>
                </a:lnTo>
                <a:lnTo>
                  <a:pt x="4054" y="11239"/>
                </a:lnTo>
                <a:lnTo>
                  <a:pt x="4080" y="11234"/>
                </a:lnTo>
                <a:lnTo>
                  <a:pt x="4129" y="11223"/>
                </a:lnTo>
                <a:lnTo>
                  <a:pt x="4177" y="11211"/>
                </a:lnTo>
                <a:lnTo>
                  <a:pt x="4222" y="11197"/>
                </a:lnTo>
                <a:lnTo>
                  <a:pt x="4267" y="11182"/>
                </a:lnTo>
                <a:lnTo>
                  <a:pt x="4310" y="11165"/>
                </a:lnTo>
                <a:lnTo>
                  <a:pt x="4350" y="11146"/>
                </a:lnTo>
                <a:lnTo>
                  <a:pt x="4390" y="11126"/>
                </a:lnTo>
                <a:lnTo>
                  <a:pt x="4429" y="11105"/>
                </a:lnTo>
                <a:lnTo>
                  <a:pt x="4465" y="11082"/>
                </a:lnTo>
                <a:lnTo>
                  <a:pt x="4501" y="11058"/>
                </a:lnTo>
                <a:lnTo>
                  <a:pt x="4534" y="11033"/>
                </a:lnTo>
                <a:lnTo>
                  <a:pt x="4568" y="11006"/>
                </a:lnTo>
                <a:lnTo>
                  <a:pt x="4599" y="10978"/>
                </a:lnTo>
                <a:lnTo>
                  <a:pt x="4628" y="10948"/>
                </a:lnTo>
                <a:lnTo>
                  <a:pt x="4657" y="10918"/>
                </a:lnTo>
                <a:lnTo>
                  <a:pt x="4685" y="10887"/>
                </a:lnTo>
                <a:lnTo>
                  <a:pt x="4710" y="10854"/>
                </a:lnTo>
                <a:lnTo>
                  <a:pt x="4735" y="10821"/>
                </a:lnTo>
                <a:lnTo>
                  <a:pt x="4759" y="10786"/>
                </a:lnTo>
                <a:lnTo>
                  <a:pt x="4783" y="10750"/>
                </a:lnTo>
                <a:lnTo>
                  <a:pt x="4806" y="10713"/>
                </a:lnTo>
                <a:lnTo>
                  <a:pt x="4828" y="10675"/>
                </a:lnTo>
                <a:lnTo>
                  <a:pt x="4850" y="10636"/>
                </a:lnTo>
                <a:lnTo>
                  <a:pt x="4871" y="10596"/>
                </a:lnTo>
                <a:lnTo>
                  <a:pt x="4890" y="10555"/>
                </a:lnTo>
                <a:lnTo>
                  <a:pt x="4910" y="10515"/>
                </a:lnTo>
                <a:lnTo>
                  <a:pt x="4929" y="10473"/>
                </a:lnTo>
                <a:lnTo>
                  <a:pt x="4947" y="10431"/>
                </a:lnTo>
                <a:lnTo>
                  <a:pt x="4963" y="10388"/>
                </a:lnTo>
                <a:lnTo>
                  <a:pt x="4980" y="10346"/>
                </a:lnTo>
                <a:lnTo>
                  <a:pt x="4996" y="10303"/>
                </a:lnTo>
                <a:lnTo>
                  <a:pt x="5010" y="10261"/>
                </a:lnTo>
                <a:lnTo>
                  <a:pt x="5025" y="10216"/>
                </a:lnTo>
                <a:lnTo>
                  <a:pt x="5039" y="10171"/>
                </a:lnTo>
                <a:lnTo>
                  <a:pt x="5052" y="10125"/>
                </a:lnTo>
                <a:lnTo>
                  <a:pt x="5065" y="10079"/>
                </a:lnTo>
                <a:lnTo>
                  <a:pt x="5078" y="10033"/>
                </a:lnTo>
                <a:lnTo>
                  <a:pt x="5091" y="9987"/>
                </a:lnTo>
                <a:lnTo>
                  <a:pt x="5104" y="9941"/>
                </a:lnTo>
                <a:lnTo>
                  <a:pt x="5118" y="9894"/>
                </a:lnTo>
                <a:lnTo>
                  <a:pt x="5126" y="9862"/>
                </a:lnTo>
                <a:lnTo>
                  <a:pt x="5138" y="9815"/>
                </a:lnTo>
                <a:lnTo>
                  <a:pt x="5150" y="9759"/>
                </a:lnTo>
                <a:lnTo>
                  <a:pt x="5164" y="9696"/>
                </a:lnTo>
                <a:lnTo>
                  <a:pt x="5176" y="9634"/>
                </a:lnTo>
                <a:lnTo>
                  <a:pt x="5186" y="9577"/>
                </a:lnTo>
                <a:lnTo>
                  <a:pt x="5190" y="9552"/>
                </a:lnTo>
                <a:lnTo>
                  <a:pt x="5193" y="9530"/>
                </a:lnTo>
                <a:lnTo>
                  <a:pt x="5195" y="9511"/>
                </a:lnTo>
                <a:lnTo>
                  <a:pt x="5195" y="9497"/>
                </a:lnTo>
                <a:lnTo>
                  <a:pt x="5234" y="9497"/>
                </a:lnTo>
                <a:lnTo>
                  <a:pt x="5272" y="9499"/>
                </a:lnTo>
                <a:lnTo>
                  <a:pt x="5309" y="9502"/>
                </a:lnTo>
                <a:lnTo>
                  <a:pt x="5347" y="9506"/>
                </a:lnTo>
                <a:lnTo>
                  <a:pt x="5383" y="9510"/>
                </a:lnTo>
                <a:lnTo>
                  <a:pt x="5420" y="9515"/>
                </a:lnTo>
                <a:lnTo>
                  <a:pt x="5456" y="9521"/>
                </a:lnTo>
                <a:lnTo>
                  <a:pt x="5493" y="9529"/>
                </a:lnTo>
                <a:lnTo>
                  <a:pt x="5529" y="9537"/>
                </a:lnTo>
                <a:lnTo>
                  <a:pt x="5564" y="9546"/>
                </a:lnTo>
                <a:lnTo>
                  <a:pt x="5599" y="9556"/>
                </a:lnTo>
                <a:lnTo>
                  <a:pt x="5633" y="9566"/>
                </a:lnTo>
                <a:lnTo>
                  <a:pt x="5666" y="9578"/>
                </a:lnTo>
                <a:lnTo>
                  <a:pt x="5700" y="9590"/>
                </a:lnTo>
                <a:lnTo>
                  <a:pt x="5733" y="9603"/>
                </a:lnTo>
                <a:lnTo>
                  <a:pt x="5765" y="9617"/>
                </a:lnTo>
                <a:lnTo>
                  <a:pt x="5796" y="9630"/>
                </a:lnTo>
                <a:lnTo>
                  <a:pt x="5827" y="9645"/>
                </a:lnTo>
                <a:lnTo>
                  <a:pt x="5858" y="9660"/>
                </a:lnTo>
                <a:lnTo>
                  <a:pt x="5887" y="9676"/>
                </a:lnTo>
                <a:lnTo>
                  <a:pt x="5915" y="9693"/>
                </a:lnTo>
                <a:lnTo>
                  <a:pt x="5943" y="9710"/>
                </a:lnTo>
                <a:lnTo>
                  <a:pt x="5970" y="9726"/>
                </a:lnTo>
                <a:lnTo>
                  <a:pt x="5996" y="9744"/>
                </a:lnTo>
                <a:lnTo>
                  <a:pt x="6022" y="9763"/>
                </a:lnTo>
                <a:lnTo>
                  <a:pt x="6046" y="9781"/>
                </a:lnTo>
                <a:lnTo>
                  <a:pt x="6070" y="9799"/>
                </a:lnTo>
                <a:lnTo>
                  <a:pt x="6092" y="9819"/>
                </a:lnTo>
                <a:lnTo>
                  <a:pt x="6112" y="9838"/>
                </a:lnTo>
                <a:lnTo>
                  <a:pt x="6133" y="9858"/>
                </a:lnTo>
                <a:lnTo>
                  <a:pt x="6152" y="9878"/>
                </a:lnTo>
                <a:lnTo>
                  <a:pt x="6170" y="9899"/>
                </a:lnTo>
                <a:lnTo>
                  <a:pt x="6192" y="9924"/>
                </a:lnTo>
                <a:lnTo>
                  <a:pt x="6211" y="9948"/>
                </a:lnTo>
                <a:lnTo>
                  <a:pt x="6228" y="9971"/>
                </a:lnTo>
                <a:lnTo>
                  <a:pt x="6245" y="9994"/>
                </a:lnTo>
                <a:lnTo>
                  <a:pt x="6261" y="10018"/>
                </a:lnTo>
                <a:lnTo>
                  <a:pt x="6276" y="10044"/>
                </a:lnTo>
                <a:lnTo>
                  <a:pt x="6292" y="10071"/>
                </a:lnTo>
                <a:lnTo>
                  <a:pt x="6309" y="10103"/>
                </a:lnTo>
                <a:lnTo>
                  <a:pt x="6319" y="10129"/>
                </a:lnTo>
                <a:lnTo>
                  <a:pt x="6334" y="10165"/>
                </a:lnTo>
                <a:lnTo>
                  <a:pt x="6338" y="10174"/>
                </a:lnTo>
                <a:lnTo>
                  <a:pt x="6342" y="10182"/>
                </a:lnTo>
                <a:lnTo>
                  <a:pt x="6346" y="10190"/>
                </a:lnTo>
                <a:lnTo>
                  <a:pt x="6352" y="10197"/>
                </a:lnTo>
                <a:lnTo>
                  <a:pt x="6357" y="10202"/>
                </a:lnTo>
                <a:lnTo>
                  <a:pt x="6362" y="10206"/>
                </a:lnTo>
                <a:lnTo>
                  <a:pt x="6368" y="10208"/>
                </a:lnTo>
                <a:lnTo>
                  <a:pt x="6375" y="10208"/>
                </a:lnTo>
                <a:lnTo>
                  <a:pt x="6378" y="10207"/>
                </a:lnTo>
                <a:lnTo>
                  <a:pt x="6381" y="10206"/>
                </a:lnTo>
                <a:lnTo>
                  <a:pt x="6384" y="10204"/>
                </a:lnTo>
                <a:lnTo>
                  <a:pt x="6387" y="10202"/>
                </a:lnTo>
                <a:lnTo>
                  <a:pt x="6391" y="10196"/>
                </a:lnTo>
                <a:lnTo>
                  <a:pt x="6396" y="10188"/>
                </a:lnTo>
                <a:lnTo>
                  <a:pt x="6399" y="10179"/>
                </a:lnTo>
                <a:lnTo>
                  <a:pt x="6400" y="10170"/>
                </a:lnTo>
                <a:lnTo>
                  <a:pt x="6402" y="10158"/>
                </a:lnTo>
                <a:lnTo>
                  <a:pt x="6402" y="10147"/>
                </a:lnTo>
                <a:lnTo>
                  <a:pt x="6401" y="10096"/>
                </a:lnTo>
                <a:lnTo>
                  <a:pt x="6400" y="10055"/>
                </a:lnTo>
                <a:lnTo>
                  <a:pt x="6400" y="8675"/>
                </a:lnTo>
                <a:lnTo>
                  <a:pt x="6400" y="8644"/>
                </a:lnTo>
                <a:lnTo>
                  <a:pt x="6400" y="8621"/>
                </a:lnTo>
                <a:lnTo>
                  <a:pt x="6399" y="8613"/>
                </a:lnTo>
                <a:lnTo>
                  <a:pt x="6398" y="8606"/>
                </a:lnTo>
                <a:lnTo>
                  <a:pt x="6396" y="8599"/>
                </a:lnTo>
                <a:lnTo>
                  <a:pt x="6393" y="8595"/>
                </a:lnTo>
                <a:lnTo>
                  <a:pt x="6389" y="8592"/>
                </a:lnTo>
                <a:lnTo>
                  <a:pt x="6385" y="8590"/>
                </a:lnTo>
                <a:lnTo>
                  <a:pt x="6379" y="8589"/>
                </a:lnTo>
                <a:lnTo>
                  <a:pt x="6371" y="8590"/>
                </a:lnTo>
                <a:lnTo>
                  <a:pt x="6353" y="8593"/>
                </a:lnTo>
                <a:lnTo>
                  <a:pt x="6327" y="8600"/>
                </a:lnTo>
                <a:lnTo>
                  <a:pt x="6297" y="8609"/>
                </a:lnTo>
                <a:lnTo>
                  <a:pt x="6264" y="8618"/>
                </a:lnTo>
                <a:lnTo>
                  <a:pt x="6226" y="8627"/>
                </a:lnTo>
                <a:lnTo>
                  <a:pt x="6188" y="8638"/>
                </a:lnTo>
                <a:lnTo>
                  <a:pt x="6149" y="8647"/>
                </a:lnTo>
                <a:lnTo>
                  <a:pt x="6111" y="8656"/>
                </a:lnTo>
                <a:lnTo>
                  <a:pt x="6077" y="8663"/>
                </a:lnTo>
                <a:lnTo>
                  <a:pt x="6047" y="8667"/>
                </a:lnTo>
                <a:lnTo>
                  <a:pt x="6013" y="8671"/>
                </a:lnTo>
                <a:lnTo>
                  <a:pt x="5974" y="8677"/>
                </a:lnTo>
                <a:lnTo>
                  <a:pt x="5933" y="8683"/>
                </a:lnTo>
                <a:lnTo>
                  <a:pt x="5897" y="8689"/>
                </a:lnTo>
                <a:lnTo>
                  <a:pt x="5867" y="8693"/>
                </a:lnTo>
                <a:lnTo>
                  <a:pt x="5827" y="8696"/>
                </a:lnTo>
                <a:lnTo>
                  <a:pt x="5782" y="8699"/>
                </a:lnTo>
                <a:lnTo>
                  <a:pt x="5734" y="8700"/>
                </a:lnTo>
                <a:lnTo>
                  <a:pt x="5686" y="8701"/>
                </a:lnTo>
                <a:lnTo>
                  <a:pt x="5640" y="8700"/>
                </a:lnTo>
                <a:lnTo>
                  <a:pt x="5601" y="8698"/>
                </a:lnTo>
                <a:lnTo>
                  <a:pt x="5568" y="8695"/>
                </a:lnTo>
                <a:lnTo>
                  <a:pt x="5528" y="8691"/>
                </a:lnTo>
                <a:lnTo>
                  <a:pt x="5489" y="8687"/>
                </a:lnTo>
                <a:lnTo>
                  <a:pt x="5450" y="8683"/>
                </a:lnTo>
                <a:lnTo>
                  <a:pt x="5414" y="8678"/>
                </a:lnTo>
                <a:lnTo>
                  <a:pt x="5377" y="8672"/>
                </a:lnTo>
                <a:lnTo>
                  <a:pt x="5341" y="8666"/>
                </a:lnTo>
                <a:lnTo>
                  <a:pt x="5305" y="8658"/>
                </a:lnTo>
                <a:lnTo>
                  <a:pt x="5270" y="8648"/>
                </a:lnTo>
                <a:lnTo>
                  <a:pt x="5237" y="8639"/>
                </a:lnTo>
                <a:lnTo>
                  <a:pt x="5206" y="8629"/>
                </a:lnTo>
                <a:lnTo>
                  <a:pt x="5174" y="8617"/>
                </a:lnTo>
                <a:lnTo>
                  <a:pt x="5143" y="8604"/>
                </a:lnTo>
                <a:lnTo>
                  <a:pt x="5113" y="8592"/>
                </a:lnTo>
                <a:lnTo>
                  <a:pt x="5084" y="8578"/>
                </a:lnTo>
                <a:lnTo>
                  <a:pt x="5054" y="8564"/>
                </a:lnTo>
                <a:lnTo>
                  <a:pt x="5026" y="8548"/>
                </a:lnTo>
                <a:lnTo>
                  <a:pt x="4999" y="8532"/>
                </a:lnTo>
                <a:lnTo>
                  <a:pt x="4972" y="8516"/>
                </a:lnTo>
                <a:lnTo>
                  <a:pt x="4945" y="8499"/>
                </a:lnTo>
                <a:lnTo>
                  <a:pt x="4920" y="8481"/>
                </a:lnTo>
                <a:lnTo>
                  <a:pt x="4895" y="8463"/>
                </a:lnTo>
                <a:lnTo>
                  <a:pt x="4869" y="8445"/>
                </a:lnTo>
                <a:lnTo>
                  <a:pt x="4847" y="8426"/>
                </a:lnTo>
                <a:lnTo>
                  <a:pt x="4824" y="8406"/>
                </a:lnTo>
                <a:lnTo>
                  <a:pt x="4803" y="8387"/>
                </a:lnTo>
                <a:lnTo>
                  <a:pt x="4783" y="8367"/>
                </a:lnTo>
                <a:lnTo>
                  <a:pt x="4763" y="8346"/>
                </a:lnTo>
                <a:lnTo>
                  <a:pt x="4743" y="8324"/>
                </a:lnTo>
                <a:lnTo>
                  <a:pt x="4723" y="8301"/>
                </a:lnTo>
                <a:lnTo>
                  <a:pt x="4703" y="8277"/>
                </a:lnTo>
                <a:lnTo>
                  <a:pt x="4685" y="8252"/>
                </a:lnTo>
                <a:lnTo>
                  <a:pt x="4667" y="8226"/>
                </a:lnTo>
                <a:lnTo>
                  <a:pt x="4648" y="8200"/>
                </a:lnTo>
                <a:lnTo>
                  <a:pt x="4631" y="8172"/>
                </a:lnTo>
                <a:lnTo>
                  <a:pt x="4615" y="8142"/>
                </a:lnTo>
                <a:lnTo>
                  <a:pt x="4599" y="8113"/>
                </a:lnTo>
                <a:lnTo>
                  <a:pt x="4583" y="8083"/>
                </a:lnTo>
                <a:lnTo>
                  <a:pt x="4570" y="8051"/>
                </a:lnTo>
                <a:lnTo>
                  <a:pt x="4556" y="8020"/>
                </a:lnTo>
                <a:lnTo>
                  <a:pt x="4544" y="7988"/>
                </a:lnTo>
                <a:lnTo>
                  <a:pt x="4532" y="7954"/>
                </a:lnTo>
                <a:lnTo>
                  <a:pt x="4522" y="7921"/>
                </a:lnTo>
                <a:lnTo>
                  <a:pt x="4512" y="7886"/>
                </a:lnTo>
                <a:lnTo>
                  <a:pt x="4504" y="7851"/>
                </a:lnTo>
                <a:lnTo>
                  <a:pt x="4498" y="7815"/>
                </a:lnTo>
                <a:lnTo>
                  <a:pt x="4492" y="7780"/>
                </a:lnTo>
                <a:lnTo>
                  <a:pt x="4488" y="7743"/>
                </a:lnTo>
                <a:lnTo>
                  <a:pt x="4486" y="7706"/>
                </a:lnTo>
                <a:lnTo>
                  <a:pt x="4485" y="7669"/>
                </a:lnTo>
                <a:lnTo>
                  <a:pt x="4485" y="7631"/>
                </a:lnTo>
                <a:lnTo>
                  <a:pt x="4487" y="7593"/>
                </a:lnTo>
                <a:lnTo>
                  <a:pt x="4491" y="7555"/>
                </a:lnTo>
                <a:lnTo>
                  <a:pt x="4498" y="7516"/>
                </a:lnTo>
                <a:lnTo>
                  <a:pt x="4505" y="7477"/>
                </a:lnTo>
                <a:lnTo>
                  <a:pt x="4514" y="7439"/>
                </a:lnTo>
                <a:lnTo>
                  <a:pt x="4526" y="7400"/>
                </a:lnTo>
                <a:lnTo>
                  <a:pt x="4536" y="7368"/>
                </a:lnTo>
                <a:lnTo>
                  <a:pt x="4548" y="7337"/>
                </a:lnTo>
                <a:lnTo>
                  <a:pt x="4559" y="7307"/>
                </a:lnTo>
                <a:lnTo>
                  <a:pt x="4573" y="7277"/>
                </a:lnTo>
                <a:lnTo>
                  <a:pt x="4586" y="7247"/>
                </a:lnTo>
                <a:lnTo>
                  <a:pt x="4601" y="7218"/>
                </a:lnTo>
                <a:lnTo>
                  <a:pt x="4616" y="7191"/>
                </a:lnTo>
                <a:lnTo>
                  <a:pt x="4632" y="7164"/>
                </a:lnTo>
                <a:lnTo>
                  <a:pt x="4649" y="7137"/>
                </a:lnTo>
                <a:lnTo>
                  <a:pt x="4666" y="7110"/>
                </a:lnTo>
                <a:lnTo>
                  <a:pt x="4685" y="7085"/>
                </a:lnTo>
                <a:lnTo>
                  <a:pt x="4703" y="7061"/>
                </a:lnTo>
                <a:lnTo>
                  <a:pt x="4722" y="7038"/>
                </a:lnTo>
                <a:lnTo>
                  <a:pt x="4743" y="7015"/>
                </a:lnTo>
                <a:lnTo>
                  <a:pt x="4764" y="6993"/>
                </a:lnTo>
                <a:lnTo>
                  <a:pt x="4785" y="6972"/>
                </a:lnTo>
                <a:lnTo>
                  <a:pt x="4803" y="6956"/>
                </a:lnTo>
                <a:lnTo>
                  <a:pt x="4817" y="6939"/>
                </a:lnTo>
                <a:lnTo>
                  <a:pt x="4829" y="6924"/>
                </a:lnTo>
                <a:lnTo>
                  <a:pt x="4838" y="6911"/>
                </a:lnTo>
                <a:lnTo>
                  <a:pt x="4845" y="6898"/>
                </a:lnTo>
                <a:lnTo>
                  <a:pt x="4850" y="6887"/>
                </a:lnTo>
                <a:lnTo>
                  <a:pt x="4851" y="6880"/>
                </a:lnTo>
                <a:lnTo>
                  <a:pt x="4851" y="6875"/>
                </a:lnTo>
                <a:lnTo>
                  <a:pt x="4851" y="6869"/>
                </a:lnTo>
                <a:lnTo>
                  <a:pt x="4850" y="6864"/>
                </a:lnTo>
                <a:lnTo>
                  <a:pt x="4849" y="6858"/>
                </a:lnTo>
                <a:lnTo>
                  <a:pt x="4847" y="6853"/>
                </a:lnTo>
                <a:lnTo>
                  <a:pt x="4844" y="6848"/>
                </a:lnTo>
                <a:lnTo>
                  <a:pt x="4841" y="6843"/>
                </a:lnTo>
                <a:lnTo>
                  <a:pt x="4833" y="6832"/>
                </a:lnTo>
                <a:lnTo>
                  <a:pt x="4822" y="6822"/>
                </a:lnTo>
                <a:lnTo>
                  <a:pt x="4810" y="6811"/>
                </a:lnTo>
                <a:lnTo>
                  <a:pt x="4795" y="6800"/>
                </a:lnTo>
                <a:lnTo>
                  <a:pt x="4779" y="6788"/>
                </a:lnTo>
                <a:lnTo>
                  <a:pt x="4760" y="6776"/>
                </a:lnTo>
                <a:lnTo>
                  <a:pt x="4698" y="6736"/>
                </a:lnTo>
                <a:lnTo>
                  <a:pt x="4636" y="6695"/>
                </a:lnTo>
                <a:lnTo>
                  <a:pt x="4572" y="6651"/>
                </a:lnTo>
                <a:lnTo>
                  <a:pt x="4508" y="6608"/>
                </a:lnTo>
                <a:lnTo>
                  <a:pt x="4445" y="6562"/>
                </a:lnTo>
                <a:lnTo>
                  <a:pt x="4382" y="6516"/>
                </a:lnTo>
                <a:lnTo>
                  <a:pt x="4319" y="6467"/>
                </a:lnTo>
                <a:lnTo>
                  <a:pt x="4256" y="6419"/>
                </a:lnTo>
                <a:lnTo>
                  <a:pt x="4195" y="6370"/>
                </a:lnTo>
                <a:lnTo>
                  <a:pt x="4133" y="6320"/>
                </a:lnTo>
                <a:lnTo>
                  <a:pt x="4073" y="6270"/>
                </a:lnTo>
                <a:lnTo>
                  <a:pt x="4014" y="6220"/>
                </a:lnTo>
                <a:lnTo>
                  <a:pt x="3957" y="6169"/>
                </a:lnTo>
                <a:lnTo>
                  <a:pt x="3900" y="6119"/>
                </a:lnTo>
                <a:lnTo>
                  <a:pt x="3846" y="6069"/>
                </a:lnTo>
                <a:lnTo>
                  <a:pt x="3793" y="6019"/>
                </a:lnTo>
                <a:lnTo>
                  <a:pt x="3705" y="5935"/>
                </a:lnTo>
                <a:lnTo>
                  <a:pt x="3617" y="5852"/>
                </a:lnTo>
                <a:lnTo>
                  <a:pt x="3528" y="5766"/>
                </a:lnTo>
                <a:lnTo>
                  <a:pt x="3442" y="5680"/>
                </a:lnTo>
                <a:lnTo>
                  <a:pt x="3355" y="5593"/>
                </a:lnTo>
                <a:lnTo>
                  <a:pt x="3270" y="5506"/>
                </a:lnTo>
                <a:lnTo>
                  <a:pt x="3229" y="5461"/>
                </a:lnTo>
                <a:lnTo>
                  <a:pt x="3188" y="5416"/>
                </a:lnTo>
                <a:lnTo>
                  <a:pt x="3147" y="5371"/>
                </a:lnTo>
                <a:lnTo>
                  <a:pt x="3107" y="5325"/>
                </a:lnTo>
                <a:lnTo>
                  <a:pt x="3068" y="5279"/>
                </a:lnTo>
                <a:lnTo>
                  <a:pt x="3028" y="5233"/>
                </a:lnTo>
                <a:lnTo>
                  <a:pt x="2988" y="5187"/>
                </a:lnTo>
                <a:lnTo>
                  <a:pt x="2948" y="5141"/>
                </a:lnTo>
                <a:lnTo>
                  <a:pt x="2907" y="5095"/>
                </a:lnTo>
                <a:lnTo>
                  <a:pt x="2866" y="5049"/>
                </a:lnTo>
                <a:lnTo>
                  <a:pt x="2826" y="5003"/>
                </a:lnTo>
                <a:lnTo>
                  <a:pt x="2786" y="4958"/>
                </a:lnTo>
                <a:lnTo>
                  <a:pt x="2746" y="4913"/>
                </a:lnTo>
                <a:lnTo>
                  <a:pt x="2706" y="4867"/>
                </a:lnTo>
                <a:lnTo>
                  <a:pt x="2668" y="4820"/>
                </a:lnTo>
                <a:lnTo>
                  <a:pt x="2628" y="4772"/>
                </a:lnTo>
                <a:lnTo>
                  <a:pt x="2589" y="4724"/>
                </a:lnTo>
                <a:lnTo>
                  <a:pt x="2552" y="4675"/>
                </a:lnTo>
                <a:lnTo>
                  <a:pt x="2513" y="4627"/>
                </a:lnTo>
                <a:lnTo>
                  <a:pt x="2475" y="4580"/>
                </a:lnTo>
                <a:lnTo>
                  <a:pt x="2437" y="4532"/>
                </a:lnTo>
                <a:lnTo>
                  <a:pt x="2399" y="4483"/>
                </a:lnTo>
                <a:lnTo>
                  <a:pt x="2361" y="4435"/>
                </a:lnTo>
                <a:lnTo>
                  <a:pt x="2323" y="4387"/>
                </a:lnTo>
                <a:lnTo>
                  <a:pt x="2285" y="4338"/>
                </a:lnTo>
                <a:lnTo>
                  <a:pt x="2249" y="4290"/>
                </a:lnTo>
                <a:lnTo>
                  <a:pt x="2211" y="4241"/>
                </a:lnTo>
                <a:lnTo>
                  <a:pt x="2175" y="4191"/>
                </a:lnTo>
                <a:lnTo>
                  <a:pt x="2137" y="4142"/>
                </a:lnTo>
                <a:lnTo>
                  <a:pt x="2100" y="4093"/>
                </a:lnTo>
                <a:lnTo>
                  <a:pt x="2064" y="4043"/>
                </a:lnTo>
                <a:lnTo>
                  <a:pt x="2027" y="3994"/>
                </a:lnTo>
                <a:lnTo>
                  <a:pt x="1991" y="3944"/>
                </a:lnTo>
                <a:lnTo>
                  <a:pt x="1954" y="3893"/>
                </a:lnTo>
                <a:lnTo>
                  <a:pt x="1919" y="3843"/>
                </a:lnTo>
                <a:lnTo>
                  <a:pt x="1882" y="3793"/>
                </a:lnTo>
                <a:lnTo>
                  <a:pt x="1846" y="3742"/>
                </a:lnTo>
                <a:lnTo>
                  <a:pt x="1810" y="3692"/>
                </a:lnTo>
                <a:lnTo>
                  <a:pt x="1775" y="3640"/>
                </a:lnTo>
                <a:lnTo>
                  <a:pt x="1739" y="3589"/>
                </a:lnTo>
                <a:lnTo>
                  <a:pt x="1705" y="3538"/>
                </a:lnTo>
                <a:lnTo>
                  <a:pt x="1669" y="3487"/>
                </a:lnTo>
                <a:lnTo>
                  <a:pt x="1635" y="3436"/>
                </a:lnTo>
                <a:lnTo>
                  <a:pt x="1600" y="3384"/>
                </a:lnTo>
                <a:lnTo>
                  <a:pt x="1567" y="3332"/>
                </a:lnTo>
                <a:lnTo>
                  <a:pt x="1532" y="3281"/>
                </a:lnTo>
                <a:lnTo>
                  <a:pt x="1498" y="3230"/>
                </a:lnTo>
                <a:lnTo>
                  <a:pt x="1463" y="3177"/>
                </a:lnTo>
                <a:lnTo>
                  <a:pt x="1429" y="3126"/>
                </a:lnTo>
                <a:lnTo>
                  <a:pt x="1394" y="3074"/>
                </a:lnTo>
                <a:lnTo>
                  <a:pt x="1360" y="3023"/>
                </a:lnTo>
                <a:lnTo>
                  <a:pt x="1325" y="2970"/>
                </a:lnTo>
                <a:lnTo>
                  <a:pt x="1309" y="2944"/>
                </a:lnTo>
                <a:lnTo>
                  <a:pt x="1292" y="2918"/>
                </a:lnTo>
                <a:lnTo>
                  <a:pt x="1275" y="2892"/>
                </a:lnTo>
                <a:lnTo>
                  <a:pt x="1259" y="2866"/>
                </a:lnTo>
                <a:lnTo>
                  <a:pt x="1242" y="2840"/>
                </a:lnTo>
                <a:lnTo>
                  <a:pt x="1226" y="2812"/>
                </a:lnTo>
                <a:lnTo>
                  <a:pt x="1210" y="2786"/>
                </a:lnTo>
                <a:lnTo>
                  <a:pt x="1194" y="2759"/>
                </a:lnTo>
                <a:lnTo>
                  <a:pt x="1187" y="2749"/>
                </a:lnTo>
                <a:lnTo>
                  <a:pt x="1180" y="2741"/>
                </a:lnTo>
                <a:lnTo>
                  <a:pt x="1174" y="2736"/>
                </a:lnTo>
                <a:lnTo>
                  <a:pt x="1168" y="2732"/>
                </a:lnTo>
                <a:lnTo>
                  <a:pt x="1163" y="2730"/>
                </a:lnTo>
                <a:lnTo>
                  <a:pt x="1156" y="2730"/>
                </a:lnTo>
                <a:lnTo>
                  <a:pt x="1151" y="2731"/>
                </a:lnTo>
                <a:lnTo>
                  <a:pt x="1145" y="2733"/>
                </a:lnTo>
                <a:lnTo>
                  <a:pt x="1140" y="2736"/>
                </a:lnTo>
                <a:lnTo>
                  <a:pt x="1133" y="2740"/>
                </a:lnTo>
                <a:lnTo>
                  <a:pt x="1128" y="2745"/>
                </a:lnTo>
                <a:lnTo>
                  <a:pt x="1122" y="2751"/>
                </a:lnTo>
                <a:lnTo>
                  <a:pt x="1109" y="2763"/>
                </a:lnTo>
                <a:lnTo>
                  <a:pt x="1096" y="2776"/>
                </a:lnTo>
                <a:lnTo>
                  <a:pt x="1076" y="2795"/>
                </a:lnTo>
                <a:lnTo>
                  <a:pt x="1054" y="2819"/>
                </a:lnTo>
                <a:lnTo>
                  <a:pt x="1033" y="2844"/>
                </a:lnTo>
                <a:lnTo>
                  <a:pt x="1014" y="2866"/>
                </a:lnTo>
                <a:lnTo>
                  <a:pt x="996" y="2887"/>
                </a:lnTo>
                <a:lnTo>
                  <a:pt x="980" y="2910"/>
                </a:lnTo>
                <a:lnTo>
                  <a:pt x="962" y="2934"/>
                </a:lnTo>
                <a:lnTo>
                  <a:pt x="944" y="2959"/>
                </a:lnTo>
                <a:lnTo>
                  <a:pt x="926" y="2986"/>
                </a:lnTo>
                <a:lnTo>
                  <a:pt x="909" y="3013"/>
                </a:lnTo>
                <a:lnTo>
                  <a:pt x="892" y="3042"/>
                </a:lnTo>
                <a:lnTo>
                  <a:pt x="875" y="3072"/>
                </a:lnTo>
                <a:lnTo>
                  <a:pt x="860" y="3102"/>
                </a:lnTo>
                <a:lnTo>
                  <a:pt x="844" y="3132"/>
                </a:lnTo>
                <a:lnTo>
                  <a:pt x="830" y="3164"/>
                </a:lnTo>
                <a:lnTo>
                  <a:pt x="817" y="3194"/>
                </a:lnTo>
                <a:lnTo>
                  <a:pt x="804" y="3225"/>
                </a:lnTo>
                <a:lnTo>
                  <a:pt x="793" y="3256"/>
                </a:lnTo>
                <a:lnTo>
                  <a:pt x="782" y="3286"/>
                </a:lnTo>
                <a:lnTo>
                  <a:pt x="774" y="3315"/>
                </a:lnTo>
                <a:lnTo>
                  <a:pt x="754" y="3397"/>
                </a:lnTo>
                <a:lnTo>
                  <a:pt x="737" y="3476"/>
                </a:lnTo>
                <a:lnTo>
                  <a:pt x="725" y="3556"/>
                </a:lnTo>
                <a:lnTo>
                  <a:pt x="717" y="3633"/>
                </a:lnTo>
                <a:lnTo>
                  <a:pt x="712" y="3709"/>
                </a:lnTo>
                <a:lnTo>
                  <a:pt x="711" y="3785"/>
                </a:lnTo>
                <a:lnTo>
                  <a:pt x="713" y="3859"/>
                </a:lnTo>
                <a:lnTo>
                  <a:pt x="719" y="3932"/>
                </a:lnTo>
                <a:lnTo>
                  <a:pt x="728" y="4003"/>
                </a:lnTo>
                <a:lnTo>
                  <a:pt x="740" y="4073"/>
                </a:lnTo>
                <a:lnTo>
                  <a:pt x="754" y="4142"/>
                </a:lnTo>
                <a:lnTo>
                  <a:pt x="771" y="4209"/>
                </a:lnTo>
                <a:lnTo>
                  <a:pt x="791" y="4276"/>
                </a:lnTo>
                <a:lnTo>
                  <a:pt x="813" y="4341"/>
                </a:lnTo>
                <a:lnTo>
                  <a:pt x="837" y="4404"/>
                </a:lnTo>
                <a:lnTo>
                  <a:pt x="864" y="4466"/>
                </a:lnTo>
                <a:lnTo>
                  <a:pt x="892" y="4527"/>
                </a:lnTo>
                <a:lnTo>
                  <a:pt x="922" y="4586"/>
                </a:lnTo>
                <a:lnTo>
                  <a:pt x="955" y="4643"/>
                </a:lnTo>
                <a:lnTo>
                  <a:pt x="988" y="4700"/>
                </a:lnTo>
                <a:lnTo>
                  <a:pt x="1024" y="4755"/>
                </a:lnTo>
                <a:lnTo>
                  <a:pt x="1060" y="4808"/>
                </a:lnTo>
                <a:lnTo>
                  <a:pt x="1098" y="4859"/>
                </a:lnTo>
                <a:lnTo>
                  <a:pt x="1136" y="4911"/>
                </a:lnTo>
                <a:lnTo>
                  <a:pt x="1176" y="4959"/>
                </a:lnTo>
                <a:lnTo>
                  <a:pt x="1217" y="5007"/>
                </a:lnTo>
                <a:lnTo>
                  <a:pt x="1258" y="5052"/>
                </a:lnTo>
                <a:lnTo>
                  <a:pt x="1299" y="5096"/>
                </a:lnTo>
                <a:lnTo>
                  <a:pt x="1341" y="5139"/>
                </a:lnTo>
                <a:lnTo>
                  <a:pt x="1384" y="5179"/>
                </a:lnTo>
                <a:lnTo>
                  <a:pt x="1426" y="5219"/>
                </a:lnTo>
                <a:lnTo>
                  <a:pt x="1468" y="5257"/>
                </a:lnTo>
                <a:lnTo>
                  <a:pt x="1512" y="5295"/>
                </a:lnTo>
                <a:lnTo>
                  <a:pt x="1557" y="5334"/>
                </a:lnTo>
                <a:lnTo>
                  <a:pt x="1604" y="5374"/>
                </a:lnTo>
                <a:lnTo>
                  <a:pt x="1651" y="5413"/>
                </a:lnTo>
                <a:lnTo>
                  <a:pt x="1699" y="5452"/>
                </a:lnTo>
                <a:lnTo>
                  <a:pt x="1747" y="5491"/>
                </a:lnTo>
                <a:lnTo>
                  <a:pt x="1797" y="5530"/>
                </a:lnTo>
                <a:lnTo>
                  <a:pt x="1847" y="5568"/>
                </a:lnTo>
                <a:lnTo>
                  <a:pt x="1897" y="5606"/>
                </a:lnTo>
                <a:lnTo>
                  <a:pt x="1947" y="5644"/>
                </a:lnTo>
                <a:lnTo>
                  <a:pt x="1998" y="5680"/>
                </a:lnTo>
                <a:lnTo>
                  <a:pt x="2048" y="5717"/>
                </a:lnTo>
                <a:lnTo>
                  <a:pt x="2099" y="5751"/>
                </a:lnTo>
                <a:lnTo>
                  <a:pt x="2151" y="5786"/>
                </a:lnTo>
                <a:lnTo>
                  <a:pt x="2202" y="5819"/>
                </a:lnTo>
                <a:lnTo>
                  <a:pt x="2252" y="5852"/>
                </a:lnTo>
                <a:lnTo>
                  <a:pt x="2304" y="5884"/>
                </a:lnTo>
                <a:lnTo>
                  <a:pt x="2356" y="5918"/>
                </a:lnTo>
                <a:lnTo>
                  <a:pt x="2409" y="5950"/>
                </a:lnTo>
                <a:lnTo>
                  <a:pt x="2461" y="5984"/>
                </a:lnTo>
                <a:lnTo>
                  <a:pt x="2514" y="6018"/>
                </a:lnTo>
                <a:lnTo>
                  <a:pt x="2566" y="6051"/>
                </a:lnTo>
                <a:lnTo>
                  <a:pt x="2620" y="6085"/>
                </a:lnTo>
                <a:lnTo>
                  <a:pt x="2673" y="6119"/>
                </a:lnTo>
                <a:lnTo>
                  <a:pt x="2726" y="6153"/>
                </a:lnTo>
                <a:lnTo>
                  <a:pt x="2780" y="6185"/>
                </a:lnTo>
                <a:lnTo>
                  <a:pt x="2834" y="6219"/>
                </a:lnTo>
                <a:lnTo>
                  <a:pt x="2888" y="6251"/>
                </a:lnTo>
                <a:lnTo>
                  <a:pt x="2942" y="6282"/>
                </a:lnTo>
                <a:lnTo>
                  <a:pt x="2997" y="6314"/>
                </a:lnTo>
                <a:lnTo>
                  <a:pt x="3052" y="6344"/>
                </a:lnTo>
                <a:lnTo>
                  <a:pt x="3106" y="6374"/>
                </a:lnTo>
                <a:close/>
                <a:moveTo>
                  <a:pt x="10282" y="10205"/>
                </a:moveTo>
                <a:lnTo>
                  <a:pt x="10292" y="10190"/>
                </a:lnTo>
                <a:lnTo>
                  <a:pt x="10300" y="10172"/>
                </a:lnTo>
                <a:lnTo>
                  <a:pt x="10309" y="10152"/>
                </a:lnTo>
                <a:lnTo>
                  <a:pt x="10320" y="10130"/>
                </a:lnTo>
                <a:lnTo>
                  <a:pt x="10339" y="10087"/>
                </a:lnTo>
                <a:lnTo>
                  <a:pt x="10358" y="10048"/>
                </a:lnTo>
                <a:lnTo>
                  <a:pt x="10374" y="10022"/>
                </a:lnTo>
                <a:lnTo>
                  <a:pt x="10391" y="9996"/>
                </a:lnTo>
                <a:lnTo>
                  <a:pt x="10408" y="9971"/>
                </a:lnTo>
                <a:lnTo>
                  <a:pt x="10427" y="9946"/>
                </a:lnTo>
                <a:lnTo>
                  <a:pt x="10447" y="9922"/>
                </a:lnTo>
                <a:lnTo>
                  <a:pt x="10468" y="9898"/>
                </a:lnTo>
                <a:lnTo>
                  <a:pt x="10489" y="9875"/>
                </a:lnTo>
                <a:lnTo>
                  <a:pt x="10511" y="9852"/>
                </a:lnTo>
                <a:lnTo>
                  <a:pt x="10534" y="9831"/>
                </a:lnTo>
                <a:lnTo>
                  <a:pt x="10558" y="9809"/>
                </a:lnTo>
                <a:lnTo>
                  <a:pt x="10582" y="9789"/>
                </a:lnTo>
                <a:lnTo>
                  <a:pt x="10606" y="9769"/>
                </a:lnTo>
                <a:lnTo>
                  <a:pt x="10631" y="9750"/>
                </a:lnTo>
                <a:lnTo>
                  <a:pt x="10657" y="9733"/>
                </a:lnTo>
                <a:lnTo>
                  <a:pt x="10683" y="9715"/>
                </a:lnTo>
                <a:lnTo>
                  <a:pt x="10709" y="9698"/>
                </a:lnTo>
                <a:lnTo>
                  <a:pt x="10742" y="9679"/>
                </a:lnTo>
                <a:lnTo>
                  <a:pt x="10778" y="9659"/>
                </a:lnTo>
                <a:lnTo>
                  <a:pt x="10816" y="9641"/>
                </a:lnTo>
                <a:lnTo>
                  <a:pt x="10857" y="9623"/>
                </a:lnTo>
                <a:lnTo>
                  <a:pt x="10898" y="9605"/>
                </a:lnTo>
                <a:lnTo>
                  <a:pt x="10942" y="9588"/>
                </a:lnTo>
                <a:lnTo>
                  <a:pt x="10987" y="9573"/>
                </a:lnTo>
                <a:lnTo>
                  <a:pt x="11034" y="9558"/>
                </a:lnTo>
                <a:lnTo>
                  <a:pt x="11082" y="9544"/>
                </a:lnTo>
                <a:lnTo>
                  <a:pt x="11130" y="9533"/>
                </a:lnTo>
                <a:lnTo>
                  <a:pt x="11180" y="9522"/>
                </a:lnTo>
                <a:lnTo>
                  <a:pt x="11232" y="9513"/>
                </a:lnTo>
                <a:lnTo>
                  <a:pt x="11283" y="9506"/>
                </a:lnTo>
                <a:lnTo>
                  <a:pt x="11334" y="9502"/>
                </a:lnTo>
                <a:lnTo>
                  <a:pt x="11360" y="9499"/>
                </a:lnTo>
                <a:lnTo>
                  <a:pt x="11386" y="9497"/>
                </a:lnTo>
                <a:lnTo>
                  <a:pt x="11412" y="9497"/>
                </a:lnTo>
                <a:lnTo>
                  <a:pt x="11438" y="9497"/>
                </a:lnTo>
                <a:lnTo>
                  <a:pt x="11456" y="9594"/>
                </a:lnTo>
                <a:lnTo>
                  <a:pt x="11476" y="9691"/>
                </a:lnTo>
                <a:lnTo>
                  <a:pt x="11497" y="9787"/>
                </a:lnTo>
                <a:lnTo>
                  <a:pt x="11519" y="9884"/>
                </a:lnTo>
                <a:lnTo>
                  <a:pt x="11544" y="9980"/>
                </a:lnTo>
                <a:lnTo>
                  <a:pt x="11570" y="10075"/>
                </a:lnTo>
                <a:lnTo>
                  <a:pt x="11584" y="10123"/>
                </a:lnTo>
                <a:lnTo>
                  <a:pt x="11598" y="10169"/>
                </a:lnTo>
                <a:lnTo>
                  <a:pt x="11613" y="10215"/>
                </a:lnTo>
                <a:lnTo>
                  <a:pt x="11628" y="10261"/>
                </a:lnTo>
                <a:lnTo>
                  <a:pt x="11644" y="10305"/>
                </a:lnTo>
                <a:lnTo>
                  <a:pt x="11661" y="10350"/>
                </a:lnTo>
                <a:lnTo>
                  <a:pt x="11678" y="10394"/>
                </a:lnTo>
                <a:lnTo>
                  <a:pt x="11695" y="10437"/>
                </a:lnTo>
                <a:lnTo>
                  <a:pt x="11713" y="10480"/>
                </a:lnTo>
                <a:lnTo>
                  <a:pt x="11732" y="10522"/>
                </a:lnTo>
                <a:lnTo>
                  <a:pt x="11751" y="10563"/>
                </a:lnTo>
                <a:lnTo>
                  <a:pt x="11771" y="10602"/>
                </a:lnTo>
                <a:lnTo>
                  <a:pt x="11791" y="10642"/>
                </a:lnTo>
                <a:lnTo>
                  <a:pt x="11812" y="10680"/>
                </a:lnTo>
                <a:lnTo>
                  <a:pt x="11834" y="10716"/>
                </a:lnTo>
                <a:lnTo>
                  <a:pt x="11857" y="10753"/>
                </a:lnTo>
                <a:lnTo>
                  <a:pt x="11880" y="10787"/>
                </a:lnTo>
                <a:lnTo>
                  <a:pt x="11903" y="10822"/>
                </a:lnTo>
                <a:lnTo>
                  <a:pt x="11928" y="10854"/>
                </a:lnTo>
                <a:lnTo>
                  <a:pt x="11953" y="10886"/>
                </a:lnTo>
                <a:lnTo>
                  <a:pt x="11979" y="10916"/>
                </a:lnTo>
                <a:lnTo>
                  <a:pt x="12008" y="10946"/>
                </a:lnTo>
                <a:lnTo>
                  <a:pt x="12038" y="10976"/>
                </a:lnTo>
                <a:lnTo>
                  <a:pt x="12069" y="11004"/>
                </a:lnTo>
                <a:lnTo>
                  <a:pt x="12102" y="11031"/>
                </a:lnTo>
                <a:lnTo>
                  <a:pt x="12136" y="11057"/>
                </a:lnTo>
                <a:lnTo>
                  <a:pt x="12172" y="11081"/>
                </a:lnTo>
                <a:lnTo>
                  <a:pt x="12209" y="11105"/>
                </a:lnTo>
                <a:lnTo>
                  <a:pt x="12248" y="11127"/>
                </a:lnTo>
                <a:lnTo>
                  <a:pt x="12288" y="11148"/>
                </a:lnTo>
                <a:lnTo>
                  <a:pt x="12308" y="11158"/>
                </a:lnTo>
                <a:lnTo>
                  <a:pt x="12329" y="11167"/>
                </a:lnTo>
                <a:lnTo>
                  <a:pt x="12350" y="11175"/>
                </a:lnTo>
                <a:lnTo>
                  <a:pt x="12372" y="11184"/>
                </a:lnTo>
                <a:lnTo>
                  <a:pt x="12393" y="11192"/>
                </a:lnTo>
                <a:lnTo>
                  <a:pt x="12416" y="11199"/>
                </a:lnTo>
                <a:lnTo>
                  <a:pt x="12438" y="11207"/>
                </a:lnTo>
                <a:lnTo>
                  <a:pt x="12461" y="11213"/>
                </a:lnTo>
                <a:lnTo>
                  <a:pt x="12484" y="11218"/>
                </a:lnTo>
                <a:lnTo>
                  <a:pt x="12507" y="11223"/>
                </a:lnTo>
                <a:lnTo>
                  <a:pt x="12531" y="11229"/>
                </a:lnTo>
                <a:lnTo>
                  <a:pt x="12555" y="11233"/>
                </a:lnTo>
                <a:lnTo>
                  <a:pt x="12582" y="11237"/>
                </a:lnTo>
                <a:lnTo>
                  <a:pt x="12610" y="11240"/>
                </a:lnTo>
                <a:lnTo>
                  <a:pt x="12639" y="11242"/>
                </a:lnTo>
                <a:lnTo>
                  <a:pt x="12666" y="11244"/>
                </a:lnTo>
                <a:lnTo>
                  <a:pt x="12694" y="11245"/>
                </a:lnTo>
                <a:lnTo>
                  <a:pt x="12721" y="11245"/>
                </a:lnTo>
                <a:lnTo>
                  <a:pt x="12748" y="11244"/>
                </a:lnTo>
                <a:lnTo>
                  <a:pt x="12775" y="11243"/>
                </a:lnTo>
                <a:lnTo>
                  <a:pt x="12801" y="11241"/>
                </a:lnTo>
                <a:lnTo>
                  <a:pt x="12828" y="11238"/>
                </a:lnTo>
                <a:lnTo>
                  <a:pt x="12854" y="11234"/>
                </a:lnTo>
                <a:lnTo>
                  <a:pt x="12879" y="11230"/>
                </a:lnTo>
                <a:lnTo>
                  <a:pt x="12904" y="11224"/>
                </a:lnTo>
                <a:lnTo>
                  <a:pt x="12929" y="11218"/>
                </a:lnTo>
                <a:lnTo>
                  <a:pt x="12953" y="11212"/>
                </a:lnTo>
                <a:lnTo>
                  <a:pt x="12976" y="11205"/>
                </a:lnTo>
                <a:lnTo>
                  <a:pt x="12989" y="11199"/>
                </a:lnTo>
                <a:lnTo>
                  <a:pt x="13007" y="11192"/>
                </a:lnTo>
                <a:lnTo>
                  <a:pt x="13027" y="11184"/>
                </a:lnTo>
                <a:lnTo>
                  <a:pt x="13048" y="11173"/>
                </a:lnTo>
                <a:lnTo>
                  <a:pt x="13071" y="11162"/>
                </a:lnTo>
                <a:lnTo>
                  <a:pt x="13094" y="11150"/>
                </a:lnTo>
                <a:lnTo>
                  <a:pt x="13118" y="11137"/>
                </a:lnTo>
                <a:lnTo>
                  <a:pt x="13142" y="11123"/>
                </a:lnTo>
                <a:lnTo>
                  <a:pt x="13165" y="11108"/>
                </a:lnTo>
                <a:lnTo>
                  <a:pt x="13186" y="11094"/>
                </a:lnTo>
                <a:lnTo>
                  <a:pt x="13206" y="11078"/>
                </a:lnTo>
                <a:lnTo>
                  <a:pt x="13223" y="11063"/>
                </a:lnTo>
                <a:lnTo>
                  <a:pt x="13231" y="11056"/>
                </a:lnTo>
                <a:lnTo>
                  <a:pt x="13237" y="11049"/>
                </a:lnTo>
                <a:lnTo>
                  <a:pt x="13243" y="11042"/>
                </a:lnTo>
                <a:lnTo>
                  <a:pt x="13248" y="11034"/>
                </a:lnTo>
                <a:lnTo>
                  <a:pt x="13252" y="11028"/>
                </a:lnTo>
                <a:lnTo>
                  <a:pt x="13255" y="11021"/>
                </a:lnTo>
                <a:lnTo>
                  <a:pt x="13257" y="11014"/>
                </a:lnTo>
                <a:lnTo>
                  <a:pt x="13258" y="11008"/>
                </a:lnTo>
                <a:lnTo>
                  <a:pt x="13255" y="11004"/>
                </a:lnTo>
                <a:lnTo>
                  <a:pt x="13247" y="10999"/>
                </a:lnTo>
                <a:lnTo>
                  <a:pt x="13238" y="10991"/>
                </a:lnTo>
                <a:lnTo>
                  <a:pt x="13226" y="10982"/>
                </a:lnTo>
                <a:lnTo>
                  <a:pt x="13194" y="10961"/>
                </a:lnTo>
                <a:lnTo>
                  <a:pt x="13159" y="10937"/>
                </a:lnTo>
                <a:lnTo>
                  <a:pt x="13121" y="10913"/>
                </a:lnTo>
                <a:lnTo>
                  <a:pt x="13088" y="10891"/>
                </a:lnTo>
                <a:lnTo>
                  <a:pt x="13060" y="10873"/>
                </a:lnTo>
                <a:lnTo>
                  <a:pt x="13044" y="10862"/>
                </a:lnTo>
                <a:lnTo>
                  <a:pt x="13006" y="10836"/>
                </a:lnTo>
                <a:lnTo>
                  <a:pt x="12968" y="10807"/>
                </a:lnTo>
                <a:lnTo>
                  <a:pt x="12930" y="10779"/>
                </a:lnTo>
                <a:lnTo>
                  <a:pt x="12892" y="10750"/>
                </a:lnTo>
                <a:lnTo>
                  <a:pt x="12854" y="10720"/>
                </a:lnTo>
                <a:lnTo>
                  <a:pt x="12816" y="10689"/>
                </a:lnTo>
                <a:lnTo>
                  <a:pt x="12778" y="10657"/>
                </a:lnTo>
                <a:lnTo>
                  <a:pt x="12742" y="10624"/>
                </a:lnTo>
                <a:lnTo>
                  <a:pt x="12705" y="10592"/>
                </a:lnTo>
                <a:lnTo>
                  <a:pt x="12670" y="10559"/>
                </a:lnTo>
                <a:lnTo>
                  <a:pt x="12634" y="10525"/>
                </a:lnTo>
                <a:lnTo>
                  <a:pt x="12600" y="10492"/>
                </a:lnTo>
                <a:lnTo>
                  <a:pt x="12566" y="10457"/>
                </a:lnTo>
                <a:lnTo>
                  <a:pt x="12534" y="10424"/>
                </a:lnTo>
                <a:lnTo>
                  <a:pt x="12503" y="10389"/>
                </a:lnTo>
                <a:lnTo>
                  <a:pt x="12472" y="10355"/>
                </a:lnTo>
                <a:lnTo>
                  <a:pt x="12432" y="10305"/>
                </a:lnTo>
                <a:lnTo>
                  <a:pt x="12392" y="10256"/>
                </a:lnTo>
                <a:lnTo>
                  <a:pt x="12352" y="10205"/>
                </a:lnTo>
                <a:lnTo>
                  <a:pt x="12314" y="10153"/>
                </a:lnTo>
                <a:lnTo>
                  <a:pt x="12277" y="10100"/>
                </a:lnTo>
                <a:lnTo>
                  <a:pt x="12242" y="10045"/>
                </a:lnTo>
                <a:lnTo>
                  <a:pt x="12224" y="10017"/>
                </a:lnTo>
                <a:lnTo>
                  <a:pt x="12208" y="9989"/>
                </a:lnTo>
                <a:lnTo>
                  <a:pt x="12191" y="9960"/>
                </a:lnTo>
                <a:lnTo>
                  <a:pt x="12176" y="9931"/>
                </a:lnTo>
                <a:lnTo>
                  <a:pt x="12161" y="9902"/>
                </a:lnTo>
                <a:lnTo>
                  <a:pt x="12145" y="9873"/>
                </a:lnTo>
                <a:lnTo>
                  <a:pt x="12131" y="9842"/>
                </a:lnTo>
                <a:lnTo>
                  <a:pt x="12115" y="9812"/>
                </a:lnTo>
                <a:lnTo>
                  <a:pt x="12102" y="9782"/>
                </a:lnTo>
                <a:lnTo>
                  <a:pt x="12087" y="9750"/>
                </a:lnTo>
                <a:lnTo>
                  <a:pt x="12074" y="9718"/>
                </a:lnTo>
                <a:lnTo>
                  <a:pt x="12062" y="9686"/>
                </a:lnTo>
                <a:lnTo>
                  <a:pt x="12056" y="9667"/>
                </a:lnTo>
                <a:lnTo>
                  <a:pt x="12045" y="9634"/>
                </a:lnTo>
                <a:lnTo>
                  <a:pt x="12031" y="9590"/>
                </a:lnTo>
                <a:lnTo>
                  <a:pt x="12016" y="9543"/>
                </a:lnTo>
                <a:lnTo>
                  <a:pt x="12001" y="9496"/>
                </a:lnTo>
                <a:lnTo>
                  <a:pt x="11990" y="9454"/>
                </a:lnTo>
                <a:lnTo>
                  <a:pt x="11987" y="9438"/>
                </a:lnTo>
                <a:lnTo>
                  <a:pt x="11984" y="9424"/>
                </a:lnTo>
                <a:lnTo>
                  <a:pt x="11984" y="9419"/>
                </a:lnTo>
                <a:lnTo>
                  <a:pt x="11984" y="9415"/>
                </a:lnTo>
                <a:lnTo>
                  <a:pt x="11984" y="9412"/>
                </a:lnTo>
                <a:lnTo>
                  <a:pt x="11985" y="9411"/>
                </a:lnTo>
                <a:lnTo>
                  <a:pt x="12194" y="9325"/>
                </a:lnTo>
                <a:lnTo>
                  <a:pt x="12246" y="9402"/>
                </a:lnTo>
                <a:lnTo>
                  <a:pt x="12299" y="9480"/>
                </a:lnTo>
                <a:lnTo>
                  <a:pt x="12352" y="9555"/>
                </a:lnTo>
                <a:lnTo>
                  <a:pt x="12407" y="9629"/>
                </a:lnTo>
                <a:lnTo>
                  <a:pt x="12462" y="9701"/>
                </a:lnTo>
                <a:lnTo>
                  <a:pt x="12517" y="9772"/>
                </a:lnTo>
                <a:lnTo>
                  <a:pt x="12547" y="9808"/>
                </a:lnTo>
                <a:lnTo>
                  <a:pt x="12576" y="9842"/>
                </a:lnTo>
                <a:lnTo>
                  <a:pt x="12605" y="9876"/>
                </a:lnTo>
                <a:lnTo>
                  <a:pt x="12634" y="9909"/>
                </a:lnTo>
                <a:lnTo>
                  <a:pt x="12665" y="9943"/>
                </a:lnTo>
                <a:lnTo>
                  <a:pt x="12696" y="9975"/>
                </a:lnTo>
                <a:lnTo>
                  <a:pt x="12727" y="10008"/>
                </a:lnTo>
                <a:lnTo>
                  <a:pt x="12759" y="10040"/>
                </a:lnTo>
                <a:lnTo>
                  <a:pt x="12791" y="10071"/>
                </a:lnTo>
                <a:lnTo>
                  <a:pt x="12824" y="10102"/>
                </a:lnTo>
                <a:lnTo>
                  <a:pt x="12858" y="10132"/>
                </a:lnTo>
                <a:lnTo>
                  <a:pt x="12892" y="10161"/>
                </a:lnTo>
                <a:lnTo>
                  <a:pt x="12928" y="10190"/>
                </a:lnTo>
                <a:lnTo>
                  <a:pt x="12963" y="10220"/>
                </a:lnTo>
                <a:lnTo>
                  <a:pt x="13000" y="10248"/>
                </a:lnTo>
                <a:lnTo>
                  <a:pt x="13036" y="10275"/>
                </a:lnTo>
                <a:lnTo>
                  <a:pt x="13075" y="10302"/>
                </a:lnTo>
                <a:lnTo>
                  <a:pt x="13114" y="10328"/>
                </a:lnTo>
                <a:lnTo>
                  <a:pt x="13153" y="10354"/>
                </a:lnTo>
                <a:lnTo>
                  <a:pt x="13194" y="10379"/>
                </a:lnTo>
                <a:lnTo>
                  <a:pt x="13213" y="10390"/>
                </a:lnTo>
                <a:lnTo>
                  <a:pt x="13233" y="10402"/>
                </a:lnTo>
                <a:lnTo>
                  <a:pt x="13254" y="10412"/>
                </a:lnTo>
                <a:lnTo>
                  <a:pt x="13276" y="10423"/>
                </a:lnTo>
                <a:lnTo>
                  <a:pt x="13321" y="10443"/>
                </a:lnTo>
                <a:lnTo>
                  <a:pt x="13368" y="10462"/>
                </a:lnTo>
                <a:lnTo>
                  <a:pt x="13416" y="10481"/>
                </a:lnTo>
                <a:lnTo>
                  <a:pt x="13464" y="10498"/>
                </a:lnTo>
                <a:lnTo>
                  <a:pt x="13512" y="10513"/>
                </a:lnTo>
                <a:lnTo>
                  <a:pt x="13559" y="10526"/>
                </a:lnTo>
                <a:lnTo>
                  <a:pt x="13588" y="10534"/>
                </a:lnTo>
                <a:lnTo>
                  <a:pt x="13616" y="10541"/>
                </a:lnTo>
                <a:lnTo>
                  <a:pt x="13644" y="10547"/>
                </a:lnTo>
                <a:lnTo>
                  <a:pt x="13672" y="10551"/>
                </a:lnTo>
                <a:lnTo>
                  <a:pt x="13699" y="10555"/>
                </a:lnTo>
                <a:lnTo>
                  <a:pt x="13727" y="10559"/>
                </a:lnTo>
                <a:lnTo>
                  <a:pt x="13754" y="10562"/>
                </a:lnTo>
                <a:lnTo>
                  <a:pt x="13781" y="10564"/>
                </a:lnTo>
                <a:lnTo>
                  <a:pt x="13808" y="10565"/>
                </a:lnTo>
                <a:lnTo>
                  <a:pt x="13837" y="10565"/>
                </a:lnTo>
                <a:lnTo>
                  <a:pt x="13865" y="10565"/>
                </a:lnTo>
                <a:lnTo>
                  <a:pt x="13894" y="10564"/>
                </a:lnTo>
                <a:lnTo>
                  <a:pt x="13955" y="10560"/>
                </a:lnTo>
                <a:lnTo>
                  <a:pt x="14019" y="10554"/>
                </a:lnTo>
                <a:lnTo>
                  <a:pt x="14046" y="10551"/>
                </a:lnTo>
                <a:lnTo>
                  <a:pt x="14073" y="10546"/>
                </a:lnTo>
                <a:lnTo>
                  <a:pt x="14100" y="10541"/>
                </a:lnTo>
                <a:lnTo>
                  <a:pt x="14126" y="10534"/>
                </a:lnTo>
                <a:lnTo>
                  <a:pt x="14151" y="10527"/>
                </a:lnTo>
                <a:lnTo>
                  <a:pt x="14176" y="10519"/>
                </a:lnTo>
                <a:lnTo>
                  <a:pt x="14200" y="10510"/>
                </a:lnTo>
                <a:lnTo>
                  <a:pt x="14224" y="10501"/>
                </a:lnTo>
                <a:lnTo>
                  <a:pt x="14248" y="10491"/>
                </a:lnTo>
                <a:lnTo>
                  <a:pt x="14270" y="10480"/>
                </a:lnTo>
                <a:lnTo>
                  <a:pt x="14292" y="10470"/>
                </a:lnTo>
                <a:lnTo>
                  <a:pt x="14314" y="10458"/>
                </a:lnTo>
                <a:lnTo>
                  <a:pt x="14335" y="10447"/>
                </a:lnTo>
                <a:lnTo>
                  <a:pt x="14355" y="10435"/>
                </a:lnTo>
                <a:lnTo>
                  <a:pt x="14374" y="10423"/>
                </a:lnTo>
                <a:lnTo>
                  <a:pt x="14392" y="10410"/>
                </a:lnTo>
                <a:lnTo>
                  <a:pt x="14411" y="10397"/>
                </a:lnTo>
                <a:lnTo>
                  <a:pt x="14430" y="10384"/>
                </a:lnTo>
                <a:lnTo>
                  <a:pt x="14448" y="10369"/>
                </a:lnTo>
                <a:lnTo>
                  <a:pt x="14464" y="10354"/>
                </a:lnTo>
                <a:lnTo>
                  <a:pt x="14482" y="10339"/>
                </a:lnTo>
                <a:lnTo>
                  <a:pt x="14498" y="10322"/>
                </a:lnTo>
                <a:lnTo>
                  <a:pt x="14513" y="10307"/>
                </a:lnTo>
                <a:lnTo>
                  <a:pt x="14529" y="10290"/>
                </a:lnTo>
                <a:lnTo>
                  <a:pt x="14552" y="10262"/>
                </a:lnTo>
                <a:lnTo>
                  <a:pt x="14590" y="10212"/>
                </a:lnTo>
                <a:lnTo>
                  <a:pt x="14607" y="10186"/>
                </a:lnTo>
                <a:lnTo>
                  <a:pt x="14622" y="10163"/>
                </a:lnTo>
                <a:lnTo>
                  <a:pt x="14626" y="10154"/>
                </a:lnTo>
                <a:lnTo>
                  <a:pt x="14629" y="10146"/>
                </a:lnTo>
                <a:lnTo>
                  <a:pt x="14630" y="10142"/>
                </a:lnTo>
                <a:lnTo>
                  <a:pt x="14630" y="10139"/>
                </a:lnTo>
                <a:lnTo>
                  <a:pt x="14629" y="10137"/>
                </a:lnTo>
                <a:lnTo>
                  <a:pt x="14628" y="10135"/>
                </a:lnTo>
                <a:lnTo>
                  <a:pt x="14626" y="10132"/>
                </a:lnTo>
                <a:lnTo>
                  <a:pt x="14621" y="10128"/>
                </a:lnTo>
                <a:lnTo>
                  <a:pt x="14614" y="10125"/>
                </a:lnTo>
                <a:lnTo>
                  <a:pt x="14605" y="10121"/>
                </a:lnTo>
                <a:lnTo>
                  <a:pt x="14583" y="10116"/>
                </a:lnTo>
                <a:lnTo>
                  <a:pt x="14557" y="10112"/>
                </a:lnTo>
                <a:lnTo>
                  <a:pt x="14530" y="10108"/>
                </a:lnTo>
                <a:lnTo>
                  <a:pt x="14505" y="10105"/>
                </a:lnTo>
                <a:lnTo>
                  <a:pt x="14484" y="10102"/>
                </a:lnTo>
                <a:lnTo>
                  <a:pt x="14470" y="10100"/>
                </a:lnTo>
                <a:lnTo>
                  <a:pt x="14450" y="10096"/>
                </a:lnTo>
                <a:lnTo>
                  <a:pt x="14430" y="10093"/>
                </a:lnTo>
                <a:lnTo>
                  <a:pt x="14409" y="10089"/>
                </a:lnTo>
                <a:lnTo>
                  <a:pt x="14388" y="10085"/>
                </a:lnTo>
                <a:lnTo>
                  <a:pt x="14367" y="10080"/>
                </a:lnTo>
                <a:lnTo>
                  <a:pt x="14347" y="10074"/>
                </a:lnTo>
                <a:lnTo>
                  <a:pt x="14329" y="10069"/>
                </a:lnTo>
                <a:lnTo>
                  <a:pt x="14311" y="10064"/>
                </a:lnTo>
                <a:lnTo>
                  <a:pt x="14272" y="10052"/>
                </a:lnTo>
                <a:lnTo>
                  <a:pt x="14233" y="10041"/>
                </a:lnTo>
                <a:lnTo>
                  <a:pt x="14196" y="10029"/>
                </a:lnTo>
                <a:lnTo>
                  <a:pt x="14159" y="10019"/>
                </a:lnTo>
                <a:lnTo>
                  <a:pt x="14123" y="10009"/>
                </a:lnTo>
                <a:lnTo>
                  <a:pt x="14086" y="9997"/>
                </a:lnTo>
                <a:lnTo>
                  <a:pt x="14050" y="9987"/>
                </a:lnTo>
                <a:lnTo>
                  <a:pt x="14013" y="9974"/>
                </a:lnTo>
                <a:lnTo>
                  <a:pt x="13979" y="9963"/>
                </a:lnTo>
                <a:lnTo>
                  <a:pt x="13943" y="9950"/>
                </a:lnTo>
                <a:lnTo>
                  <a:pt x="13909" y="9936"/>
                </a:lnTo>
                <a:lnTo>
                  <a:pt x="13873" y="9923"/>
                </a:lnTo>
                <a:lnTo>
                  <a:pt x="13804" y="9895"/>
                </a:lnTo>
                <a:lnTo>
                  <a:pt x="13736" y="9864"/>
                </a:lnTo>
                <a:lnTo>
                  <a:pt x="13669" y="9833"/>
                </a:lnTo>
                <a:lnTo>
                  <a:pt x="13605" y="9802"/>
                </a:lnTo>
                <a:lnTo>
                  <a:pt x="13541" y="9768"/>
                </a:lnTo>
                <a:lnTo>
                  <a:pt x="13479" y="9735"/>
                </a:lnTo>
                <a:lnTo>
                  <a:pt x="13416" y="9698"/>
                </a:lnTo>
                <a:lnTo>
                  <a:pt x="13355" y="9661"/>
                </a:lnTo>
                <a:lnTo>
                  <a:pt x="13297" y="9624"/>
                </a:lnTo>
                <a:lnTo>
                  <a:pt x="13240" y="9585"/>
                </a:lnTo>
                <a:lnTo>
                  <a:pt x="13186" y="9545"/>
                </a:lnTo>
                <a:lnTo>
                  <a:pt x="13132" y="9504"/>
                </a:lnTo>
                <a:lnTo>
                  <a:pt x="13077" y="9461"/>
                </a:lnTo>
                <a:lnTo>
                  <a:pt x="13023" y="9416"/>
                </a:lnTo>
                <a:lnTo>
                  <a:pt x="13009" y="9403"/>
                </a:lnTo>
                <a:lnTo>
                  <a:pt x="12991" y="9385"/>
                </a:lnTo>
                <a:lnTo>
                  <a:pt x="12969" y="9363"/>
                </a:lnTo>
                <a:lnTo>
                  <a:pt x="12942" y="9338"/>
                </a:lnTo>
                <a:lnTo>
                  <a:pt x="12885" y="9278"/>
                </a:lnTo>
                <a:lnTo>
                  <a:pt x="12824" y="9211"/>
                </a:lnTo>
                <a:lnTo>
                  <a:pt x="12794" y="9177"/>
                </a:lnTo>
                <a:lnTo>
                  <a:pt x="12766" y="9143"/>
                </a:lnTo>
                <a:lnTo>
                  <a:pt x="12740" y="9110"/>
                </a:lnTo>
                <a:lnTo>
                  <a:pt x="12716" y="9080"/>
                </a:lnTo>
                <a:lnTo>
                  <a:pt x="12696" y="9053"/>
                </a:lnTo>
                <a:lnTo>
                  <a:pt x="12681" y="9028"/>
                </a:lnTo>
                <a:lnTo>
                  <a:pt x="12675" y="9017"/>
                </a:lnTo>
                <a:lnTo>
                  <a:pt x="12671" y="9008"/>
                </a:lnTo>
                <a:lnTo>
                  <a:pt x="12668" y="9000"/>
                </a:lnTo>
                <a:lnTo>
                  <a:pt x="12667" y="8992"/>
                </a:lnTo>
                <a:lnTo>
                  <a:pt x="12819" y="8843"/>
                </a:lnTo>
                <a:lnTo>
                  <a:pt x="12834" y="8851"/>
                </a:lnTo>
                <a:lnTo>
                  <a:pt x="12869" y="8875"/>
                </a:lnTo>
                <a:lnTo>
                  <a:pt x="12918" y="8908"/>
                </a:lnTo>
                <a:lnTo>
                  <a:pt x="12977" y="8947"/>
                </a:lnTo>
                <a:lnTo>
                  <a:pt x="13036" y="8988"/>
                </a:lnTo>
                <a:lnTo>
                  <a:pt x="13091" y="9025"/>
                </a:lnTo>
                <a:lnTo>
                  <a:pt x="13135" y="9054"/>
                </a:lnTo>
                <a:lnTo>
                  <a:pt x="13161" y="9071"/>
                </a:lnTo>
                <a:lnTo>
                  <a:pt x="13208" y="9099"/>
                </a:lnTo>
                <a:lnTo>
                  <a:pt x="13253" y="9125"/>
                </a:lnTo>
                <a:lnTo>
                  <a:pt x="13299" y="9150"/>
                </a:lnTo>
                <a:lnTo>
                  <a:pt x="13344" y="9175"/>
                </a:lnTo>
                <a:lnTo>
                  <a:pt x="13390" y="9200"/>
                </a:lnTo>
                <a:lnTo>
                  <a:pt x="13435" y="9225"/>
                </a:lnTo>
                <a:lnTo>
                  <a:pt x="13481" y="9251"/>
                </a:lnTo>
                <a:lnTo>
                  <a:pt x="13529" y="9277"/>
                </a:lnTo>
                <a:lnTo>
                  <a:pt x="13568" y="9298"/>
                </a:lnTo>
                <a:lnTo>
                  <a:pt x="13611" y="9320"/>
                </a:lnTo>
                <a:lnTo>
                  <a:pt x="13657" y="9342"/>
                </a:lnTo>
                <a:lnTo>
                  <a:pt x="13707" y="9365"/>
                </a:lnTo>
                <a:lnTo>
                  <a:pt x="13759" y="9389"/>
                </a:lnTo>
                <a:lnTo>
                  <a:pt x="13814" y="9412"/>
                </a:lnTo>
                <a:lnTo>
                  <a:pt x="13869" y="9435"/>
                </a:lnTo>
                <a:lnTo>
                  <a:pt x="13926" y="9457"/>
                </a:lnTo>
                <a:lnTo>
                  <a:pt x="13984" y="9479"/>
                </a:lnTo>
                <a:lnTo>
                  <a:pt x="14042" y="9498"/>
                </a:lnTo>
                <a:lnTo>
                  <a:pt x="14100" y="9518"/>
                </a:lnTo>
                <a:lnTo>
                  <a:pt x="14156" y="9536"/>
                </a:lnTo>
                <a:lnTo>
                  <a:pt x="14212" y="9553"/>
                </a:lnTo>
                <a:lnTo>
                  <a:pt x="14265" y="9566"/>
                </a:lnTo>
                <a:lnTo>
                  <a:pt x="14316" y="9579"/>
                </a:lnTo>
                <a:lnTo>
                  <a:pt x="14364" y="9588"/>
                </a:lnTo>
                <a:lnTo>
                  <a:pt x="14396" y="9595"/>
                </a:lnTo>
                <a:lnTo>
                  <a:pt x="14426" y="9600"/>
                </a:lnTo>
                <a:lnTo>
                  <a:pt x="14454" y="9604"/>
                </a:lnTo>
                <a:lnTo>
                  <a:pt x="14482" y="9609"/>
                </a:lnTo>
                <a:lnTo>
                  <a:pt x="14511" y="9613"/>
                </a:lnTo>
                <a:lnTo>
                  <a:pt x="14542" y="9618"/>
                </a:lnTo>
                <a:lnTo>
                  <a:pt x="14575" y="9622"/>
                </a:lnTo>
                <a:lnTo>
                  <a:pt x="14612" y="9626"/>
                </a:lnTo>
                <a:lnTo>
                  <a:pt x="14647" y="9628"/>
                </a:lnTo>
                <a:lnTo>
                  <a:pt x="14682" y="9630"/>
                </a:lnTo>
                <a:lnTo>
                  <a:pt x="14715" y="9631"/>
                </a:lnTo>
                <a:lnTo>
                  <a:pt x="14748" y="9631"/>
                </a:lnTo>
                <a:lnTo>
                  <a:pt x="14781" y="9630"/>
                </a:lnTo>
                <a:lnTo>
                  <a:pt x="14814" y="9629"/>
                </a:lnTo>
                <a:lnTo>
                  <a:pt x="14849" y="9628"/>
                </a:lnTo>
                <a:lnTo>
                  <a:pt x="14884" y="9628"/>
                </a:lnTo>
                <a:lnTo>
                  <a:pt x="14913" y="9627"/>
                </a:lnTo>
                <a:lnTo>
                  <a:pt x="14944" y="9625"/>
                </a:lnTo>
                <a:lnTo>
                  <a:pt x="14975" y="9621"/>
                </a:lnTo>
                <a:lnTo>
                  <a:pt x="15006" y="9617"/>
                </a:lnTo>
                <a:lnTo>
                  <a:pt x="15039" y="9611"/>
                </a:lnTo>
                <a:lnTo>
                  <a:pt x="15070" y="9605"/>
                </a:lnTo>
                <a:lnTo>
                  <a:pt x="15102" y="9598"/>
                </a:lnTo>
                <a:lnTo>
                  <a:pt x="15135" y="9590"/>
                </a:lnTo>
                <a:lnTo>
                  <a:pt x="15165" y="9582"/>
                </a:lnTo>
                <a:lnTo>
                  <a:pt x="15195" y="9573"/>
                </a:lnTo>
                <a:lnTo>
                  <a:pt x="15225" y="9563"/>
                </a:lnTo>
                <a:lnTo>
                  <a:pt x="15253" y="9554"/>
                </a:lnTo>
                <a:lnTo>
                  <a:pt x="15279" y="9544"/>
                </a:lnTo>
                <a:lnTo>
                  <a:pt x="15303" y="9534"/>
                </a:lnTo>
                <a:lnTo>
                  <a:pt x="15326" y="9523"/>
                </a:lnTo>
                <a:lnTo>
                  <a:pt x="15346" y="9514"/>
                </a:lnTo>
                <a:lnTo>
                  <a:pt x="15393" y="9488"/>
                </a:lnTo>
                <a:lnTo>
                  <a:pt x="15438" y="9461"/>
                </a:lnTo>
                <a:lnTo>
                  <a:pt x="15460" y="9447"/>
                </a:lnTo>
                <a:lnTo>
                  <a:pt x="15481" y="9433"/>
                </a:lnTo>
                <a:lnTo>
                  <a:pt x="15501" y="9418"/>
                </a:lnTo>
                <a:lnTo>
                  <a:pt x="15521" y="9402"/>
                </a:lnTo>
                <a:lnTo>
                  <a:pt x="15541" y="9386"/>
                </a:lnTo>
                <a:lnTo>
                  <a:pt x="15560" y="9369"/>
                </a:lnTo>
                <a:lnTo>
                  <a:pt x="15578" y="9352"/>
                </a:lnTo>
                <a:lnTo>
                  <a:pt x="15595" y="9333"/>
                </a:lnTo>
                <a:lnTo>
                  <a:pt x="15612" y="9314"/>
                </a:lnTo>
                <a:lnTo>
                  <a:pt x="15628" y="9293"/>
                </a:lnTo>
                <a:lnTo>
                  <a:pt x="15644" y="9273"/>
                </a:lnTo>
                <a:lnTo>
                  <a:pt x="15658" y="9250"/>
                </a:lnTo>
                <a:lnTo>
                  <a:pt x="15672" y="9228"/>
                </a:lnTo>
                <a:lnTo>
                  <a:pt x="15684" y="9205"/>
                </a:lnTo>
                <a:lnTo>
                  <a:pt x="15697" y="9181"/>
                </a:lnTo>
                <a:lnTo>
                  <a:pt x="15709" y="9156"/>
                </a:lnTo>
                <a:lnTo>
                  <a:pt x="15721" y="9131"/>
                </a:lnTo>
                <a:lnTo>
                  <a:pt x="15730" y="9105"/>
                </a:lnTo>
                <a:lnTo>
                  <a:pt x="15740" y="9079"/>
                </a:lnTo>
                <a:lnTo>
                  <a:pt x="15748" y="9052"/>
                </a:lnTo>
                <a:lnTo>
                  <a:pt x="15753" y="9032"/>
                </a:lnTo>
                <a:lnTo>
                  <a:pt x="15759" y="9003"/>
                </a:lnTo>
                <a:lnTo>
                  <a:pt x="15767" y="8967"/>
                </a:lnTo>
                <a:lnTo>
                  <a:pt x="15773" y="8930"/>
                </a:lnTo>
                <a:lnTo>
                  <a:pt x="15776" y="8910"/>
                </a:lnTo>
                <a:lnTo>
                  <a:pt x="15778" y="8891"/>
                </a:lnTo>
                <a:lnTo>
                  <a:pt x="15779" y="8873"/>
                </a:lnTo>
                <a:lnTo>
                  <a:pt x="15780" y="8856"/>
                </a:lnTo>
                <a:lnTo>
                  <a:pt x="15780" y="8841"/>
                </a:lnTo>
                <a:lnTo>
                  <a:pt x="15779" y="8828"/>
                </a:lnTo>
                <a:lnTo>
                  <a:pt x="15776" y="8817"/>
                </a:lnTo>
                <a:lnTo>
                  <a:pt x="15773" y="8808"/>
                </a:lnTo>
                <a:lnTo>
                  <a:pt x="15757" y="8807"/>
                </a:lnTo>
                <a:lnTo>
                  <a:pt x="15719" y="8807"/>
                </a:lnTo>
                <a:lnTo>
                  <a:pt x="15663" y="8808"/>
                </a:lnTo>
                <a:lnTo>
                  <a:pt x="15600" y="8808"/>
                </a:lnTo>
                <a:lnTo>
                  <a:pt x="15533" y="8809"/>
                </a:lnTo>
                <a:lnTo>
                  <a:pt x="15472" y="8810"/>
                </a:lnTo>
                <a:lnTo>
                  <a:pt x="15423" y="8810"/>
                </a:lnTo>
                <a:lnTo>
                  <a:pt x="15394" y="8810"/>
                </a:lnTo>
                <a:lnTo>
                  <a:pt x="15346" y="8810"/>
                </a:lnTo>
                <a:lnTo>
                  <a:pt x="15299" y="8810"/>
                </a:lnTo>
                <a:lnTo>
                  <a:pt x="15252" y="8809"/>
                </a:lnTo>
                <a:lnTo>
                  <a:pt x="15205" y="8807"/>
                </a:lnTo>
                <a:lnTo>
                  <a:pt x="15159" y="8805"/>
                </a:lnTo>
                <a:lnTo>
                  <a:pt x="15113" y="8803"/>
                </a:lnTo>
                <a:lnTo>
                  <a:pt x="15068" y="8799"/>
                </a:lnTo>
                <a:lnTo>
                  <a:pt x="15023" y="8796"/>
                </a:lnTo>
                <a:lnTo>
                  <a:pt x="14931" y="8787"/>
                </a:lnTo>
                <a:lnTo>
                  <a:pt x="14842" y="8779"/>
                </a:lnTo>
                <a:lnTo>
                  <a:pt x="14754" y="8771"/>
                </a:lnTo>
                <a:lnTo>
                  <a:pt x="14667" y="8762"/>
                </a:lnTo>
                <a:lnTo>
                  <a:pt x="14582" y="8753"/>
                </a:lnTo>
                <a:lnTo>
                  <a:pt x="14498" y="8741"/>
                </a:lnTo>
                <a:lnTo>
                  <a:pt x="14457" y="8735"/>
                </a:lnTo>
                <a:lnTo>
                  <a:pt x="14415" y="8728"/>
                </a:lnTo>
                <a:lnTo>
                  <a:pt x="14374" y="8719"/>
                </a:lnTo>
                <a:lnTo>
                  <a:pt x="14333" y="8711"/>
                </a:lnTo>
                <a:lnTo>
                  <a:pt x="14252" y="8693"/>
                </a:lnTo>
                <a:lnTo>
                  <a:pt x="14173" y="8677"/>
                </a:lnTo>
                <a:lnTo>
                  <a:pt x="14096" y="8659"/>
                </a:lnTo>
                <a:lnTo>
                  <a:pt x="14018" y="8640"/>
                </a:lnTo>
                <a:lnTo>
                  <a:pt x="13942" y="8621"/>
                </a:lnTo>
                <a:lnTo>
                  <a:pt x="13868" y="8600"/>
                </a:lnTo>
                <a:lnTo>
                  <a:pt x="13830" y="8589"/>
                </a:lnTo>
                <a:lnTo>
                  <a:pt x="13794" y="8577"/>
                </a:lnTo>
                <a:lnTo>
                  <a:pt x="13757" y="8565"/>
                </a:lnTo>
                <a:lnTo>
                  <a:pt x="13722" y="8552"/>
                </a:lnTo>
                <a:lnTo>
                  <a:pt x="13676" y="8534"/>
                </a:lnTo>
                <a:lnTo>
                  <a:pt x="13606" y="8507"/>
                </a:lnTo>
                <a:lnTo>
                  <a:pt x="13521" y="8473"/>
                </a:lnTo>
                <a:lnTo>
                  <a:pt x="13431" y="8435"/>
                </a:lnTo>
                <a:lnTo>
                  <a:pt x="13386" y="8416"/>
                </a:lnTo>
                <a:lnTo>
                  <a:pt x="13344" y="8397"/>
                </a:lnTo>
                <a:lnTo>
                  <a:pt x="13304" y="8379"/>
                </a:lnTo>
                <a:lnTo>
                  <a:pt x="13268" y="8362"/>
                </a:lnTo>
                <a:lnTo>
                  <a:pt x="13237" y="8345"/>
                </a:lnTo>
                <a:lnTo>
                  <a:pt x="13213" y="8331"/>
                </a:lnTo>
                <a:lnTo>
                  <a:pt x="13204" y="8324"/>
                </a:lnTo>
                <a:lnTo>
                  <a:pt x="13196" y="8319"/>
                </a:lnTo>
                <a:lnTo>
                  <a:pt x="13191" y="8314"/>
                </a:lnTo>
                <a:lnTo>
                  <a:pt x="13188" y="8309"/>
                </a:lnTo>
                <a:lnTo>
                  <a:pt x="13279" y="8117"/>
                </a:lnTo>
                <a:lnTo>
                  <a:pt x="13289" y="8117"/>
                </a:lnTo>
                <a:lnTo>
                  <a:pt x="13301" y="8118"/>
                </a:lnTo>
                <a:lnTo>
                  <a:pt x="13315" y="8120"/>
                </a:lnTo>
                <a:lnTo>
                  <a:pt x="13330" y="8124"/>
                </a:lnTo>
                <a:lnTo>
                  <a:pt x="13364" y="8130"/>
                </a:lnTo>
                <a:lnTo>
                  <a:pt x="13400" y="8137"/>
                </a:lnTo>
                <a:lnTo>
                  <a:pt x="13437" y="8145"/>
                </a:lnTo>
                <a:lnTo>
                  <a:pt x="13472" y="8154"/>
                </a:lnTo>
                <a:lnTo>
                  <a:pt x="13503" y="8161"/>
                </a:lnTo>
                <a:lnTo>
                  <a:pt x="13529" y="8166"/>
                </a:lnTo>
                <a:lnTo>
                  <a:pt x="13575" y="8176"/>
                </a:lnTo>
                <a:lnTo>
                  <a:pt x="13621" y="8185"/>
                </a:lnTo>
                <a:lnTo>
                  <a:pt x="13668" y="8195"/>
                </a:lnTo>
                <a:lnTo>
                  <a:pt x="13716" y="8204"/>
                </a:lnTo>
                <a:lnTo>
                  <a:pt x="13764" y="8213"/>
                </a:lnTo>
                <a:lnTo>
                  <a:pt x="13814" y="8223"/>
                </a:lnTo>
                <a:lnTo>
                  <a:pt x="13863" y="8232"/>
                </a:lnTo>
                <a:lnTo>
                  <a:pt x="13912" y="8242"/>
                </a:lnTo>
                <a:lnTo>
                  <a:pt x="13961" y="8250"/>
                </a:lnTo>
                <a:lnTo>
                  <a:pt x="14009" y="8258"/>
                </a:lnTo>
                <a:lnTo>
                  <a:pt x="14058" y="8267"/>
                </a:lnTo>
                <a:lnTo>
                  <a:pt x="14107" y="8275"/>
                </a:lnTo>
                <a:lnTo>
                  <a:pt x="14155" y="8282"/>
                </a:lnTo>
                <a:lnTo>
                  <a:pt x="14202" y="8290"/>
                </a:lnTo>
                <a:lnTo>
                  <a:pt x="14250" y="8296"/>
                </a:lnTo>
                <a:lnTo>
                  <a:pt x="14296" y="8301"/>
                </a:lnTo>
                <a:lnTo>
                  <a:pt x="14362" y="8310"/>
                </a:lnTo>
                <a:lnTo>
                  <a:pt x="14428" y="8318"/>
                </a:lnTo>
                <a:lnTo>
                  <a:pt x="14495" y="8325"/>
                </a:lnTo>
                <a:lnTo>
                  <a:pt x="14561" y="8334"/>
                </a:lnTo>
                <a:lnTo>
                  <a:pt x="14629" y="8342"/>
                </a:lnTo>
                <a:lnTo>
                  <a:pt x="14698" y="8349"/>
                </a:lnTo>
                <a:lnTo>
                  <a:pt x="14768" y="8356"/>
                </a:lnTo>
                <a:lnTo>
                  <a:pt x="14838" y="8362"/>
                </a:lnTo>
                <a:lnTo>
                  <a:pt x="14896" y="8365"/>
                </a:lnTo>
                <a:lnTo>
                  <a:pt x="14968" y="8368"/>
                </a:lnTo>
                <a:lnTo>
                  <a:pt x="15049" y="8371"/>
                </a:lnTo>
                <a:lnTo>
                  <a:pt x="15134" y="8372"/>
                </a:lnTo>
                <a:lnTo>
                  <a:pt x="15177" y="8372"/>
                </a:lnTo>
                <a:lnTo>
                  <a:pt x="15217" y="8372"/>
                </a:lnTo>
                <a:lnTo>
                  <a:pt x="15258" y="8371"/>
                </a:lnTo>
                <a:lnTo>
                  <a:pt x="15296" y="8369"/>
                </a:lnTo>
                <a:lnTo>
                  <a:pt x="15332" y="8367"/>
                </a:lnTo>
                <a:lnTo>
                  <a:pt x="15365" y="8364"/>
                </a:lnTo>
                <a:lnTo>
                  <a:pt x="15393" y="8361"/>
                </a:lnTo>
                <a:lnTo>
                  <a:pt x="15417" y="8356"/>
                </a:lnTo>
                <a:lnTo>
                  <a:pt x="15450" y="8349"/>
                </a:lnTo>
                <a:lnTo>
                  <a:pt x="15482" y="8343"/>
                </a:lnTo>
                <a:lnTo>
                  <a:pt x="15513" y="8338"/>
                </a:lnTo>
                <a:lnTo>
                  <a:pt x="15543" y="8333"/>
                </a:lnTo>
                <a:lnTo>
                  <a:pt x="15573" y="8326"/>
                </a:lnTo>
                <a:lnTo>
                  <a:pt x="15603" y="8320"/>
                </a:lnTo>
                <a:lnTo>
                  <a:pt x="15633" y="8312"/>
                </a:lnTo>
                <a:lnTo>
                  <a:pt x="15664" y="8302"/>
                </a:lnTo>
                <a:lnTo>
                  <a:pt x="15695" y="8292"/>
                </a:lnTo>
                <a:lnTo>
                  <a:pt x="15723" y="8281"/>
                </a:lnTo>
                <a:lnTo>
                  <a:pt x="15750" y="8272"/>
                </a:lnTo>
                <a:lnTo>
                  <a:pt x="15776" y="8263"/>
                </a:lnTo>
                <a:lnTo>
                  <a:pt x="15802" y="8252"/>
                </a:lnTo>
                <a:lnTo>
                  <a:pt x="15828" y="8242"/>
                </a:lnTo>
                <a:lnTo>
                  <a:pt x="15855" y="8230"/>
                </a:lnTo>
                <a:lnTo>
                  <a:pt x="15882" y="8218"/>
                </a:lnTo>
                <a:lnTo>
                  <a:pt x="15907" y="8205"/>
                </a:lnTo>
                <a:lnTo>
                  <a:pt x="15932" y="8191"/>
                </a:lnTo>
                <a:lnTo>
                  <a:pt x="15956" y="8178"/>
                </a:lnTo>
                <a:lnTo>
                  <a:pt x="15979" y="8163"/>
                </a:lnTo>
                <a:lnTo>
                  <a:pt x="16002" y="8150"/>
                </a:lnTo>
                <a:lnTo>
                  <a:pt x="16025" y="8134"/>
                </a:lnTo>
                <a:lnTo>
                  <a:pt x="16047" y="8119"/>
                </a:lnTo>
                <a:lnTo>
                  <a:pt x="16069" y="8104"/>
                </a:lnTo>
                <a:lnTo>
                  <a:pt x="16090" y="8087"/>
                </a:lnTo>
                <a:lnTo>
                  <a:pt x="16110" y="8071"/>
                </a:lnTo>
                <a:lnTo>
                  <a:pt x="16130" y="8053"/>
                </a:lnTo>
                <a:lnTo>
                  <a:pt x="16151" y="8036"/>
                </a:lnTo>
                <a:lnTo>
                  <a:pt x="16170" y="8018"/>
                </a:lnTo>
                <a:lnTo>
                  <a:pt x="16190" y="8000"/>
                </a:lnTo>
                <a:lnTo>
                  <a:pt x="16209" y="7980"/>
                </a:lnTo>
                <a:lnTo>
                  <a:pt x="16227" y="7961"/>
                </a:lnTo>
                <a:lnTo>
                  <a:pt x="16243" y="7945"/>
                </a:lnTo>
                <a:lnTo>
                  <a:pt x="16259" y="7926"/>
                </a:lnTo>
                <a:lnTo>
                  <a:pt x="16274" y="7906"/>
                </a:lnTo>
                <a:lnTo>
                  <a:pt x="16291" y="7884"/>
                </a:lnTo>
                <a:lnTo>
                  <a:pt x="16307" y="7861"/>
                </a:lnTo>
                <a:lnTo>
                  <a:pt x="16324" y="7837"/>
                </a:lnTo>
                <a:lnTo>
                  <a:pt x="16340" y="7812"/>
                </a:lnTo>
                <a:lnTo>
                  <a:pt x="16356" y="7787"/>
                </a:lnTo>
                <a:lnTo>
                  <a:pt x="16371" y="7761"/>
                </a:lnTo>
                <a:lnTo>
                  <a:pt x="16385" y="7734"/>
                </a:lnTo>
                <a:lnTo>
                  <a:pt x="16399" y="7707"/>
                </a:lnTo>
                <a:lnTo>
                  <a:pt x="16412" y="7681"/>
                </a:lnTo>
                <a:lnTo>
                  <a:pt x="16424" y="7655"/>
                </a:lnTo>
                <a:lnTo>
                  <a:pt x="16434" y="7629"/>
                </a:lnTo>
                <a:lnTo>
                  <a:pt x="16443" y="7604"/>
                </a:lnTo>
                <a:lnTo>
                  <a:pt x="16450" y="7580"/>
                </a:lnTo>
                <a:lnTo>
                  <a:pt x="16458" y="7552"/>
                </a:lnTo>
                <a:lnTo>
                  <a:pt x="16466" y="7521"/>
                </a:lnTo>
                <a:lnTo>
                  <a:pt x="16474" y="7491"/>
                </a:lnTo>
                <a:lnTo>
                  <a:pt x="16481" y="7461"/>
                </a:lnTo>
                <a:lnTo>
                  <a:pt x="16489" y="7428"/>
                </a:lnTo>
                <a:lnTo>
                  <a:pt x="16495" y="7397"/>
                </a:lnTo>
                <a:lnTo>
                  <a:pt x="16499" y="7363"/>
                </a:lnTo>
                <a:lnTo>
                  <a:pt x="16503" y="7331"/>
                </a:lnTo>
                <a:lnTo>
                  <a:pt x="16504" y="7306"/>
                </a:lnTo>
                <a:lnTo>
                  <a:pt x="16505" y="7269"/>
                </a:lnTo>
                <a:lnTo>
                  <a:pt x="16506" y="7225"/>
                </a:lnTo>
                <a:lnTo>
                  <a:pt x="16506" y="7179"/>
                </a:lnTo>
                <a:lnTo>
                  <a:pt x="16504" y="7133"/>
                </a:lnTo>
                <a:lnTo>
                  <a:pt x="16501" y="7095"/>
                </a:lnTo>
                <a:lnTo>
                  <a:pt x="16499" y="7078"/>
                </a:lnTo>
                <a:lnTo>
                  <a:pt x="16496" y="7065"/>
                </a:lnTo>
                <a:lnTo>
                  <a:pt x="16495" y="7060"/>
                </a:lnTo>
                <a:lnTo>
                  <a:pt x="16493" y="7056"/>
                </a:lnTo>
                <a:lnTo>
                  <a:pt x="16491" y="7053"/>
                </a:lnTo>
                <a:lnTo>
                  <a:pt x="16489" y="7052"/>
                </a:lnTo>
                <a:lnTo>
                  <a:pt x="16488" y="7050"/>
                </a:lnTo>
                <a:lnTo>
                  <a:pt x="16485" y="7048"/>
                </a:lnTo>
                <a:lnTo>
                  <a:pt x="16482" y="7048"/>
                </a:lnTo>
                <a:lnTo>
                  <a:pt x="16479" y="7047"/>
                </a:lnTo>
                <a:lnTo>
                  <a:pt x="16472" y="7047"/>
                </a:lnTo>
                <a:lnTo>
                  <a:pt x="16462" y="7049"/>
                </a:lnTo>
                <a:lnTo>
                  <a:pt x="16440" y="7055"/>
                </a:lnTo>
                <a:lnTo>
                  <a:pt x="16415" y="7065"/>
                </a:lnTo>
                <a:lnTo>
                  <a:pt x="16367" y="7088"/>
                </a:lnTo>
                <a:lnTo>
                  <a:pt x="16334" y="7104"/>
                </a:lnTo>
                <a:lnTo>
                  <a:pt x="16295" y="7121"/>
                </a:lnTo>
                <a:lnTo>
                  <a:pt x="16258" y="7138"/>
                </a:lnTo>
                <a:lnTo>
                  <a:pt x="16219" y="7154"/>
                </a:lnTo>
                <a:lnTo>
                  <a:pt x="16178" y="7171"/>
                </a:lnTo>
                <a:lnTo>
                  <a:pt x="16138" y="7186"/>
                </a:lnTo>
                <a:lnTo>
                  <a:pt x="16097" y="7201"/>
                </a:lnTo>
                <a:lnTo>
                  <a:pt x="16056" y="7216"/>
                </a:lnTo>
                <a:lnTo>
                  <a:pt x="16015" y="7231"/>
                </a:lnTo>
                <a:lnTo>
                  <a:pt x="15975" y="7245"/>
                </a:lnTo>
                <a:lnTo>
                  <a:pt x="15933" y="7260"/>
                </a:lnTo>
                <a:lnTo>
                  <a:pt x="15891" y="7276"/>
                </a:lnTo>
                <a:lnTo>
                  <a:pt x="15848" y="7290"/>
                </a:lnTo>
                <a:lnTo>
                  <a:pt x="15790" y="7310"/>
                </a:lnTo>
                <a:lnTo>
                  <a:pt x="15725" y="7330"/>
                </a:lnTo>
                <a:lnTo>
                  <a:pt x="15658" y="7349"/>
                </a:lnTo>
                <a:lnTo>
                  <a:pt x="15589" y="7368"/>
                </a:lnTo>
                <a:lnTo>
                  <a:pt x="15519" y="7385"/>
                </a:lnTo>
                <a:lnTo>
                  <a:pt x="15451" y="7402"/>
                </a:lnTo>
                <a:lnTo>
                  <a:pt x="15383" y="7417"/>
                </a:lnTo>
                <a:lnTo>
                  <a:pt x="15320" y="7431"/>
                </a:lnTo>
                <a:lnTo>
                  <a:pt x="15299" y="7436"/>
                </a:lnTo>
                <a:lnTo>
                  <a:pt x="15276" y="7440"/>
                </a:lnTo>
                <a:lnTo>
                  <a:pt x="15251" y="7444"/>
                </a:lnTo>
                <a:lnTo>
                  <a:pt x="15226" y="7449"/>
                </a:lnTo>
                <a:lnTo>
                  <a:pt x="15201" y="7453"/>
                </a:lnTo>
                <a:lnTo>
                  <a:pt x="15177" y="7459"/>
                </a:lnTo>
                <a:lnTo>
                  <a:pt x="15154" y="7464"/>
                </a:lnTo>
                <a:lnTo>
                  <a:pt x="15133" y="7469"/>
                </a:lnTo>
                <a:lnTo>
                  <a:pt x="15110" y="7474"/>
                </a:lnTo>
                <a:lnTo>
                  <a:pt x="15088" y="7480"/>
                </a:lnTo>
                <a:lnTo>
                  <a:pt x="15064" y="7484"/>
                </a:lnTo>
                <a:lnTo>
                  <a:pt x="15040" y="7488"/>
                </a:lnTo>
                <a:lnTo>
                  <a:pt x="14991" y="7494"/>
                </a:lnTo>
                <a:lnTo>
                  <a:pt x="14941" y="7499"/>
                </a:lnTo>
                <a:lnTo>
                  <a:pt x="14890" y="7505"/>
                </a:lnTo>
                <a:lnTo>
                  <a:pt x="14840" y="7511"/>
                </a:lnTo>
                <a:lnTo>
                  <a:pt x="14791" y="7517"/>
                </a:lnTo>
                <a:lnTo>
                  <a:pt x="14743" y="7526"/>
                </a:lnTo>
                <a:lnTo>
                  <a:pt x="14722" y="7530"/>
                </a:lnTo>
                <a:lnTo>
                  <a:pt x="14698" y="7532"/>
                </a:lnTo>
                <a:lnTo>
                  <a:pt x="14671" y="7534"/>
                </a:lnTo>
                <a:lnTo>
                  <a:pt x="14642" y="7536"/>
                </a:lnTo>
                <a:lnTo>
                  <a:pt x="14613" y="7537"/>
                </a:lnTo>
                <a:lnTo>
                  <a:pt x="14585" y="7539"/>
                </a:lnTo>
                <a:lnTo>
                  <a:pt x="14559" y="7540"/>
                </a:lnTo>
                <a:lnTo>
                  <a:pt x="14536" y="7541"/>
                </a:lnTo>
                <a:lnTo>
                  <a:pt x="14510" y="7543"/>
                </a:lnTo>
                <a:lnTo>
                  <a:pt x="14484" y="7545"/>
                </a:lnTo>
                <a:lnTo>
                  <a:pt x="14458" y="7546"/>
                </a:lnTo>
                <a:lnTo>
                  <a:pt x="14431" y="7547"/>
                </a:lnTo>
                <a:lnTo>
                  <a:pt x="14404" y="7549"/>
                </a:lnTo>
                <a:lnTo>
                  <a:pt x="14377" y="7551"/>
                </a:lnTo>
                <a:lnTo>
                  <a:pt x="14349" y="7553"/>
                </a:lnTo>
                <a:lnTo>
                  <a:pt x="14323" y="7555"/>
                </a:lnTo>
                <a:lnTo>
                  <a:pt x="14279" y="7558"/>
                </a:lnTo>
                <a:lnTo>
                  <a:pt x="14226" y="7560"/>
                </a:lnTo>
                <a:lnTo>
                  <a:pt x="14167" y="7560"/>
                </a:lnTo>
                <a:lnTo>
                  <a:pt x="14104" y="7560"/>
                </a:lnTo>
                <a:lnTo>
                  <a:pt x="14041" y="7558"/>
                </a:lnTo>
                <a:lnTo>
                  <a:pt x="13983" y="7556"/>
                </a:lnTo>
                <a:lnTo>
                  <a:pt x="13930" y="7553"/>
                </a:lnTo>
                <a:lnTo>
                  <a:pt x="13886" y="7550"/>
                </a:lnTo>
                <a:lnTo>
                  <a:pt x="13861" y="7547"/>
                </a:lnTo>
                <a:lnTo>
                  <a:pt x="13834" y="7545"/>
                </a:lnTo>
                <a:lnTo>
                  <a:pt x="13808" y="7544"/>
                </a:lnTo>
                <a:lnTo>
                  <a:pt x="13781" y="7542"/>
                </a:lnTo>
                <a:lnTo>
                  <a:pt x="13755" y="7540"/>
                </a:lnTo>
                <a:lnTo>
                  <a:pt x="13730" y="7538"/>
                </a:lnTo>
                <a:lnTo>
                  <a:pt x="13705" y="7536"/>
                </a:lnTo>
                <a:lnTo>
                  <a:pt x="13681" y="7532"/>
                </a:lnTo>
                <a:lnTo>
                  <a:pt x="13659" y="7529"/>
                </a:lnTo>
                <a:lnTo>
                  <a:pt x="13633" y="7527"/>
                </a:lnTo>
                <a:lnTo>
                  <a:pt x="13604" y="7524"/>
                </a:lnTo>
                <a:lnTo>
                  <a:pt x="13574" y="7522"/>
                </a:lnTo>
                <a:lnTo>
                  <a:pt x="13545" y="7520"/>
                </a:lnTo>
                <a:lnTo>
                  <a:pt x="13518" y="7517"/>
                </a:lnTo>
                <a:lnTo>
                  <a:pt x="13495" y="7513"/>
                </a:lnTo>
                <a:lnTo>
                  <a:pt x="13477" y="7509"/>
                </a:lnTo>
                <a:lnTo>
                  <a:pt x="13517" y="7288"/>
                </a:lnTo>
                <a:lnTo>
                  <a:pt x="13525" y="7286"/>
                </a:lnTo>
                <a:lnTo>
                  <a:pt x="13543" y="7283"/>
                </a:lnTo>
                <a:lnTo>
                  <a:pt x="13569" y="7279"/>
                </a:lnTo>
                <a:lnTo>
                  <a:pt x="13602" y="7274"/>
                </a:lnTo>
                <a:lnTo>
                  <a:pt x="13683" y="7263"/>
                </a:lnTo>
                <a:lnTo>
                  <a:pt x="13777" y="7251"/>
                </a:lnTo>
                <a:lnTo>
                  <a:pt x="13874" y="7238"/>
                </a:lnTo>
                <a:lnTo>
                  <a:pt x="13963" y="7226"/>
                </a:lnTo>
                <a:lnTo>
                  <a:pt x="14035" y="7216"/>
                </a:lnTo>
                <a:lnTo>
                  <a:pt x="14079" y="7209"/>
                </a:lnTo>
                <a:lnTo>
                  <a:pt x="14354" y="7164"/>
                </a:lnTo>
                <a:lnTo>
                  <a:pt x="14386" y="7160"/>
                </a:lnTo>
                <a:lnTo>
                  <a:pt x="14419" y="7155"/>
                </a:lnTo>
                <a:lnTo>
                  <a:pt x="14455" y="7149"/>
                </a:lnTo>
                <a:lnTo>
                  <a:pt x="14490" y="7143"/>
                </a:lnTo>
                <a:lnTo>
                  <a:pt x="14526" y="7136"/>
                </a:lnTo>
                <a:lnTo>
                  <a:pt x="14561" y="7128"/>
                </a:lnTo>
                <a:lnTo>
                  <a:pt x="14595" y="7121"/>
                </a:lnTo>
                <a:lnTo>
                  <a:pt x="14627" y="7115"/>
                </a:lnTo>
                <a:lnTo>
                  <a:pt x="14689" y="7102"/>
                </a:lnTo>
                <a:lnTo>
                  <a:pt x="14753" y="7090"/>
                </a:lnTo>
                <a:lnTo>
                  <a:pt x="14817" y="7075"/>
                </a:lnTo>
                <a:lnTo>
                  <a:pt x="14883" y="7060"/>
                </a:lnTo>
                <a:lnTo>
                  <a:pt x="14950" y="7045"/>
                </a:lnTo>
                <a:lnTo>
                  <a:pt x="15017" y="7028"/>
                </a:lnTo>
                <a:lnTo>
                  <a:pt x="15084" y="7011"/>
                </a:lnTo>
                <a:lnTo>
                  <a:pt x="15151" y="6992"/>
                </a:lnTo>
                <a:lnTo>
                  <a:pt x="15216" y="6973"/>
                </a:lnTo>
                <a:lnTo>
                  <a:pt x="15281" y="6955"/>
                </a:lnTo>
                <a:lnTo>
                  <a:pt x="15345" y="6935"/>
                </a:lnTo>
                <a:lnTo>
                  <a:pt x="15406" y="6914"/>
                </a:lnTo>
                <a:lnTo>
                  <a:pt x="15467" y="6894"/>
                </a:lnTo>
                <a:lnTo>
                  <a:pt x="15524" y="6872"/>
                </a:lnTo>
                <a:lnTo>
                  <a:pt x="15579" y="6851"/>
                </a:lnTo>
                <a:lnTo>
                  <a:pt x="15630" y="6829"/>
                </a:lnTo>
                <a:lnTo>
                  <a:pt x="15694" y="6801"/>
                </a:lnTo>
                <a:lnTo>
                  <a:pt x="15753" y="6774"/>
                </a:lnTo>
                <a:lnTo>
                  <a:pt x="15810" y="6748"/>
                </a:lnTo>
                <a:lnTo>
                  <a:pt x="15864" y="6722"/>
                </a:lnTo>
                <a:lnTo>
                  <a:pt x="15914" y="6695"/>
                </a:lnTo>
                <a:lnTo>
                  <a:pt x="15963" y="6668"/>
                </a:lnTo>
                <a:lnTo>
                  <a:pt x="16009" y="6640"/>
                </a:lnTo>
                <a:lnTo>
                  <a:pt x="16054" y="6611"/>
                </a:lnTo>
                <a:lnTo>
                  <a:pt x="16076" y="6596"/>
                </a:lnTo>
                <a:lnTo>
                  <a:pt x="16097" y="6580"/>
                </a:lnTo>
                <a:lnTo>
                  <a:pt x="16118" y="6565"/>
                </a:lnTo>
                <a:lnTo>
                  <a:pt x="16139" y="6548"/>
                </a:lnTo>
                <a:lnTo>
                  <a:pt x="16160" y="6530"/>
                </a:lnTo>
                <a:lnTo>
                  <a:pt x="16179" y="6512"/>
                </a:lnTo>
                <a:lnTo>
                  <a:pt x="16199" y="6494"/>
                </a:lnTo>
                <a:lnTo>
                  <a:pt x="16219" y="6474"/>
                </a:lnTo>
                <a:lnTo>
                  <a:pt x="16239" y="6454"/>
                </a:lnTo>
                <a:lnTo>
                  <a:pt x="16259" y="6433"/>
                </a:lnTo>
                <a:lnTo>
                  <a:pt x="16279" y="6411"/>
                </a:lnTo>
                <a:lnTo>
                  <a:pt x="16297" y="6388"/>
                </a:lnTo>
                <a:lnTo>
                  <a:pt x="16317" y="6364"/>
                </a:lnTo>
                <a:lnTo>
                  <a:pt x="16337" y="6339"/>
                </a:lnTo>
                <a:lnTo>
                  <a:pt x="16357" y="6314"/>
                </a:lnTo>
                <a:lnTo>
                  <a:pt x="16377" y="6287"/>
                </a:lnTo>
                <a:lnTo>
                  <a:pt x="16391" y="6266"/>
                </a:lnTo>
                <a:lnTo>
                  <a:pt x="16406" y="6244"/>
                </a:lnTo>
                <a:lnTo>
                  <a:pt x="16420" y="6221"/>
                </a:lnTo>
                <a:lnTo>
                  <a:pt x="16434" y="6198"/>
                </a:lnTo>
                <a:lnTo>
                  <a:pt x="16449" y="6173"/>
                </a:lnTo>
                <a:lnTo>
                  <a:pt x="16462" y="6146"/>
                </a:lnTo>
                <a:lnTo>
                  <a:pt x="16477" y="6120"/>
                </a:lnTo>
                <a:lnTo>
                  <a:pt x="16491" y="6093"/>
                </a:lnTo>
                <a:lnTo>
                  <a:pt x="16504" y="6064"/>
                </a:lnTo>
                <a:lnTo>
                  <a:pt x="16517" y="6036"/>
                </a:lnTo>
                <a:lnTo>
                  <a:pt x="16529" y="6005"/>
                </a:lnTo>
                <a:lnTo>
                  <a:pt x="16542" y="5975"/>
                </a:lnTo>
                <a:lnTo>
                  <a:pt x="16553" y="5944"/>
                </a:lnTo>
                <a:lnTo>
                  <a:pt x="16565" y="5911"/>
                </a:lnTo>
                <a:lnTo>
                  <a:pt x="16575" y="5879"/>
                </a:lnTo>
                <a:lnTo>
                  <a:pt x="16585" y="5845"/>
                </a:lnTo>
                <a:lnTo>
                  <a:pt x="16594" y="5812"/>
                </a:lnTo>
                <a:lnTo>
                  <a:pt x="16602" y="5778"/>
                </a:lnTo>
                <a:lnTo>
                  <a:pt x="16611" y="5744"/>
                </a:lnTo>
                <a:lnTo>
                  <a:pt x="16617" y="5708"/>
                </a:lnTo>
                <a:lnTo>
                  <a:pt x="16623" y="5673"/>
                </a:lnTo>
                <a:lnTo>
                  <a:pt x="16629" y="5637"/>
                </a:lnTo>
                <a:lnTo>
                  <a:pt x="16633" y="5602"/>
                </a:lnTo>
                <a:lnTo>
                  <a:pt x="16637" y="5565"/>
                </a:lnTo>
                <a:lnTo>
                  <a:pt x="16639" y="5530"/>
                </a:lnTo>
                <a:lnTo>
                  <a:pt x="16640" y="5493"/>
                </a:lnTo>
                <a:lnTo>
                  <a:pt x="16640" y="5455"/>
                </a:lnTo>
                <a:lnTo>
                  <a:pt x="16639" y="5419"/>
                </a:lnTo>
                <a:lnTo>
                  <a:pt x="16637" y="5382"/>
                </a:lnTo>
                <a:lnTo>
                  <a:pt x="16633" y="5346"/>
                </a:lnTo>
                <a:lnTo>
                  <a:pt x="16627" y="5309"/>
                </a:lnTo>
                <a:lnTo>
                  <a:pt x="16621" y="5271"/>
                </a:lnTo>
                <a:lnTo>
                  <a:pt x="16615" y="5240"/>
                </a:lnTo>
                <a:lnTo>
                  <a:pt x="16609" y="5208"/>
                </a:lnTo>
                <a:lnTo>
                  <a:pt x="16601" y="5174"/>
                </a:lnTo>
                <a:lnTo>
                  <a:pt x="16593" y="5142"/>
                </a:lnTo>
                <a:lnTo>
                  <a:pt x="16584" y="5109"/>
                </a:lnTo>
                <a:lnTo>
                  <a:pt x="16574" y="5078"/>
                </a:lnTo>
                <a:lnTo>
                  <a:pt x="16564" y="5049"/>
                </a:lnTo>
                <a:lnTo>
                  <a:pt x="16552" y="5022"/>
                </a:lnTo>
                <a:lnTo>
                  <a:pt x="16531" y="4973"/>
                </a:lnTo>
                <a:lnTo>
                  <a:pt x="16517" y="4940"/>
                </a:lnTo>
                <a:lnTo>
                  <a:pt x="16512" y="4927"/>
                </a:lnTo>
                <a:lnTo>
                  <a:pt x="16506" y="4918"/>
                </a:lnTo>
                <a:lnTo>
                  <a:pt x="16503" y="4915"/>
                </a:lnTo>
                <a:lnTo>
                  <a:pt x="16501" y="4913"/>
                </a:lnTo>
                <a:lnTo>
                  <a:pt x="16498" y="4911"/>
                </a:lnTo>
                <a:lnTo>
                  <a:pt x="16496" y="4910"/>
                </a:lnTo>
                <a:lnTo>
                  <a:pt x="16493" y="4909"/>
                </a:lnTo>
                <a:lnTo>
                  <a:pt x="16490" y="4909"/>
                </a:lnTo>
                <a:lnTo>
                  <a:pt x="16486" y="4910"/>
                </a:lnTo>
                <a:lnTo>
                  <a:pt x="16483" y="4912"/>
                </a:lnTo>
                <a:lnTo>
                  <a:pt x="16476" y="4917"/>
                </a:lnTo>
                <a:lnTo>
                  <a:pt x="16467" y="4924"/>
                </a:lnTo>
                <a:lnTo>
                  <a:pt x="16444" y="4948"/>
                </a:lnTo>
                <a:lnTo>
                  <a:pt x="16411" y="4981"/>
                </a:lnTo>
                <a:lnTo>
                  <a:pt x="16372" y="5020"/>
                </a:lnTo>
                <a:lnTo>
                  <a:pt x="16332" y="5061"/>
                </a:lnTo>
                <a:lnTo>
                  <a:pt x="16292" y="5103"/>
                </a:lnTo>
                <a:lnTo>
                  <a:pt x="16252" y="5144"/>
                </a:lnTo>
                <a:lnTo>
                  <a:pt x="16213" y="5185"/>
                </a:lnTo>
                <a:lnTo>
                  <a:pt x="16172" y="5224"/>
                </a:lnTo>
                <a:lnTo>
                  <a:pt x="16130" y="5263"/>
                </a:lnTo>
                <a:lnTo>
                  <a:pt x="16087" y="5301"/>
                </a:lnTo>
                <a:lnTo>
                  <a:pt x="16044" y="5338"/>
                </a:lnTo>
                <a:lnTo>
                  <a:pt x="16001" y="5375"/>
                </a:lnTo>
                <a:lnTo>
                  <a:pt x="15957" y="5412"/>
                </a:lnTo>
                <a:lnTo>
                  <a:pt x="15914" y="5448"/>
                </a:lnTo>
                <a:lnTo>
                  <a:pt x="15871" y="5485"/>
                </a:lnTo>
                <a:lnTo>
                  <a:pt x="15827" y="5521"/>
                </a:lnTo>
                <a:lnTo>
                  <a:pt x="15782" y="5558"/>
                </a:lnTo>
                <a:lnTo>
                  <a:pt x="15738" y="5593"/>
                </a:lnTo>
                <a:lnTo>
                  <a:pt x="15692" y="5629"/>
                </a:lnTo>
                <a:lnTo>
                  <a:pt x="15646" y="5665"/>
                </a:lnTo>
                <a:lnTo>
                  <a:pt x="15599" y="5698"/>
                </a:lnTo>
                <a:lnTo>
                  <a:pt x="15552" y="5731"/>
                </a:lnTo>
                <a:lnTo>
                  <a:pt x="15505" y="5764"/>
                </a:lnTo>
                <a:lnTo>
                  <a:pt x="15457" y="5797"/>
                </a:lnTo>
                <a:lnTo>
                  <a:pt x="15410" y="5830"/>
                </a:lnTo>
                <a:lnTo>
                  <a:pt x="15362" y="5862"/>
                </a:lnTo>
                <a:lnTo>
                  <a:pt x="15316" y="5892"/>
                </a:lnTo>
                <a:lnTo>
                  <a:pt x="15266" y="5925"/>
                </a:lnTo>
                <a:lnTo>
                  <a:pt x="15216" y="5957"/>
                </a:lnTo>
                <a:lnTo>
                  <a:pt x="15164" y="5989"/>
                </a:lnTo>
                <a:lnTo>
                  <a:pt x="15112" y="6020"/>
                </a:lnTo>
                <a:lnTo>
                  <a:pt x="15061" y="6050"/>
                </a:lnTo>
                <a:lnTo>
                  <a:pt x="15010" y="6079"/>
                </a:lnTo>
                <a:lnTo>
                  <a:pt x="14959" y="6105"/>
                </a:lnTo>
                <a:lnTo>
                  <a:pt x="14933" y="6118"/>
                </a:lnTo>
                <a:lnTo>
                  <a:pt x="14907" y="6132"/>
                </a:lnTo>
                <a:lnTo>
                  <a:pt x="14881" y="6145"/>
                </a:lnTo>
                <a:lnTo>
                  <a:pt x="14855" y="6159"/>
                </a:lnTo>
                <a:lnTo>
                  <a:pt x="14829" y="6174"/>
                </a:lnTo>
                <a:lnTo>
                  <a:pt x="14803" y="6187"/>
                </a:lnTo>
                <a:lnTo>
                  <a:pt x="14776" y="6201"/>
                </a:lnTo>
                <a:lnTo>
                  <a:pt x="14748" y="6213"/>
                </a:lnTo>
                <a:lnTo>
                  <a:pt x="14722" y="6226"/>
                </a:lnTo>
                <a:lnTo>
                  <a:pt x="14694" y="6238"/>
                </a:lnTo>
                <a:lnTo>
                  <a:pt x="14666" y="6251"/>
                </a:lnTo>
                <a:lnTo>
                  <a:pt x="14638" y="6264"/>
                </a:lnTo>
                <a:lnTo>
                  <a:pt x="14609" y="6277"/>
                </a:lnTo>
                <a:lnTo>
                  <a:pt x="14581" y="6291"/>
                </a:lnTo>
                <a:lnTo>
                  <a:pt x="14554" y="6303"/>
                </a:lnTo>
                <a:lnTo>
                  <a:pt x="14529" y="6317"/>
                </a:lnTo>
                <a:lnTo>
                  <a:pt x="14503" y="6331"/>
                </a:lnTo>
                <a:lnTo>
                  <a:pt x="14477" y="6343"/>
                </a:lnTo>
                <a:lnTo>
                  <a:pt x="14450" y="6355"/>
                </a:lnTo>
                <a:lnTo>
                  <a:pt x="14421" y="6367"/>
                </a:lnTo>
                <a:lnTo>
                  <a:pt x="14363" y="6390"/>
                </a:lnTo>
                <a:lnTo>
                  <a:pt x="14302" y="6412"/>
                </a:lnTo>
                <a:lnTo>
                  <a:pt x="14241" y="6433"/>
                </a:lnTo>
                <a:lnTo>
                  <a:pt x="14180" y="6454"/>
                </a:lnTo>
                <a:lnTo>
                  <a:pt x="14121" y="6475"/>
                </a:lnTo>
                <a:lnTo>
                  <a:pt x="14063" y="6496"/>
                </a:lnTo>
                <a:lnTo>
                  <a:pt x="14025" y="6509"/>
                </a:lnTo>
                <a:lnTo>
                  <a:pt x="13964" y="6528"/>
                </a:lnTo>
                <a:lnTo>
                  <a:pt x="13889" y="6550"/>
                </a:lnTo>
                <a:lnTo>
                  <a:pt x="13807" y="6574"/>
                </a:lnTo>
                <a:lnTo>
                  <a:pt x="13725" y="6596"/>
                </a:lnTo>
                <a:lnTo>
                  <a:pt x="13651" y="6615"/>
                </a:lnTo>
                <a:lnTo>
                  <a:pt x="13618" y="6623"/>
                </a:lnTo>
                <a:lnTo>
                  <a:pt x="13590" y="6628"/>
                </a:lnTo>
                <a:lnTo>
                  <a:pt x="13568" y="6632"/>
                </a:lnTo>
                <a:lnTo>
                  <a:pt x="13552" y="6634"/>
                </a:lnTo>
                <a:lnTo>
                  <a:pt x="13527" y="6374"/>
                </a:lnTo>
                <a:lnTo>
                  <a:pt x="13575" y="6344"/>
                </a:lnTo>
                <a:lnTo>
                  <a:pt x="13625" y="6315"/>
                </a:lnTo>
                <a:lnTo>
                  <a:pt x="13675" y="6287"/>
                </a:lnTo>
                <a:lnTo>
                  <a:pt x="13725" y="6258"/>
                </a:lnTo>
                <a:lnTo>
                  <a:pt x="13776" y="6229"/>
                </a:lnTo>
                <a:lnTo>
                  <a:pt x="13826" y="6201"/>
                </a:lnTo>
                <a:lnTo>
                  <a:pt x="13875" y="6172"/>
                </a:lnTo>
                <a:lnTo>
                  <a:pt x="13924" y="6142"/>
                </a:lnTo>
                <a:lnTo>
                  <a:pt x="13973" y="6111"/>
                </a:lnTo>
                <a:lnTo>
                  <a:pt x="14022" y="6082"/>
                </a:lnTo>
                <a:lnTo>
                  <a:pt x="14072" y="6051"/>
                </a:lnTo>
                <a:lnTo>
                  <a:pt x="14120" y="6022"/>
                </a:lnTo>
                <a:lnTo>
                  <a:pt x="14169" y="5992"/>
                </a:lnTo>
                <a:lnTo>
                  <a:pt x="14217" y="5961"/>
                </a:lnTo>
                <a:lnTo>
                  <a:pt x="14265" y="5931"/>
                </a:lnTo>
                <a:lnTo>
                  <a:pt x="14312" y="5900"/>
                </a:lnTo>
                <a:lnTo>
                  <a:pt x="14407" y="5836"/>
                </a:lnTo>
                <a:lnTo>
                  <a:pt x="14501" y="5771"/>
                </a:lnTo>
                <a:lnTo>
                  <a:pt x="14595" y="5707"/>
                </a:lnTo>
                <a:lnTo>
                  <a:pt x="14687" y="5642"/>
                </a:lnTo>
                <a:lnTo>
                  <a:pt x="14778" y="5576"/>
                </a:lnTo>
                <a:lnTo>
                  <a:pt x="14867" y="5508"/>
                </a:lnTo>
                <a:lnTo>
                  <a:pt x="14911" y="5473"/>
                </a:lnTo>
                <a:lnTo>
                  <a:pt x="14955" y="5439"/>
                </a:lnTo>
                <a:lnTo>
                  <a:pt x="14999" y="5403"/>
                </a:lnTo>
                <a:lnTo>
                  <a:pt x="15043" y="5368"/>
                </a:lnTo>
                <a:lnTo>
                  <a:pt x="15085" y="5332"/>
                </a:lnTo>
                <a:lnTo>
                  <a:pt x="15125" y="5297"/>
                </a:lnTo>
                <a:lnTo>
                  <a:pt x="15166" y="5261"/>
                </a:lnTo>
                <a:lnTo>
                  <a:pt x="15207" y="5223"/>
                </a:lnTo>
                <a:lnTo>
                  <a:pt x="15248" y="5186"/>
                </a:lnTo>
                <a:lnTo>
                  <a:pt x="15288" y="5147"/>
                </a:lnTo>
                <a:lnTo>
                  <a:pt x="15327" y="5108"/>
                </a:lnTo>
                <a:lnTo>
                  <a:pt x="15367" y="5068"/>
                </a:lnTo>
                <a:lnTo>
                  <a:pt x="15405" y="5027"/>
                </a:lnTo>
                <a:lnTo>
                  <a:pt x="15443" y="4984"/>
                </a:lnTo>
                <a:lnTo>
                  <a:pt x="15480" y="4941"/>
                </a:lnTo>
                <a:lnTo>
                  <a:pt x="15515" y="4897"/>
                </a:lnTo>
                <a:lnTo>
                  <a:pt x="15551" y="4851"/>
                </a:lnTo>
                <a:lnTo>
                  <a:pt x="15584" y="4805"/>
                </a:lnTo>
                <a:lnTo>
                  <a:pt x="15617" y="4757"/>
                </a:lnTo>
                <a:lnTo>
                  <a:pt x="15649" y="4708"/>
                </a:lnTo>
                <a:lnTo>
                  <a:pt x="15679" y="4658"/>
                </a:lnTo>
                <a:lnTo>
                  <a:pt x="15708" y="4606"/>
                </a:lnTo>
                <a:lnTo>
                  <a:pt x="15735" y="4553"/>
                </a:lnTo>
                <a:lnTo>
                  <a:pt x="15762" y="4499"/>
                </a:lnTo>
                <a:lnTo>
                  <a:pt x="15786" y="4443"/>
                </a:lnTo>
                <a:lnTo>
                  <a:pt x="15809" y="4386"/>
                </a:lnTo>
                <a:lnTo>
                  <a:pt x="15829" y="4327"/>
                </a:lnTo>
                <a:lnTo>
                  <a:pt x="15848" y="4267"/>
                </a:lnTo>
                <a:lnTo>
                  <a:pt x="15866" y="4205"/>
                </a:lnTo>
                <a:lnTo>
                  <a:pt x="15881" y="4141"/>
                </a:lnTo>
                <a:lnTo>
                  <a:pt x="15894" y="4076"/>
                </a:lnTo>
                <a:lnTo>
                  <a:pt x="15906" y="4008"/>
                </a:lnTo>
                <a:lnTo>
                  <a:pt x="15914" y="3940"/>
                </a:lnTo>
                <a:lnTo>
                  <a:pt x="15920" y="3869"/>
                </a:lnTo>
                <a:lnTo>
                  <a:pt x="15925" y="3797"/>
                </a:lnTo>
                <a:lnTo>
                  <a:pt x="15927" y="3722"/>
                </a:lnTo>
                <a:lnTo>
                  <a:pt x="15926" y="3687"/>
                </a:lnTo>
                <a:lnTo>
                  <a:pt x="15925" y="3653"/>
                </a:lnTo>
                <a:lnTo>
                  <a:pt x="15922" y="3618"/>
                </a:lnTo>
                <a:lnTo>
                  <a:pt x="15919" y="3585"/>
                </a:lnTo>
                <a:lnTo>
                  <a:pt x="15915" y="3551"/>
                </a:lnTo>
                <a:lnTo>
                  <a:pt x="15911" y="3517"/>
                </a:lnTo>
                <a:lnTo>
                  <a:pt x="15905" y="3484"/>
                </a:lnTo>
                <a:lnTo>
                  <a:pt x="15898" y="3450"/>
                </a:lnTo>
                <a:lnTo>
                  <a:pt x="15891" y="3418"/>
                </a:lnTo>
                <a:lnTo>
                  <a:pt x="15883" y="3384"/>
                </a:lnTo>
                <a:lnTo>
                  <a:pt x="15874" y="3353"/>
                </a:lnTo>
                <a:lnTo>
                  <a:pt x="15865" y="3321"/>
                </a:lnTo>
                <a:lnTo>
                  <a:pt x="15855" y="3289"/>
                </a:lnTo>
                <a:lnTo>
                  <a:pt x="15844" y="3258"/>
                </a:lnTo>
                <a:lnTo>
                  <a:pt x="15834" y="3227"/>
                </a:lnTo>
                <a:lnTo>
                  <a:pt x="15821" y="3198"/>
                </a:lnTo>
                <a:lnTo>
                  <a:pt x="15809" y="3169"/>
                </a:lnTo>
                <a:lnTo>
                  <a:pt x="15796" y="3140"/>
                </a:lnTo>
                <a:lnTo>
                  <a:pt x="15782" y="3111"/>
                </a:lnTo>
                <a:lnTo>
                  <a:pt x="15769" y="3084"/>
                </a:lnTo>
                <a:lnTo>
                  <a:pt x="15754" y="3057"/>
                </a:lnTo>
                <a:lnTo>
                  <a:pt x="15740" y="3031"/>
                </a:lnTo>
                <a:lnTo>
                  <a:pt x="15725" y="3006"/>
                </a:lnTo>
                <a:lnTo>
                  <a:pt x="15709" y="2981"/>
                </a:lnTo>
                <a:lnTo>
                  <a:pt x="15694" y="2957"/>
                </a:lnTo>
                <a:lnTo>
                  <a:pt x="15678" y="2934"/>
                </a:lnTo>
                <a:lnTo>
                  <a:pt x="15661" y="2912"/>
                </a:lnTo>
                <a:lnTo>
                  <a:pt x="15645" y="2890"/>
                </a:lnTo>
                <a:lnTo>
                  <a:pt x="15628" y="2870"/>
                </a:lnTo>
                <a:lnTo>
                  <a:pt x="15611" y="2850"/>
                </a:lnTo>
                <a:lnTo>
                  <a:pt x="15594" y="2831"/>
                </a:lnTo>
                <a:lnTo>
                  <a:pt x="15577" y="2814"/>
                </a:lnTo>
                <a:lnTo>
                  <a:pt x="15558" y="2795"/>
                </a:lnTo>
                <a:lnTo>
                  <a:pt x="15539" y="2774"/>
                </a:lnTo>
                <a:lnTo>
                  <a:pt x="15529" y="2763"/>
                </a:lnTo>
                <a:lnTo>
                  <a:pt x="15519" y="2754"/>
                </a:lnTo>
                <a:lnTo>
                  <a:pt x="15509" y="2744"/>
                </a:lnTo>
                <a:lnTo>
                  <a:pt x="15498" y="2737"/>
                </a:lnTo>
                <a:lnTo>
                  <a:pt x="15491" y="2732"/>
                </a:lnTo>
                <a:lnTo>
                  <a:pt x="15484" y="2730"/>
                </a:lnTo>
                <a:lnTo>
                  <a:pt x="15477" y="2729"/>
                </a:lnTo>
                <a:lnTo>
                  <a:pt x="15472" y="2730"/>
                </a:lnTo>
                <a:lnTo>
                  <a:pt x="15466" y="2732"/>
                </a:lnTo>
                <a:lnTo>
                  <a:pt x="15461" y="2735"/>
                </a:lnTo>
                <a:lnTo>
                  <a:pt x="15457" y="2740"/>
                </a:lnTo>
                <a:lnTo>
                  <a:pt x="15451" y="2745"/>
                </a:lnTo>
                <a:lnTo>
                  <a:pt x="15435" y="2772"/>
                </a:lnTo>
                <a:lnTo>
                  <a:pt x="15421" y="2798"/>
                </a:lnTo>
                <a:lnTo>
                  <a:pt x="15376" y="2871"/>
                </a:lnTo>
                <a:lnTo>
                  <a:pt x="15330" y="2943"/>
                </a:lnTo>
                <a:lnTo>
                  <a:pt x="15284" y="3015"/>
                </a:lnTo>
                <a:lnTo>
                  <a:pt x="15237" y="3087"/>
                </a:lnTo>
                <a:lnTo>
                  <a:pt x="15190" y="3158"/>
                </a:lnTo>
                <a:lnTo>
                  <a:pt x="15143" y="3231"/>
                </a:lnTo>
                <a:lnTo>
                  <a:pt x="15095" y="3302"/>
                </a:lnTo>
                <a:lnTo>
                  <a:pt x="15048" y="3373"/>
                </a:lnTo>
                <a:lnTo>
                  <a:pt x="15017" y="3420"/>
                </a:lnTo>
                <a:lnTo>
                  <a:pt x="14986" y="3466"/>
                </a:lnTo>
                <a:lnTo>
                  <a:pt x="14954" y="3513"/>
                </a:lnTo>
                <a:lnTo>
                  <a:pt x="14922" y="3560"/>
                </a:lnTo>
                <a:lnTo>
                  <a:pt x="14889" y="3607"/>
                </a:lnTo>
                <a:lnTo>
                  <a:pt x="14857" y="3654"/>
                </a:lnTo>
                <a:lnTo>
                  <a:pt x="14825" y="3700"/>
                </a:lnTo>
                <a:lnTo>
                  <a:pt x="14791" y="3747"/>
                </a:lnTo>
                <a:lnTo>
                  <a:pt x="14759" y="3794"/>
                </a:lnTo>
                <a:lnTo>
                  <a:pt x="14725" y="3840"/>
                </a:lnTo>
                <a:lnTo>
                  <a:pt x="14692" y="3886"/>
                </a:lnTo>
                <a:lnTo>
                  <a:pt x="14659" y="3932"/>
                </a:lnTo>
                <a:lnTo>
                  <a:pt x="14625" y="3978"/>
                </a:lnTo>
                <a:lnTo>
                  <a:pt x="14592" y="4023"/>
                </a:lnTo>
                <a:lnTo>
                  <a:pt x="14557" y="4067"/>
                </a:lnTo>
                <a:lnTo>
                  <a:pt x="14524" y="4112"/>
                </a:lnTo>
                <a:lnTo>
                  <a:pt x="14490" y="4156"/>
                </a:lnTo>
                <a:lnTo>
                  <a:pt x="14457" y="4201"/>
                </a:lnTo>
                <a:lnTo>
                  <a:pt x="14423" y="4247"/>
                </a:lnTo>
                <a:lnTo>
                  <a:pt x="14389" y="4292"/>
                </a:lnTo>
                <a:lnTo>
                  <a:pt x="14356" y="4338"/>
                </a:lnTo>
                <a:lnTo>
                  <a:pt x="14321" y="4382"/>
                </a:lnTo>
                <a:lnTo>
                  <a:pt x="14287" y="4426"/>
                </a:lnTo>
                <a:lnTo>
                  <a:pt x="14251" y="4468"/>
                </a:lnTo>
                <a:lnTo>
                  <a:pt x="14233" y="4490"/>
                </a:lnTo>
                <a:lnTo>
                  <a:pt x="14216" y="4512"/>
                </a:lnTo>
                <a:lnTo>
                  <a:pt x="14199" y="4534"/>
                </a:lnTo>
                <a:lnTo>
                  <a:pt x="14181" y="4556"/>
                </a:lnTo>
                <a:lnTo>
                  <a:pt x="14165" y="4578"/>
                </a:lnTo>
                <a:lnTo>
                  <a:pt x="14147" y="4600"/>
                </a:lnTo>
                <a:lnTo>
                  <a:pt x="14130" y="4622"/>
                </a:lnTo>
                <a:lnTo>
                  <a:pt x="14111" y="4644"/>
                </a:lnTo>
                <a:lnTo>
                  <a:pt x="14093" y="4665"/>
                </a:lnTo>
                <a:lnTo>
                  <a:pt x="14076" y="4687"/>
                </a:lnTo>
                <a:lnTo>
                  <a:pt x="14057" y="4709"/>
                </a:lnTo>
                <a:lnTo>
                  <a:pt x="14039" y="4731"/>
                </a:lnTo>
                <a:lnTo>
                  <a:pt x="14020" y="4753"/>
                </a:lnTo>
                <a:lnTo>
                  <a:pt x="14003" y="4775"/>
                </a:lnTo>
                <a:lnTo>
                  <a:pt x="13985" y="4797"/>
                </a:lnTo>
                <a:lnTo>
                  <a:pt x="13968" y="4819"/>
                </a:lnTo>
                <a:lnTo>
                  <a:pt x="13935" y="4863"/>
                </a:lnTo>
                <a:lnTo>
                  <a:pt x="13900" y="4905"/>
                </a:lnTo>
                <a:lnTo>
                  <a:pt x="13866" y="4948"/>
                </a:lnTo>
                <a:lnTo>
                  <a:pt x="13829" y="4991"/>
                </a:lnTo>
                <a:lnTo>
                  <a:pt x="13755" y="5076"/>
                </a:lnTo>
                <a:lnTo>
                  <a:pt x="13680" y="5160"/>
                </a:lnTo>
                <a:lnTo>
                  <a:pt x="13604" y="5242"/>
                </a:lnTo>
                <a:lnTo>
                  <a:pt x="13527" y="5325"/>
                </a:lnTo>
                <a:lnTo>
                  <a:pt x="13452" y="5407"/>
                </a:lnTo>
                <a:lnTo>
                  <a:pt x="13379" y="5489"/>
                </a:lnTo>
                <a:lnTo>
                  <a:pt x="13344" y="5530"/>
                </a:lnTo>
                <a:lnTo>
                  <a:pt x="13307" y="5570"/>
                </a:lnTo>
                <a:lnTo>
                  <a:pt x="13268" y="5610"/>
                </a:lnTo>
                <a:lnTo>
                  <a:pt x="13230" y="5651"/>
                </a:lnTo>
                <a:lnTo>
                  <a:pt x="13150" y="5730"/>
                </a:lnTo>
                <a:lnTo>
                  <a:pt x="13069" y="5810"/>
                </a:lnTo>
                <a:lnTo>
                  <a:pt x="12987" y="5888"/>
                </a:lnTo>
                <a:lnTo>
                  <a:pt x="12904" y="5965"/>
                </a:lnTo>
                <a:lnTo>
                  <a:pt x="12822" y="6040"/>
                </a:lnTo>
                <a:lnTo>
                  <a:pt x="12742" y="6114"/>
                </a:lnTo>
                <a:lnTo>
                  <a:pt x="12687" y="6164"/>
                </a:lnTo>
                <a:lnTo>
                  <a:pt x="12632" y="6212"/>
                </a:lnTo>
                <a:lnTo>
                  <a:pt x="12578" y="6259"/>
                </a:lnTo>
                <a:lnTo>
                  <a:pt x="12524" y="6304"/>
                </a:lnTo>
                <a:lnTo>
                  <a:pt x="12470" y="6349"/>
                </a:lnTo>
                <a:lnTo>
                  <a:pt x="12417" y="6393"/>
                </a:lnTo>
                <a:lnTo>
                  <a:pt x="12363" y="6435"/>
                </a:lnTo>
                <a:lnTo>
                  <a:pt x="12308" y="6477"/>
                </a:lnTo>
                <a:lnTo>
                  <a:pt x="12254" y="6518"/>
                </a:lnTo>
                <a:lnTo>
                  <a:pt x="12199" y="6558"/>
                </a:lnTo>
                <a:lnTo>
                  <a:pt x="12142" y="6598"/>
                </a:lnTo>
                <a:lnTo>
                  <a:pt x="12085" y="6638"/>
                </a:lnTo>
                <a:lnTo>
                  <a:pt x="12027" y="6678"/>
                </a:lnTo>
                <a:lnTo>
                  <a:pt x="11968" y="6716"/>
                </a:lnTo>
                <a:lnTo>
                  <a:pt x="11907" y="6756"/>
                </a:lnTo>
                <a:lnTo>
                  <a:pt x="11845" y="6796"/>
                </a:lnTo>
                <a:lnTo>
                  <a:pt x="11834" y="6802"/>
                </a:lnTo>
                <a:lnTo>
                  <a:pt x="11826" y="6808"/>
                </a:lnTo>
                <a:lnTo>
                  <a:pt x="11818" y="6816"/>
                </a:lnTo>
                <a:lnTo>
                  <a:pt x="11810" y="6822"/>
                </a:lnTo>
                <a:lnTo>
                  <a:pt x="11805" y="6828"/>
                </a:lnTo>
                <a:lnTo>
                  <a:pt x="11800" y="6835"/>
                </a:lnTo>
                <a:lnTo>
                  <a:pt x="11796" y="6842"/>
                </a:lnTo>
                <a:lnTo>
                  <a:pt x="11792" y="6848"/>
                </a:lnTo>
                <a:lnTo>
                  <a:pt x="11790" y="6854"/>
                </a:lnTo>
                <a:lnTo>
                  <a:pt x="11788" y="6861"/>
                </a:lnTo>
                <a:lnTo>
                  <a:pt x="11788" y="6867"/>
                </a:lnTo>
                <a:lnTo>
                  <a:pt x="11788" y="6873"/>
                </a:lnTo>
                <a:lnTo>
                  <a:pt x="11788" y="6879"/>
                </a:lnTo>
                <a:lnTo>
                  <a:pt x="11789" y="6885"/>
                </a:lnTo>
                <a:lnTo>
                  <a:pt x="11791" y="6891"/>
                </a:lnTo>
                <a:lnTo>
                  <a:pt x="11793" y="6897"/>
                </a:lnTo>
                <a:lnTo>
                  <a:pt x="11800" y="6909"/>
                </a:lnTo>
                <a:lnTo>
                  <a:pt x="11807" y="6920"/>
                </a:lnTo>
                <a:lnTo>
                  <a:pt x="11816" y="6932"/>
                </a:lnTo>
                <a:lnTo>
                  <a:pt x="11826" y="6942"/>
                </a:lnTo>
                <a:lnTo>
                  <a:pt x="11846" y="6964"/>
                </a:lnTo>
                <a:lnTo>
                  <a:pt x="11865" y="6984"/>
                </a:lnTo>
                <a:lnTo>
                  <a:pt x="11904" y="7031"/>
                </a:lnTo>
                <a:lnTo>
                  <a:pt x="11941" y="7075"/>
                </a:lnTo>
                <a:lnTo>
                  <a:pt x="11957" y="7096"/>
                </a:lnTo>
                <a:lnTo>
                  <a:pt x="11973" y="7117"/>
                </a:lnTo>
                <a:lnTo>
                  <a:pt x="11989" y="7139"/>
                </a:lnTo>
                <a:lnTo>
                  <a:pt x="12003" y="7160"/>
                </a:lnTo>
                <a:lnTo>
                  <a:pt x="12017" y="7183"/>
                </a:lnTo>
                <a:lnTo>
                  <a:pt x="12031" y="7206"/>
                </a:lnTo>
                <a:lnTo>
                  <a:pt x="12044" y="7230"/>
                </a:lnTo>
                <a:lnTo>
                  <a:pt x="12057" y="7256"/>
                </a:lnTo>
                <a:lnTo>
                  <a:pt x="12069" y="7283"/>
                </a:lnTo>
                <a:lnTo>
                  <a:pt x="12081" y="7312"/>
                </a:lnTo>
                <a:lnTo>
                  <a:pt x="12093" y="7343"/>
                </a:lnTo>
                <a:lnTo>
                  <a:pt x="12105" y="7376"/>
                </a:lnTo>
                <a:lnTo>
                  <a:pt x="12115" y="7411"/>
                </a:lnTo>
                <a:lnTo>
                  <a:pt x="12125" y="7445"/>
                </a:lnTo>
                <a:lnTo>
                  <a:pt x="12132" y="7481"/>
                </a:lnTo>
                <a:lnTo>
                  <a:pt x="12138" y="7515"/>
                </a:lnTo>
                <a:lnTo>
                  <a:pt x="12143" y="7550"/>
                </a:lnTo>
                <a:lnTo>
                  <a:pt x="12147" y="7585"/>
                </a:lnTo>
                <a:lnTo>
                  <a:pt x="12149" y="7620"/>
                </a:lnTo>
                <a:lnTo>
                  <a:pt x="12150" y="7654"/>
                </a:lnTo>
                <a:lnTo>
                  <a:pt x="12150" y="7689"/>
                </a:lnTo>
                <a:lnTo>
                  <a:pt x="12148" y="7723"/>
                </a:lnTo>
                <a:lnTo>
                  <a:pt x="12145" y="7757"/>
                </a:lnTo>
                <a:lnTo>
                  <a:pt x="12141" y="7791"/>
                </a:lnTo>
                <a:lnTo>
                  <a:pt x="12136" y="7823"/>
                </a:lnTo>
                <a:lnTo>
                  <a:pt x="12130" y="7857"/>
                </a:lnTo>
                <a:lnTo>
                  <a:pt x="12123" y="7889"/>
                </a:lnTo>
                <a:lnTo>
                  <a:pt x="12115" y="7922"/>
                </a:lnTo>
                <a:lnTo>
                  <a:pt x="12106" y="7953"/>
                </a:lnTo>
                <a:lnTo>
                  <a:pt x="12096" y="7983"/>
                </a:lnTo>
                <a:lnTo>
                  <a:pt x="12085" y="8014"/>
                </a:lnTo>
                <a:lnTo>
                  <a:pt x="12073" y="8044"/>
                </a:lnTo>
                <a:lnTo>
                  <a:pt x="12061" y="8072"/>
                </a:lnTo>
                <a:lnTo>
                  <a:pt x="12048" y="8101"/>
                </a:lnTo>
                <a:lnTo>
                  <a:pt x="12035" y="8129"/>
                </a:lnTo>
                <a:lnTo>
                  <a:pt x="12020" y="8155"/>
                </a:lnTo>
                <a:lnTo>
                  <a:pt x="12006" y="8181"/>
                </a:lnTo>
                <a:lnTo>
                  <a:pt x="11990" y="8206"/>
                </a:lnTo>
                <a:lnTo>
                  <a:pt x="11973" y="8230"/>
                </a:lnTo>
                <a:lnTo>
                  <a:pt x="11956" y="8252"/>
                </a:lnTo>
                <a:lnTo>
                  <a:pt x="11940" y="8274"/>
                </a:lnTo>
                <a:lnTo>
                  <a:pt x="11922" y="8295"/>
                </a:lnTo>
                <a:lnTo>
                  <a:pt x="11904" y="8315"/>
                </a:lnTo>
                <a:lnTo>
                  <a:pt x="11886" y="8334"/>
                </a:lnTo>
                <a:lnTo>
                  <a:pt x="11846" y="8372"/>
                </a:lnTo>
                <a:lnTo>
                  <a:pt x="11803" y="8409"/>
                </a:lnTo>
                <a:lnTo>
                  <a:pt x="11782" y="8428"/>
                </a:lnTo>
                <a:lnTo>
                  <a:pt x="11760" y="8446"/>
                </a:lnTo>
                <a:lnTo>
                  <a:pt x="11737" y="8462"/>
                </a:lnTo>
                <a:lnTo>
                  <a:pt x="11714" y="8479"/>
                </a:lnTo>
                <a:lnTo>
                  <a:pt x="11691" y="8496"/>
                </a:lnTo>
                <a:lnTo>
                  <a:pt x="11668" y="8511"/>
                </a:lnTo>
                <a:lnTo>
                  <a:pt x="11643" y="8527"/>
                </a:lnTo>
                <a:lnTo>
                  <a:pt x="11619" y="8542"/>
                </a:lnTo>
                <a:lnTo>
                  <a:pt x="11594" y="8555"/>
                </a:lnTo>
                <a:lnTo>
                  <a:pt x="11568" y="8570"/>
                </a:lnTo>
                <a:lnTo>
                  <a:pt x="11542" y="8583"/>
                </a:lnTo>
                <a:lnTo>
                  <a:pt x="11515" y="8595"/>
                </a:lnTo>
                <a:lnTo>
                  <a:pt x="11487" y="8608"/>
                </a:lnTo>
                <a:lnTo>
                  <a:pt x="11459" y="8618"/>
                </a:lnTo>
                <a:lnTo>
                  <a:pt x="11430" y="8630"/>
                </a:lnTo>
                <a:lnTo>
                  <a:pt x="11401" y="8639"/>
                </a:lnTo>
                <a:lnTo>
                  <a:pt x="11370" y="8648"/>
                </a:lnTo>
                <a:lnTo>
                  <a:pt x="11340" y="8657"/>
                </a:lnTo>
                <a:lnTo>
                  <a:pt x="11308" y="8665"/>
                </a:lnTo>
                <a:lnTo>
                  <a:pt x="11275" y="8671"/>
                </a:lnTo>
                <a:lnTo>
                  <a:pt x="11243" y="8678"/>
                </a:lnTo>
                <a:lnTo>
                  <a:pt x="11209" y="8684"/>
                </a:lnTo>
                <a:lnTo>
                  <a:pt x="11174" y="8688"/>
                </a:lnTo>
                <a:lnTo>
                  <a:pt x="11139" y="8692"/>
                </a:lnTo>
                <a:lnTo>
                  <a:pt x="11102" y="8695"/>
                </a:lnTo>
                <a:lnTo>
                  <a:pt x="11064" y="8698"/>
                </a:lnTo>
                <a:lnTo>
                  <a:pt x="11027" y="8699"/>
                </a:lnTo>
                <a:lnTo>
                  <a:pt x="10987" y="8700"/>
                </a:lnTo>
                <a:lnTo>
                  <a:pt x="10914" y="8699"/>
                </a:lnTo>
                <a:lnTo>
                  <a:pt x="10839" y="8695"/>
                </a:lnTo>
                <a:lnTo>
                  <a:pt x="10764" y="8690"/>
                </a:lnTo>
                <a:lnTo>
                  <a:pt x="10689" y="8683"/>
                </a:lnTo>
                <a:lnTo>
                  <a:pt x="10653" y="8679"/>
                </a:lnTo>
                <a:lnTo>
                  <a:pt x="10617" y="8673"/>
                </a:lnTo>
                <a:lnTo>
                  <a:pt x="10583" y="8668"/>
                </a:lnTo>
                <a:lnTo>
                  <a:pt x="10548" y="8663"/>
                </a:lnTo>
                <a:lnTo>
                  <a:pt x="10516" y="8657"/>
                </a:lnTo>
                <a:lnTo>
                  <a:pt x="10484" y="8649"/>
                </a:lnTo>
                <a:lnTo>
                  <a:pt x="10453" y="8642"/>
                </a:lnTo>
                <a:lnTo>
                  <a:pt x="10424" y="8635"/>
                </a:lnTo>
                <a:lnTo>
                  <a:pt x="10360" y="8616"/>
                </a:lnTo>
                <a:lnTo>
                  <a:pt x="10313" y="8601"/>
                </a:lnTo>
                <a:lnTo>
                  <a:pt x="10296" y="8596"/>
                </a:lnTo>
                <a:lnTo>
                  <a:pt x="10281" y="8592"/>
                </a:lnTo>
                <a:lnTo>
                  <a:pt x="10269" y="8590"/>
                </a:lnTo>
                <a:lnTo>
                  <a:pt x="10260" y="8590"/>
                </a:lnTo>
                <a:lnTo>
                  <a:pt x="10256" y="8590"/>
                </a:lnTo>
                <a:lnTo>
                  <a:pt x="10253" y="8591"/>
                </a:lnTo>
                <a:lnTo>
                  <a:pt x="10250" y="8593"/>
                </a:lnTo>
                <a:lnTo>
                  <a:pt x="10248" y="8595"/>
                </a:lnTo>
                <a:lnTo>
                  <a:pt x="10246" y="8597"/>
                </a:lnTo>
                <a:lnTo>
                  <a:pt x="10244" y="8600"/>
                </a:lnTo>
                <a:lnTo>
                  <a:pt x="10243" y="8604"/>
                </a:lnTo>
                <a:lnTo>
                  <a:pt x="10242" y="8609"/>
                </a:lnTo>
                <a:lnTo>
                  <a:pt x="10240" y="8634"/>
                </a:lnTo>
                <a:lnTo>
                  <a:pt x="10240" y="8668"/>
                </a:lnTo>
                <a:lnTo>
                  <a:pt x="10240" y="10091"/>
                </a:lnTo>
                <a:lnTo>
                  <a:pt x="10240" y="10111"/>
                </a:lnTo>
                <a:lnTo>
                  <a:pt x="10239" y="10132"/>
                </a:lnTo>
                <a:lnTo>
                  <a:pt x="10238" y="10154"/>
                </a:lnTo>
                <a:lnTo>
                  <a:pt x="10239" y="10175"/>
                </a:lnTo>
                <a:lnTo>
                  <a:pt x="10241" y="10183"/>
                </a:lnTo>
                <a:lnTo>
                  <a:pt x="10243" y="10192"/>
                </a:lnTo>
                <a:lnTo>
                  <a:pt x="10247" y="10198"/>
                </a:lnTo>
                <a:lnTo>
                  <a:pt x="10251" y="10203"/>
                </a:lnTo>
                <a:lnTo>
                  <a:pt x="10254" y="10205"/>
                </a:lnTo>
                <a:lnTo>
                  <a:pt x="10257" y="10207"/>
                </a:lnTo>
                <a:lnTo>
                  <a:pt x="10260" y="10208"/>
                </a:lnTo>
                <a:lnTo>
                  <a:pt x="10263" y="10208"/>
                </a:lnTo>
                <a:lnTo>
                  <a:pt x="10273" y="10208"/>
                </a:lnTo>
                <a:lnTo>
                  <a:pt x="10282" y="10205"/>
                </a:lnTo>
                <a:close/>
                <a:moveTo>
                  <a:pt x="4585" y="5242"/>
                </a:moveTo>
                <a:lnTo>
                  <a:pt x="4590" y="5240"/>
                </a:lnTo>
                <a:lnTo>
                  <a:pt x="4593" y="5236"/>
                </a:lnTo>
                <a:lnTo>
                  <a:pt x="4597" y="5231"/>
                </a:lnTo>
                <a:lnTo>
                  <a:pt x="4601" y="5225"/>
                </a:lnTo>
                <a:lnTo>
                  <a:pt x="4609" y="5210"/>
                </a:lnTo>
                <a:lnTo>
                  <a:pt x="4619" y="5192"/>
                </a:lnTo>
                <a:lnTo>
                  <a:pt x="4630" y="5170"/>
                </a:lnTo>
                <a:lnTo>
                  <a:pt x="4645" y="5147"/>
                </a:lnTo>
                <a:lnTo>
                  <a:pt x="4653" y="5134"/>
                </a:lnTo>
                <a:lnTo>
                  <a:pt x="4663" y="5122"/>
                </a:lnTo>
                <a:lnTo>
                  <a:pt x="4673" y="5108"/>
                </a:lnTo>
                <a:lnTo>
                  <a:pt x="4684" y="5096"/>
                </a:lnTo>
                <a:lnTo>
                  <a:pt x="4696" y="5082"/>
                </a:lnTo>
                <a:lnTo>
                  <a:pt x="4710" y="5070"/>
                </a:lnTo>
                <a:lnTo>
                  <a:pt x="4724" y="5056"/>
                </a:lnTo>
                <a:lnTo>
                  <a:pt x="4740" y="5043"/>
                </a:lnTo>
                <a:lnTo>
                  <a:pt x="4758" y="5031"/>
                </a:lnTo>
                <a:lnTo>
                  <a:pt x="4777" y="5018"/>
                </a:lnTo>
                <a:lnTo>
                  <a:pt x="4797" y="5007"/>
                </a:lnTo>
                <a:lnTo>
                  <a:pt x="4819" y="4995"/>
                </a:lnTo>
                <a:lnTo>
                  <a:pt x="4842" y="4985"/>
                </a:lnTo>
                <a:lnTo>
                  <a:pt x="4868" y="4974"/>
                </a:lnTo>
                <a:lnTo>
                  <a:pt x="4896" y="4965"/>
                </a:lnTo>
                <a:lnTo>
                  <a:pt x="4925" y="4957"/>
                </a:lnTo>
                <a:lnTo>
                  <a:pt x="4955" y="4948"/>
                </a:lnTo>
                <a:lnTo>
                  <a:pt x="4989" y="4942"/>
                </a:lnTo>
                <a:lnTo>
                  <a:pt x="5024" y="4936"/>
                </a:lnTo>
                <a:lnTo>
                  <a:pt x="5062" y="4932"/>
                </a:lnTo>
                <a:lnTo>
                  <a:pt x="5113" y="4927"/>
                </a:lnTo>
                <a:lnTo>
                  <a:pt x="5163" y="4924"/>
                </a:lnTo>
                <a:lnTo>
                  <a:pt x="5211" y="4923"/>
                </a:lnTo>
                <a:lnTo>
                  <a:pt x="5257" y="4924"/>
                </a:lnTo>
                <a:lnTo>
                  <a:pt x="5302" y="4926"/>
                </a:lnTo>
                <a:lnTo>
                  <a:pt x="5346" y="4930"/>
                </a:lnTo>
                <a:lnTo>
                  <a:pt x="5389" y="4935"/>
                </a:lnTo>
                <a:lnTo>
                  <a:pt x="5429" y="4941"/>
                </a:lnTo>
                <a:lnTo>
                  <a:pt x="5470" y="4949"/>
                </a:lnTo>
                <a:lnTo>
                  <a:pt x="5510" y="4958"/>
                </a:lnTo>
                <a:lnTo>
                  <a:pt x="5549" y="4967"/>
                </a:lnTo>
                <a:lnTo>
                  <a:pt x="5588" y="4978"/>
                </a:lnTo>
                <a:lnTo>
                  <a:pt x="5627" y="4989"/>
                </a:lnTo>
                <a:lnTo>
                  <a:pt x="5664" y="5002"/>
                </a:lnTo>
                <a:lnTo>
                  <a:pt x="5703" y="5014"/>
                </a:lnTo>
                <a:lnTo>
                  <a:pt x="5741" y="5028"/>
                </a:lnTo>
                <a:lnTo>
                  <a:pt x="5772" y="5039"/>
                </a:lnTo>
                <a:lnTo>
                  <a:pt x="5803" y="5052"/>
                </a:lnTo>
                <a:lnTo>
                  <a:pt x="5835" y="5065"/>
                </a:lnTo>
                <a:lnTo>
                  <a:pt x="5866" y="5080"/>
                </a:lnTo>
                <a:lnTo>
                  <a:pt x="5897" y="5097"/>
                </a:lnTo>
                <a:lnTo>
                  <a:pt x="5929" y="5114"/>
                </a:lnTo>
                <a:lnTo>
                  <a:pt x="5960" y="5131"/>
                </a:lnTo>
                <a:lnTo>
                  <a:pt x="5991" y="5149"/>
                </a:lnTo>
                <a:lnTo>
                  <a:pt x="6022" y="5169"/>
                </a:lnTo>
                <a:lnTo>
                  <a:pt x="6053" y="5189"/>
                </a:lnTo>
                <a:lnTo>
                  <a:pt x="6083" y="5210"/>
                </a:lnTo>
                <a:lnTo>
                  <a:pt x="6113" y="5231"/>
                </a:lnTo>
                <a:lnTo>
                  <a:pt x="6144" y="5253"/>
                </a:lnTo>
                <a:lnTo>
                  <a:pt x="6174" y="5276"/>
                </a:lnTo>
                <a:lnTo>
                  <a:pt x="6203" y="5299"/>
                </a:lnTo>
                <a:lnTo>
                  <a:pt x="6233" y="5322"/>
                </a:lnTo>
                <a:lnTo>
                  <a:pt x="6261" y="5346"/>
                </a:lnTo>
                <a:lnTo>
                  <a:pt x="6289" y="5371"/>
                </a:lnTo>
                <a:lnTo>
                  <a:pt x="6316" y="5395"/>
                </a:lnTo>
                <a:lnTo>
                  <a:pt x="6343" y="5420"/>
                </a:lnTo>
                <a:lnTo>
                  <a:pt x="6370" y="5445"/>
                </a:lnTo>
                <a:lnTo>
                  <a:pt x="6397" y="5471"/>
                </a:lnTo>
                <a:lnTo>
                  <a:pt x="6422" y="5496"/>
                </a:lnTo>
                <a:lnTo>
                  <a:pt x="6446" y="5522"/>
                </a:lnTo>
                <a:lnTo>
                  <a:pt x="6470" y="5548"/>
                </a:lnTo>
                <a:lnTo>
                  <a:pt x="6494" y="5574"/>
                </a:lnTo>
                <a:lnTo>
                  <a:pt x="6516" y="5600"/>
                </a:lnTo>
                <a:lnTo>
                  <a:pt x="6538" y="5626"/>
                </a:lnTo>
                <a:lnTo>
                  <a:pt x="6558" y="5652"/>
                </a:lnTo>
                <a:lnTo>
                  <a:pt x="6578" y="5677"/>
                </a:lnTo>
                <a:lnTo>
                  <a:pt x="6597" y="5702"/>
                </a:lnTo>
                <a:lnTo>
                  <a:pt x="6616" y="5727"/>
                </a:lnTo>
                <a:lnTo>
                  <a:pt x="6656" y="5786"/>
                </a:lnTo>
                <a:lnTo>
                  <a:pt x="6695" y="5845"/>
                </a:lnTo>
                <a:lnTo>
                  <a:pt x="6733" y="5906"/>
                </a:lnTo>
                <a:lnTo>
                  <a:pt x="6769" y="5968"/>
                </a:lnTo>
                <a:lnTo>
                  <a:pt x="6787" y="5999"/>
                </a:lnTo>
                <a:lnTo>
                  <a:pt x="6805" y="6030"/>
                </a:lnTo>
                <a:lnTo>
                  <a:pt x="6822" y="6063"/>
                </a:lnTo>
                <a:lnTo>
                  <a:pt x="6838" y="6095"/>
                </a:lnTo>
                <a:lnTo>
                  <a:pt x="6854" y="6128"/>
                </a:lnTo>
                <a:lnTo>
                  <a:pt x="6870" y="6161"/>
                </a:lnTo>
                <a:lnTo>
                  <a:pt x="6885" y="6196"/>
                </a:lnTo>
                <a:lnTo>
                  <a:pt x="6900" y="6229"/>
                </a:lnTo>
                <a:lnTo>
                  <a:pt x="6914" y="6265"/>
                </a:lnTo>
                <a:lnTo>
                  <a:pt x="6927" y="6300"/>
                </a:lnTo>
                <a:lnTo>
                  <a:pt x="6941" y="6336"/>
                </a:lnTo>
                <a:lnTo>
                  <a:pt x="6953" y="6372"/>
                </a:lnTo>
                <a:lnTo>
                  <a:pt x="6965" y="6410"/>
                </a:lnTo>
                <a:lnTo>
                  <a:pt x="6976" y="6448"/>
                </a:lnTo>
                <a:lnTo>
                  <a:pt x="6987" y="6485"/>
                </a:lnTo>
                <a:lnTo>
                  <a:pt x="6997" y="6525"/>
                </a:lnTo>
                <a:lnTo>
                  <a:pt x="7007" y="6565"/>
                </a:lnTo>
                <a:lnTo>
                  <a:pt x="7015" y="6604"/>
                </a:lnTo>
                <a:lnTo>
                  <a:pt x="7023" y="6646"/>
                </a:lnTo>
                <a:lnTo>
                  <a:pt x="7031" y="6688"/>
                </a:lnTo>
                <a:lnTo>
                  <a:pt x="7038" y="6731"/>
                </a:lnTo>
                <a:lnTo>
                  <a:pt x="7043" y="6774"/>
                </a:lnTo>
                <a:lnTo>
                  <a:pt x="7048" y="6818"/>
                </a:lnTo>
                <a:lnTo>
                  <a:pt x="7054" y="6863"/>
                </a:lnTo>
                <a:lnTo>
                  <a:pt x="7057" y="6910"/>
                </a:lnTo>
                <a:lnTo>
                  <a:pt x="7058" y="6957"/>
                </a:lnTo>
                <a:lnTo>
                  <a:pt x="7058" y="7004"/>
                </a:lnTo>
                <a:lnTo>
                  <a:pt x="7056" y="7051"/>
                </a:lnTo>
                <a:lnTo>
                  <a:pt x="7052" y="7097"/>
                </a:lnTo>
                <a:lnTo>
                  <a:pt x="7048" y="7143"/>
                </a:lnTo>
                <a:lnTo>
                  <a:pt x="7042" y="7189"/>
                </a:lnTo>
                <a:lnTo>
                  <a:pt x="7036" y="7234"/>
                </a:lnTo>
                <a:lnTo>
                  <a:pt x="7027" y="7277"/>
                </a:lnTo>
                <a:lnTo>
                  <a:pt x="7018" y="7320"/>
                </a:lnTo>
                <a:lnTo>
                  <a:pt x="7008" y="7360"/>
                </a:lnTo>
                <a:lnTo>
                  <a:pt x="6996" y="7399"/>
                </a:lnTo>
                <a:lnTo>
                  <a:pt x="6984" y="7437"/>
                </a:lnTo>
                <a:lnTo>
                  <a:pt x="6971" y="7472"/>
                </a:lnTo>
                <a:lnTo>
                  <a:pt x="6957" y="7506"/>
                </a:lnTo>
                <a:lnTo>
                  <a:pt x="6943" y="7537"/>
                </a:lnTo>
                <a:lnTo>
                  <a:pt x="6919" y="7585"/>
                </a:lnTo>
                <a:lnTo>
                  <a:pt x="6893" y="7632"/>
                </a:lnTo>
                <a:lnTo>
                  <a:pt x="6880" y="7655"/>
                </a:lnTo>
                <a:lnTo>
                  <a:pt x="6867" y="7678"/>
                </a:lnTo>
                <a:lnTo>
                  <a:pt x="6852" y="7701"/>
                </a:lnTo>
                <a:lnTo>
                  <a:pt x="6837" y="7723"/>
                </a:lnTo>
                <a:lnTo>
                  <a:pt x="6823" y="7745"/>
                </a:lnTo>
                <a:lnTo>
                  <a:pt x="6807" y="7766"/>
                </a:lnTo>
                <a:lnTo>
                  <a:pt x="6790" y="7787"/>
                </a:lnTo>
                <a:lnTo>
                  <a:pt x="6774" y="7808"/>
                </a:lnTo>
                <a:lnTo>
                  <a:pt x="6757" y="7828"/>
                </a:lnTo>
                <a:lnTo>
                  <a:pt x="6739" y="7848"/>
                </a:lnTo>
                <a:lnTo>
                  <a:pt x="6720" y="7867"/>
                </a:lnTo>
                <a:lnTo>
                  <a:pt x="6700" y="7886"/>
                </a:lnTo>
                <a:lnTo>
                  <a:pt x="6678" y="7905"/>
                </a:lnTo>
                <a:lnTo>
                  <a:pt x="6644" y="7935"/>
                </a:lnTo>
                <a:lnTo>
                  <a:pt x="6636" y="7944"/>
                </a:lnTo>
                <a:lnTo>
                  <a:pt x="6629" y="7951"/>
                </a:lnTo>
                <a:lnTo>
                  <a:pt x="6623" y="7959"/>
                </a:lnTo>
                <a:lnTo>
                  <a:pt x="6618" y="7967"/>
                </a:lnTo>
                <a:lnTo>
                  <a:pt x="6616" y="7974"/>
                </a:lnTo>
                <a:lnTo>
                  <a:pt x="6615" y="7980"/>
                </a:lnTo>
                <a:lnTo>
                  <a:pt x="6615" y="7983"/>
                </a:lnTo>
                <a:lnTo>
                  <a:pt x="6616" y="7987"/>
                </a:lnTo>
                <a:lnTo>
                  <a:pt x="6617" y="7989"/>
                </a:lnTo>
                <a:lnTo>
                  <a:pt x="6619" y="7991"/>
                </a:lnTo>
                <a:lnTo>
                  <a:pt x="6619" y="7999"/>
                </a:lnTo>
                <a:lnTo>
                  <a:pt x="10035" y="7999"/>
                </a:lnTo>
                <a:lnTo>
                  <a:pt x="10048" y="7970"/>
                </a:lnTo>
                <a:lnTo>
                  <a:pt x="10031" y="7954"/>
                </a:lnTo>
                <a:lnTo>
                  <a:pt x="10001" y="7925"/>
                </a:lnTo>
                <a:lnTo>
                  <a:pt x="9968" y="7895"/>
                </a:lnTo>
                <a:lnTo>
                  <a:pt x="9948" y="7875"/>
                </a:lnTo>
                <a:lnTo>
                  <a:pt x="9930" y="7857"/>
                </a:lnTo>
                <a:lnTo>
                  <a:pt x="9912" y="7838"/>
                </a:lnTo>
                <a:lnTo>
                  <a:pt x="9896" y="7818"/>
                </a:lnTo>
                <a:lnTo>
                  <a:pt x="9878" y="7798"/>
                </a:lnTo>
                <a:lnTo>
                  <a:pt x="9861" y="7777"/>
                </a:lnTo>
                <a:lnTo>
                  <a:pt x="9844" y="7756"/>
                </a:lnTo>
                <a:lnTo>
                  <a:pt x="9828" y="7734"/>
                </a:lnTo>
                <a:lnTo>
                  <a:pt x="9812" y="7711"/>
                </a:lnTo>
                <a:lnTo>
                  <a:pt x="9796" y="7688"/>
                </a:lnTo>
                <a:lnTo>
                  <a:pt x="9782" y="7665"/>
                </a:lnTo>
                <a:lnTo>
                  <a:pt x="9767" y="7641"/>
                </a:lnTo>
                <a:lnTo>
                  <a:pt x="9754" y="7618"/>
                </a:lnTo>
                <a:lnTo>
                  <a:pt x="9741" y="7593"/>
                </a:lnTo>
                <a:lnTo>
                  <a:pt x="9730" y="7570"/>
                </a:lnTo>
                <a:lnTo>
                  <a:pt x="9719" y="7546"/>
                </a:lnTo>
                <a:lnTo>
                  <a:pt x="9710" y="7523"/>
                </a:lnTo>
                <a:lnTo>
                  <a:pt x="9696" y="7490"/>
                </a:lnTo>
                <a:lnTo>
                  <a:pt x="9685" y="7455"/>
                </a:lnTo>
                <a:lnTo>
                  <a:pt x="9672" y="7420"/>
                </a:lnTo>
                <a:lnTo>
                  <a:pt x="9661" y="7381"/>
                </a:lnTo>
                <a:lnTo>
                  <a:pt x="9649" y="7343"/>
                </a:lnTo>
                <a:lnTo>
                  <a:pt x="9639" y="7302"/>
                </a:lnTo>
                <a:lnTo>
                  <a:pt x="9629" y="7261"/>
                </a:lnTo>
                <a:lnTo>
                  <a:pt x="9621" y="7218"/>
                </a:lnTo>
                <a:lnTo>
                  <a:pt x="9614" y="7174"/>
                </a:lnTo>
                <a:lnTo>
                  <a:pt x="9607" y="7129"/>
                </a:lnTo>
                <a:lnTo>
                  <a:pt x="9602" y="7084"/>
                </a:lnTo>
                <a:lnTo>
                  <a:pt x="9599" y="7038"/>
                </a:lnTo>
                <a:lnTo>
                  <a:pt x="9598" y="6991"/>
                </a:lnTo>
                <a:lnTo>
                  <a:pt x="9598" y="6944"/>
                </a:lnTo>
                <a:lnTo>
                  <a:pt x="9601" y="6896"/>
                </a:lnTo>
                <a:lnTo>
                  <a:pt x="9605" y="6848"/>
                </a:lnTo>
                <a:lnTo>
                  <a:pt x="9610" y="6804"/>
                </a:lnTo>
                <a:lnTo>
                  <a:pt x="9617" y="6760"/>
                </a:lnTo>
                <a:lnTo>
                  <a:pt x="9624" y="6717"/>
                </a:lnTo>
                <a:lnTo>
                  <a:pt x="9631" y="6674"/>
                </a:lnTo>
                <a:lnTo>
                  <a:pt x="9639" y="6634"/>
                </a:lnTo>
                <a:lnTo>
                  <a:pt x="9647" y="6593"/>
                </a:lnTo>
                <a:lnTo>
                  <a:pt x="9656" y="6552"/>
                </a:lnTo>
                <a:lnTo>
                  <a:pt x="9666" y="6513"/>
                </a:lnTo>
                <a:lnTo>
                  <a:pt x="9676" y="6475"/>
                </a:lnTo>
                <a:lnTo>
                  <a:pt x="9687" y="6437"/>
                </a:lnTo>
                <a:lnTo>
                  <a:pt x="9698" y="6400"/>
                </a:lnTo>
                <a:lnTo>
                  <a:pt x="9710" y="6363"/>
                </a:lnTo>
                <a:lnTo>
                  <a:pt x="9722" y="6326"/>
                </a:lnTo>
                <a:lnTo>
                  <a:pt x="9735" y="6291"/>
                </a:lnTo>
                <a:lnTo>
                  <a:pt x="9748" y="6255"/>
                </a:lnTo>
                <a:lnTo>
                  <a:pt x="9762" y="6221"/>
                </a:lnTo>
                <a:lnTo>
                  <a:pt x="9776" y="6187"/>
                </a:lnTo>
                <a:lnTo>
                  <a:pt x="9791" y="6154"/>
                </a:lnTo>
                <a:lnTo>
                  <a:pt x="9806" y="6120"/>
                </a:lnTo>
                <a:lnTo>
                  <a:pt x="9821" y="6088"/>
                </a:lnTo>
                <a:lnTo>
                  <a:pt x="9838" y="6056"/>
                </a:lnTo>
                <a:lnTo>
                  <a:pt x="9855" y="6023"/>
                </a:lnTo>
                <a:lnTo>
                  <a:pt x="9872" y="5992"/>
                </a:lnTo>
                <a:lnTo>
                  <a:pt x="9889" y="5960"/>
                </a:lnTo>
                <a:lnTo>
                  <a:pt x="9908" y="5930"/>
                </a:lnTo>
                <a:lnTo>
                  <a:pt x="9926" y="5900"/>
                </a:lnTo>
                <a:lnTo>
                  <a:pt x="9945" y="5869"/>
                </a:lnTo>
                <a:lnTo>
                  <a:pt x="9965" y="5839"/>
                </a:lnTo>
                <a:lnTo>
                  <a:pt x="10004" y="5781"/>
                </a:lnTo>
                <a:lnTo>
                  <a:pt x="10046" y="5722"/>
                </a:lnTo>
                <a:lnTo>
                  <a:pt x="10086" y="5671"/>
                </a:lnTo>
                <a:lnTo>
                  <a:pt x="10129" y="5616"/>
                </a:lnTo>
                <a:lnTo>
                  <a:pt x="10176" y="5562"/>
                </a:lnTo>
                <a:lnTo>
                  <a:pt x="10225" y="5508"/>
                </a:lnTo>
                <a:lnTo>
                  <a:pt x="10250" y="5482"/>
                </a:lnTo>
                <a:lnTo>
                  <a:pt x="10275" y="5455"/>
                </a:lnTo>
                <a:lnTo>
                  <a:pt x="10301" y="5430"/>
                </a:lnTo>
                <a:lnTo>
                  <a:pt x="10326" y="5406"/>
                </a:lnTo>
                <a:lnTo>
                  <a:pt x="10352" y="5382"/>
                </a:lnTo>
                <a:lnTo>
                  <a:pt x="10377" y="5360"/>
                </a:lnTo>
                <a:lnTo>
                  <a:pt x="10402" y="5339"/>
                </a:lnTo>
                <a:lnTo>
                  <a:pt x="10427" y="5320"/>
                </a:lnTo>
                <a:lnTo>
                  <a:pt x="10504" y="5262"/>
                </a:lnTo>
                <a:lnTo>
                  <a:pt x="10563" y="5218"/>
                </a:lnTo>
                <a:lnTo>
                  <a:pt x="10589" y="5199"/>
                </a:lnTo>
                <a:lnTo>
                  <a:pt x="10614" y="5183"/>
                </a:lnTo>
                <a:lnTo>
                  <a:pt x="10637" y="5168"/>
                </a:lnTo>
                <a:lnTo>
                  <a:pt x="10660" y="5154"/>
                </a:lnTo>
                <a:lnTo>
                  <a:pt x="10683" y="5141"/>
                </a:lnTo>
                <a:lnTo>
                  <a:pt x="10707" y="5127"/>
                </a:lnTo>
                <a:lnTo>
                  <a:pt x="10733" y="5115"/>
                </a:lnTo>
                <a:lnTo>
                  <a:pt x="10763" y="5100"/>
                </a:lnTo>
                <a:lnTo>
                  <a:pt x="10830" y="5068"/>
                </a:lnTo>
                <a:lnTo>
                  <a:pt x="10916" y="5027"/>
                </a:lnTo>
                <a:lnTo>
                  <a:pt x="10943" y="5016"/>
                </a:lnTo>
                <a:lnTo>
                  <a:pt x="10978" y="5003"/>
                </a:lnTo>
                <a:lnTo>
                  <a:pt x="11018" y="4990"/>
                </a:lnTo>
                <a:lnTo>
                  <a:pt x="11062" y="4977"/>
                </a:lnTo>
                <a:lnTo>
                  <a:pt x="11107" y="4965"/>
                </a:lnTo>
                <a:lnTo>
                  <a:pt x="11150" y="4955"/>
                </a:lnTo>
                <a:lnTo>
                  <a:pt x="11188" y="4946"/>
                </a:lnTo>
                <a:lnTo>
                  <a:pt x="11220" y="4941"/>
                </a:lnTo>
                <a:lnTo>
                  <a:pt x="11267" y="4936"/>
                </a:lnTo>
                <a:lnTo>
                  <a:pt x="11313" y="4932"/>
                </a:lnTo>
                <a:lnTo>
                  <a:pt x="11357" y="4928"/>
                </a:lnTo>
                <a:lnTo>
                  <a:pt x="11401" y="4926"/>
                </a:lnTo>
                <a:lnTo>
                  <a:pt x="11445" y="4925"/>
                </a:lnTo>
                <a:lnTo>
                  <a:pt x="11490" y="4926"/>
                </a:lnTo>
                <a:lnTo>
                  <a:pt x="11537" y="4928"/>
                </a:lnTo>
                <a:lnTo>
                  <a:pt x="11587" y="4932"/>
                </a:lnTo>
                <a:lnTo>
                  <a:pt x="11633" y="4937"/>
                </a:lnTo>
                <a:lnTo>
                  <a:pt x="11675" y="4943"/>
                </a:lnTo>
                <a:lnTo>
                  <a:pt x="11696" y="4947"/>
                </a:lnTo>
                <a:lnTo>
                  <a:pt x="11716" y="4951"/>
                </a:lnTo>
                <a:lnTo>
                  <a:pt x="11736" y="4957"/>
                </a:lnTo>
                <a:lnTo>
                  <a:pt x="11755" y="4962"/>
                </a:lnTo>
                <a:lnTo>
                  <a:pt x="11774" y="4967"/>
                </a:lnTo>
                <a:lnTo>
                  <a:pt x="11791" y="4973"/>
                </a:lnTo>
                <a:lnTo>
                  <a:pt x="11809" y="4981"/>
                </a:lnTo>
                <a:lnTo>
                  <a:pt x="11826" y="4988"/>
                </a:lnTo>
                <a:lnTo>
                  <a:pt x="11843" y="4996"/>
                </a:lnTo>
                <a:lnTo>
                  <a:pt x="11858" y="5005"/>
                </a:lnTo>
                <a:lnTo>
                  <a:pt x="11874" y="5014"/>
                </a:lnTo>
                <a:lnTo>
                  <a:pt x="11890" y="5025"/>
                </a:lnTo>
                <a:lnTo>
                  <a:pt x="11913" y="5041"/>
                </a:lnTo>
                <a:lnTo>
                  <a:pt x="11939" y="5063"/>
                </a:lnTo>
                <a:lnTo>
                  <a:pt x="11952" y="5076"/>
                </a:lnTo>
                <a:lnTo>
                  <a:pt x="11966" y="5089"/>
                </a:lnTo>
                <a:lnTo>
                  <a:pt x="11980" y="5103"/>
                </a:lnTo>
                <a:lnTo>
                  <a:pt x="11993" y="5118"/>
                </a:lnTo>
                <a:lnTo>
                  <a:pt x="12007" y="5133"/>
                </a:lnTo>
                <a:lnTo>
                  <a:pt x="12018" y="5149"/>
                </a:lnTo>
                <a:lnTo>
                  <a:pt x="12030" y="5165"/>
                </a:lnTo>
                <a:lnTo>
                  <a:pt x="12039" y="5180"/>
                </a:lnTo>
                <a:lnTo>
                  <a:pt x="12048" y="5196"/>
                </a:lnTo>
                <a:lnTo>
                  <a:pt x="12055" y="5212"/>
                </a:lnTo>
                <a:lnTo>
                  <a:pt x="12060" y="5226"/>
                </a:lnTo>
                <a:lnTo>
                  <a:pt x="12063" y="5242"/>
                </a:lnTo>
                <a:lnTo>
                  <a:pt x="12066" y="5241"/>
                </a:lnTo>
                <a:lnTo>
                  <a:pt x="12070" y="5239"/>
                </a:lnTo>
                <a:lnTo>
                  <a:pt x="12074" y="5237"/>
                </a:lnTo>
                <a:lnTo>
                  <a:pt x="12079" y="5234"/>
                </a:lnTo>
                <a:lnTo>
                  <a:pt x="12088" y="5226"/>
                </a:lnTo>
                <a:lnTo>
                  <a:pt x="12096" y="5216"/>
                </a:lnTo>
                <a:lnTo>
                  <a:pt x="12105" y="5204"/>
                </a:lnTo>
                <a:lnTo>
                  <a:pt x="12113" y="5192"/>
                </a:lnTo>
                <a:lnTo>
                  <a:pt x="12121" y="5177"/>
                </a:lnTo>
                <a:lnTo>
                  <a:pt x="12130" y="5163"/>
                </a:lnTo>
                <a:lnTo>
                  <a:pt x="12145" y="5131"/>
                </a:lnTo>
                <a:lnTo>
                  <a:pt x="12159" y="5102"/>
                </a:lnTo>
                <a:lnTo>
                  <a:pt x="12170" y="5075"/>
                </a:lnTo>
                <a:lnTo>
                  <a:pt x="12178" y="5055"/>
                </a:lnTo>
                <a:lnTo>
                  <a:pt x="12187" y="5025"/>
                </a:lnTo>
                <a:lnTo>
                  <a:pt x="12197" y="4995"/>
                </a:lnTo>
                <a:lnTo>
                  <a:pt x="12204" y="4967"/>
                </a:lnTo>
                <a:lnTo>
                  <a:pt x="12210" y="4938"/>
                </a:lnTo>
                <a:lnTo>
                  <a:pt x="12215" y="4908"/>
                </a:lnTo>
                <a:lnTo>
                  <a:pt x="12220" y="4875"/>
                </a:lnTo>
                <a:lnTo>
                  <a:pt x="12224" y="4841"/>
                </a:lnTo>
                <a:lnTo>
                  <a:pt x="12228" y="4803"/>
                </a:lnTo>
                <a:lnTo>
                  <a:pt x="12230" y="4784"/>
                </a:lnTo>
                <a:lnTo>
                  <a:pt x="12230" y="4766"/>
                </a:lnTo>
                <a:lnTo>
                  <a:pt x="12231" y="4749"/>
                </a:lnTo>
                <a:lnTo>
                  <a:pt x="12230" y="4731"/>
                </a:lnTo>
                <a:lnTo>
                  <a:pt x="12229" y="4714"/>
                </a:lnTo>
                <a:lnTo>
                  <a:pt x="12228" y="4697"/>
                </a:lnTo>
                <a:lnTo>
                  <a:pt x="12226" y="4682"/>
                </a:lnTo>
                <a:lnTo>
                  <a:pt x="12223" y="4665"/>
                </a:lnTo>
                <a:lnTo>
                  <a:pt x="12220" y="4650"/>
                </a:lnTo>
                <a:lnTo>
                  <a:pt x="12217" y="4635"/>
                </a:lnTo>
                <a:lnTo>
                  <a:pt x="12212" y="4620"/>
                </a:lnTo>
                <a:lnTo>
                  <a:pt x="12207" y="4605"/>
                </a:lnTo>
                <a:lnTo>
                  <a:pt x="12197" y="4577"/>
                </a:lnTo>
                <a:lnTo>
                  <a:pt x="12185" y="4551"/>
                </a:lnTo>
                <a:lnTo>
                  <a:pt x="12172" y="4526"/>
                </a:lnTo>
                <a:lnTo>
                  <a:pt x="12157" y="4502"/>
                </a:lnTo>
                <a:lnTo>
                  <a:pt x="12141" y="4479"/>
                </a:lnTo>
                <a:lnTo>
                  <a:pt x="12126" y="4457"/>
                </a:lnTo>
                <a:lnTo>
                  <a:pt x="12108" y="4436"/>
                </a:lnTo>
                <a:lnTo>
                  <a:pt x="12091" y="4416"/>
                </a:lnTo>
                <a:lnTo>
                  <a:pt x="12072" y="4397"/>
                </a:lnTo>
                <a:lnTo>
                  <a:pt x="12055" y="4380"/>
                </a:lnTo>
                <a:lnTo>
                  <a:pt x="12042" y="4368"/>
                </a:lnTo>
                <a:lnTo>
                  <a:pt x="12027" y="4357"/>
                </a:lnTo>
                <a:lnTo>
                  <a:pt x="12011" y="4344"/>
                </a:lnTo>
                <a:lnTo>
                  <a:pt x="11994" y="4333"/>
                </a:lnTo>
                <a:lnTo>
                  <a:pt x="11975" y="4322"/>
                </a:lnTo>
                <a:lnTo>
                  <a:pt x="11956" y="4311"/>
                </a:lnTo>
                <a:lnTo>
                  <a:pt x="11937" y="4300"/>
                </a:lnTo>
                <a:lnTo>
                  <a:pt x="11917" y="4290"/>
                </a:lnTo>
                <a:lnTo>
                  <a:pt x="11875" y="4270"/>
                </a:lnTo>
                <a:lnTo>
                  <a:pt x="11834" y="4253"/>
                </a:lnTo>
                <a:lnTo>
                  <a:pt x="11795" y="4238"/>
                </a:lnTo>
                <a:lnTo>
                  <a:pt x="11758" y="4227"/>
                </a:lnTo>
                <a:lnTo>
                  <a:pt x="11729" y="4220"/>
                </a:lnTo>
                <a:lnTo>
                  <a:pt x="11697" y="4211"/>
                </a:lnTo>
                <a:lnTo>
                  <a:pt x="11667" y="4204"/>
                </a:lnTo>
                <a:lnTo>
                  <a:pt x="11639" y="4196"/>
                </a:lnTo>
                <a:lnTo>
                  <a:pt x="11613" y="4187"/>
                </a:lnTo>
                <a:lnTo>
                  <a:pt x="11583" y="4181"/>
                </a:lnTo>
                <a:lnTo>
                  <a:pt x="11549" y="4176"/>
                </a:lnTo>
                <a:lnTo>
                  <a:pt x="11514" y="4170"/>
                </a:lnTo>
                <a:lnTo>
                  <a:pt x="11478" y="4166"/>
                </a:lnTo>
                <a:lnTo>
                  <a:pt x="11443" y="4162"/>
                </a:lnTo>
                <a:lnTo>
                  <a:pt x="11409" y="4158"/>
                </a:lnTo>
                <a:lnTo>
                  <a:pt x="11378" y="4155"/>
                </a:lnTo>
                <a:lnTo>
                  <a:pt x="11346" y="4152"/>
                </a:lnTo>
                <a:lnTo>
                  <a:pt x="11311" y="4149"/>
                </a:lnTo>
                <a:lnTo>
                  <a:pt x="11273" y="4147"/>
                </a:lnTo>
                <a:lnTo>
                  <a:pt x="11235" y="4145"/>
                </a:lnTo>
                <a:lnTo>
                  <a:pt x="11197" y="4144"/>
                </a:lnTo>
                <a:lnTo>
                  <a:pt x="11161" y="4141"/>
                </a:lnTo>
                <a:lnTo>
                  <a:pt x="11127" y="4138"/>
                </a:lnTo>
                <a:lnTo>
                  <a:pt x="11098" y="4134"/>
                </a:lnTo>
                <a:lnTo>
                  <a:pt x="11083" y="4131"/>
                </a:lnTo>
                <a:lnTo>
                  <a:pt x="11069" y="4130"/>
                </a:lnTo>
                <a:lnTo>
                  <a:pt x="11052" y="4128"/>
                </a:lnTo>
                <a:lnTo>
                  <a:pt x="11034" y="4128"/>
                </a:lnTo>
                <a:lnTo>
                  <a:pt x="10997" y="4127"/>
                </a:lnTo>
                <a:lnTo>
                  <a:pt x="10958" y="4127"/>
                </a:lnTo>
                <a:lnTo>
                  <a:pt x="10917" y="4128"/>
                </a:lnTo>
                <a:lnTo>
                  <a:pt x="10879" y="4128"/>
                </a:lnTo>
                <a:lnTo>
                  <a:pt x="10841" y="4128"/>
                </a:lnTo>
                <a:lnTo>
                  <a:pt x="10806" y="4127"/>
                </a:lnTo>
                <a:lnTo>
                  <a:pt x="10771" y="4124"/>
                </a:lnTo>
                <a:lnTo>
                  <a:pt x="10734" y="4123"/>
                </a:lnTo>
                <a:lnTo>
                  <a:pt x="10697" y="4122"/>
                </a:lnTo>
                <a:lnTo>
                  <a:pt x="10659" y="4122"/>
                </a:lnTo>
                <a:lnTo>
                  <a:pt x="10622" y="4123"/>
                </a:lnTo>
                <a:lnTo>
                  <a:pt x="10583" y="4123"/>
                </a:lnTo>
                <a:lnTo>
                  <a:pt x="10545" y="4123"/>
                </a:lnTo>
                <a:lnTo>
                  <a:pt x="10508" y="4123"/>
                </a:lnTo>
                <a:lnTo>
                  <a:pt x="10436" y="4124"/>
                </a:lnTo>
                <a:lnTo>
                  <a:pt x="10360" y="4126"/>
                </a:lnTo>
                <a:lnTo>
                  <a:pt x="10283" y="4127"/>
                </a:lnTo>
                <a:lnTo>
                  <a:pt x="10205" y="4128"/>
                </a:lnTo>
                <a:lnTo>
                  <a:pt x="10128" y="4129"/>
                </a:lnTo>
                <a:lnTo>
                  <a:pt x="10051" y="4128"/>
                </a:lnTo>
                <a:lnTo>
                  <a:pt x="10015" y="4127"/>
                </a:lnTo>
                <a:lnTo>
                  <a:pt x="9978" y="4126"/>
                </a:lnTo>
                <a:lnTo>
                  <a:pt x="9943" y="4123"/>
                </a:lnTo>
                <a:lnTo>
                  <a:pt x="9909" y="4121"/>
                </a:lnTo>
                <a:lnTo>
                  <a:pt x="9873" y="4119"/>
                </a:lnTo>
                <a:lnTo>
                  <a:pt x="9836" y="4117"/>
                </a:lnTo>
                <a:lnTo>
                  <a:pt x="9800" y="4116"/>
                </a:lnTo>
                <a:lnTo>
                  <a:pt x="9763" y="4115"/>
                </a:lnTo>
                <a:lnTo>
                  <a:pt x="9727" y="4114"/>
                </a:lnTo>
                <a:lnTo>
                  <a:pt x="9691" y="4113"/>
                </a:lnTo>
                <a:lnTo>
                  <a:pt x="9655" y="4112"/>
                </a:lnTo>
                <a:lnTo>
                  <a:pt x="9620" y="4110"/>
                </a:lnTo>
                <a:lnTo>
                  <a:pt x="9563" y="4106"/>
                </a:lnTo>
                <a:lnTo>
                  <a:pt x="9497" y="4100"/>
                </a:lnTo>
                <a:lnTo>
                  <a:pt x="9425" y="4093"/>
                </a:lnTo>
                <a:lnTo>
                  <a:pt x="9349" y="4086"/>
                </a:lnTo>
                <a:lnTo>
                  <a:pt x="9274" y="4076"/>
                </a:lnTo>
                <a:lnTo>
                  <a:pt x="9203" y="4066"/>
                </a:lnTo>
                <a:lnTo>
                  <a:pt x="9171" y="4061"/>
                </a:lnTo>
                <a:lnTo>
                  <a:pt x="9139" y="4054"/>
                </a:lnTo>
                <a:lnTo>
                  <a:pt x="9112" y="4048"/>
                </a:lnTo>
                <a:lnTo>
                  <a:pt x="9087" y="4042"/>
                </a:lnTo>
                <a:lnTo>
                  <a:pt x="9069" y="4038"/>
                </a:lnTo>
                <a:lnTo>
                  <a:pt x="9040" y="4028"/>
                </a:lnTo>
                <a:lnTo>
                  <a:pt x="9003" y="4018"/>
                </a:lnTo>
                <a:lnTo>
                  <a:pt x="8962" y="4006"/>
                </a:lnTo>
                <a:lnTo>
                  <a:pt x="8921" y="3995"/>
                </a:lnTo>
                <a:lnTo>
                  <a:pt x="8887" y="3985"/>
                </a:lnTo>
                <a:lnTo>
                  <a:pt x="8863" y="3979"/>
                </a:lnTo>
                <a:lnTo>
                  <a:pt x="8853" y="3976"/>
                </a:lnTo>
                <a:lnTo>
                  <a:pt x="8854" y="4001"/>
                </a:lnTo>
                <a:lnTo>
                  <a:pt x="8856" y="4026"/>
                </a:lnTo>
                <a:lnTo>
                  <a:pt x="8859" y="4052"/>
                </a:lnTo>
                <a:lnTo>
                  <a:pt x="8865" y="4077"/>
                </a:lnTo>
                <a:lnTo>
                  <a:pt x="8870" y="4103"/>
                </a:lnTo>
                <a:lnTo>
                  <a:pt x="8877" y="4128"/>
                </a:lnTo>
                <a:lnTo>
                  <a:pt x="8886" y="4153"/>
                </a:lnTo>
                <a:lnTo>
                  <a:pt x="8895" y="4178"/>
                </a:lnTo>
                <a:lnTo>
                  <a:pt x="8905" y="4203"/>
                </a:lnTo>
                <a:lnTo>
                  <a:pt x="8916" y="4227"/>
                </a:lnTo>
                <a:lnTo>
                  <a:pt x="8928" y="4252"/>
                </a:lnTo>
                <a:lnTo>
                  <a:pt x="8941" y="4276"/>
                </a:lnTo>
                <a:lnTo>
                  <a:pt x="8955" y="4300"/>
                </a:lnTo>
                <a:lnTo>
                  <a:pt x="8969" y="4324"/>
                </a:lnTo>
                <a:lnTo>
                  <a:pt x="8984" y="4347"/>
                </a:lnTo>
                <a:lnTo>
                  <a:pt x="8999" y="4370"/>
                </a:lnTo>
                <a:lnTo>
                  <a:pt x="9016" y="4393"/>
                </a:lnTo>
                <a:lnTo>
                  <a:pt x="9033" y="4416"/>
                </a:lnTo>
                <a:lnTo>
                  <a:pt x="9050" y="4438"/>
                </a:lnTo>
                <a:lnTo>
                  <a:pt x="9067" y="4459"/>
                </a:lnTo>
                <a:lnTo>
                  <a:pt x="9103" y="4501"/>
                </a:lnTo>
                <a:lnTo>
                  <a:pt x="9139" y="4541"/>
                </a:lnTo>
                <a:lnTo>
                  <a:pt x="9177" y="4578"/>
                </a:lnTo>
                <a:lnTo>
                  <a:pt x="9214" y="4614"/>
                </a:lnTo>
                <a:lnTo>
                  <a:pt x="9249" y="4646"/>
                </a:lnTo>
                <a:lnTo>
                  <a:pt x="9285" y="4675"/>
                </a:lnTo>
                <a:lnTo>
                  <a:pt x="9302" y="4690"/>
                </a:lnTo>
                <a:lnTo>
                  <a:pt x="9328" y="4710"/>
                </a:lnTo>
                <a:lnTo>
                  <a:pt x="9362" y="4733"/>
                </a:lnTo>
                <a:lnTo>
                  <a:pt x="9397" y="4758"/>
                </a:lnTo>
                <a:lnTo>
                  <a:pt x="9434" y="4782"/>
                </a:lnTo>
                <a:lnTo>
                  <a:pt x="9467" y="4802"/>
                </a:lnTo>
                <a:lnTo>
                  <a:pt x="9482" y="4809"/>
                </a:lnTo>
                <a:lnTo>
                  <a:pt x="9496" y="4816"/>
                </a:lnTo>
                <a:lnTo>
                  <a:pt x="9507" y="4820"/>
                </a:lnTo>
                <a:lnTo>
                  <a:pt x="9516" y="4821"/>
                </a:lnTo>
                <a:lnTo>
                  <a:pt x="9513" y="4826"/>
                </a:lnTo>
                <a:lnTo>
                  <a:pt x="9507" y="4834"/>
                </a:lnTo>
                <a:lnTo>
                  <a:pt x="9497" y="4847"/>
                </a:lnTo>
                <a:lnTo>
                  <a:pt x="9483" y="4862"/>
                </a:lnTo>
                <a:lnTo>
                  <a:pt x="9449" y="4897"/>
                </a:lnTo>
                <a:lnTo>
                  <a:pt x="9408" y="4938"/>
                </a:lnTo>
                <a:lnTo>
                  <a:pt x="9366" y="4980"/>
                </a:lnTo>
                <a:lnTo>
                  <a:pt x="9327" y="5019"/>
                </a:lnTo>
                <a:lnTo>
                  <a:pt x="9297" y="5051"/>
                </a:lnTo>
                <a:lnTo>
                  <a:pt x="9279" y="5071"/>
                </a:lnTo>
                <a:lnTo>
                  <a:pt x="9219" y="5148"/>
                </a:lnTo>
                <a:lnTo>
                  <a:pt x="9164" y="5217"/>
                </a:lnTo>
                <a:lnTo>
                  <a:pt x="9114" y="5282"/>
                </a:lnTo>
                <a:lnTo>
                  <a:pt x="9068" y="5346"/>
                </a:lnTo>
                <a:lnTo>
                  <a:pt x="9045" y="5378"/>
                </a:lnTo>
                <a:lnTo>
                  <a:pt x="9023" y="5412"/>
                </a:lnTo>
                <a:lnTo>
                  <a:pt x="9002" y="5446"/>
                </a:lnTo>
                <a:lnTo>
                  <a:pt x="8979" y="5482"/>
                </a:lnTo>
                <a:lnTo>
                  <a:pt x="8956" y="5519"/>
                </a:lnTo>
                <a:lnTo>
                  <a:pt x="8933" y="5559"/>
                </a:lnTo>
                <a:lnTo>
                  <a:pt x="8909" y="5602"/>
                </a:lnTo>
                <a:lnTo>
                  <a:pt x="8884" y="5648"/>
                </a:lnTo>
                <a:lnTo>
                  <a:pt x="8863" y="5689"/>
                </a:lnTo>
                <a:lnTo>
                  <a:pt x="8842" y="5729"/>
                </a:lnTo>
                <a:lnTo>
                  <a:pt x="8822" y="5770"/>
                </a:lnTo>
                <a:lnTo>
                  <a:pt x="8802" y="5810"/>
                </a:lnTo>
                <a:lnTo>
                  <a:pt x="8782" y="5851"/>
                </a:lnTo>
                <a:lnTo>
                  <a:pt x="8763" y="5891"/>
                </a:lnTo>
                <a:lnTo>
                  <a:pt x="8744" y="5933"/>
                </a:lnTo>
                <a:lnTo>
                  <a:pt x="8723" y="5974"/>
                </a:lnTo>
                <a:lnTo>
                  <a:pt x="8703" y="6016"/>
                </a:lnTo>
                <a:lnTo>
                  <a:pt x="8685" y="6058"/>
                </a:lnTo>
                <a:lnTo>
                  <a:pt x="8667" y="6102"/>
                </a:lnTo>
                <a:lnTo>
                  <a:pt x="8652" y="6145"/>
                </a:lnTo>
                <a:lnTo>
                  <a:pt x="8635" y="6190"/>
                </a:lnTo>
                <a:lnTo>
                  <a:pt x="8619" y="6235"/>
                </a:lnTo>
                <a:lnTo>
                  <a:pt x="8604" y="6279"/>
                </a:lnTo>
                <a:lnTo>
                  <a:pt x="8587" y="6323"/>
                </a:lnTo>
                <a:lnTo>
                  <a:pt x="8571" y="6363"/>
                </a:lnTo>
                <a:lnTo>
                  <a:pt x="8556" y="6408"/>
                </a:lnTo>
                <a:lnTo>
                  <a:pt x="8540" y="6456"/>
                </a:lnTo>
                <a:lnTo>
                  <a:pt x="8524" y="6506"/>
                </a:lnTo>
                <a:lnTo>
                  <a:pt x="8510" y="6557"/>
                </a:lnTo>
                <a:lnTo>
                  <a:pt x="8496" y="6607"/>
                </a:lnTo>
                <a:lnTo>
                  <a:pt x="8483" y="6655"/>
                </a:lnTo>
                <a:lnTo>
                  <a:pt x="8474" y="6697"/>
                </a:lnTo>
                <a:lnTo>
                  <a:pt x="8469" y="6720"/>
                </a:lnTo>
                <a:lnTo>
                  <a:pt x="8463" y="6745"/>
                </a:lnTo>
                <a:lnTo>
                  <a:pt x="8456" y="6769"/>
                </a:lnTo>
                <a:lnTo>
                  <a:pt x="8450" y="6794"/>
                </a:lnTo>
                <a:lnTo>
                  <a:pt x="8444" y="6819"/>
                </a:lnTo>
                <a:lnTo>
                  <a:pt x="8438" y="6844"/>
                </a:lnTo>
                <a:lnTo>
                  <a:pt x="8431" y="6868"/>
                </a:lnTo>
                <a:lnTo>
                  <a:pt x="8426" y="6893"/>
                </a:lnTo>
                <a:lnTo>
                  <a:pt x="8421" y="6918"/>
                </a:lnTo>
                <a:lnTo>
                  <a:pt x="8417" y="6944"/>
                </a:lnTo>
                <a:lnTo>
                  <a:pt x="8411" y="6971"/>
                </a:lnTo>
                <a:lnTo>
                  <a:pt x="8407" y="6998"/>
                </a:lnTo>
                <a:lnTo>
                  <a:pt x="8402" y="7024"/>
                </a:lnTo>
                <a:lnTo>
                  <a:pt x="8397" y="7049"/>
                </a:lnTo>
                <a:lnTo>
                  <a:pt x="8392" y="7074"/>
                </a:lnTo>
                <a:lnTo>
                  <a:pt x="8386" y="7098"/>
                </a:lnTo>
                <a:lnTo>
                  <a:pt x="8381" y="7129"/>
                </a:lnTo>
                <a:lnTo>
                  <a:pt x="8374" y="7183"/>
                </a:lnTo>
                <a:lnTo>
                  <a:pt x="8364" y="7252"/>
                </a:lnTo>
                <a:lnTo>
                  <a:pt x="8355" y="7328"/>
                </a:lnTo>
                <a:lnTo>
                  <a:pt x="8346" y="7402"/>
                </a:lnTo>
                <a:lnTo>
                  <a:pt x="8337" y="7465"/>
                </a:lnTo>
                <a:lnTo>
                  <a:pt x="8331" y="7511"/>
                </a:lnTo>
                <a:lnTo>
                  <a:pt x="8327" y="7529"/>
                </a:lnTo>
                <a:lnTo>
                  <a:pt x="8322" y="7462"/>
                </a:lnTo>
                <a:lnTo>
                  <a:pt x="8315" y="7395"/>
                </a:lnTo>
                <a:lnTo>
                  <a:pt x="8307" y="7326"/>
                </a:lnTo>
                <a:lnTo>
                  <a:pt x="8299" y="7256"/>
                </a:lnTo>
                <a:lnTo>
                  <a:pt x="8288" y="7186"/>
                </a:lnTo>
                <a:lnTo>
                  <a:pt x="8276" y="7115"/>
                </a:lnTo>
                <a:lnTo>
                  <a:pt x="8263" y="7042"/>
                </a:lnTo>
                <a:lnTo>
                  <a:pt x="8248" y="6970"/>
                </a:lnTo>
                <a:lnTo>
                  <a:pt x="8233" y="6897"/>
                </a:lnTo>
                <a:lnTo>
                  <a:pt x="8216" y="6824"/>
                </a:lnTo>
                <a:lnTo>
                  <a:pt x="8198" y="6751"/>
                </a:lnTo>
                <a:lnTo>
                  <a:pt x="8178" y="6678"/>
                </a:lnTo>
                <a:lnTo>
                  <a:pt x="8159" y="6603"/>
                </a:lnTo>
                <a:lnTo>
                  <a:pt x="8138" y="6530"/>
                </a:lnTo>
                <a:lnTo>
                  <a:pt x="8115" y="6457"/>
                </a:lnTo>
                <a:lnTo>
                  <a:pt x="8092" y="6384"/>
                </a:lnTo>
                <a:lnTo>
                  <a:pt x="8067" y="6312"/>
                </a:lnTo>
                <a:lnTo>
                  <a:pt x="8042" y="6240"/>
                </a:lnTo>
                <a:lnTo>
                  <a:pt x="8014" y="6168"/>
                </a:lnTo>
                <a:lnTo>
                  <a:pt x="7987" y="6098"/>
                </a:lnTo>
                <a:lnTo>
                  <a:pt x="7959" y="6028"/>
                </a:lnTo>
                <a:lnTo>
                  <a:pt x="7930" y="5959"/>
                </a:lnTo>
                <a:lnTo>
                  <a:pt x="7900" y="5891"/>
                </a:lnTo>
                <a:lnTo>
                  <a:pt x="7868" y="5826"/>
                </a:lnTo>
                <a:lnTo>
                  <a:pt x="7836" y="5760"/>
                </a:lnTo>
                <a:lnTo>
                  <a:pt x="7803" y="5696"/>
                </a:lnTo>
                <a:lnTo>
                  <a:pt x="7770" y="5634"/>
                </a:lnTo>
                <a:lnTo>
                  <a:pt x="7736" y="5573"/>
                </a:lnTo>
                <a:lnTo>
                  <a:pt x="7701" y="5514"/>
                </a:lnTo>
                <a:lnTo>
                  <a:pt x="7665" y="5456"/>
                </a:lnTo>
                <a:lnTo>
                  <a:pt x="7628" y="5401"/>
                </a:lnTo>
                <a:lnTo>
                  <a:pt x="7591" y="5348"/>
                </a:lnTo>
                <a:lnTo>
                  <a:pt x="7565" y="5312"/>
                </a:lnTo>
                <a:lnTo>
                  <a:pt x="7540" y="5277"/>
                </a:lnTo>
                <a:lnTo>
                  <a:pt x="7515" y="5242"/>
                </a:lnTo>
                <a:lnTo>
                  <a:pt x="7490" y="5208"/>
                </a:lnTo>
                <a:lnTo>
                  <a:pt x="7464" y="5173"/>
                </a:lnTo>
                <a:lnTo>
                  <a:pt x="7437" y="5139"/>
                </a:lnTo>
                <a:lnTo>
                  <a:pt x="7410" y="5105"/>
                </a:lnTo>
                <a:lnTo>
                  <a:pt x="7382" y="5073"/>
                </a:lnTo>
                <a:lnTo>
                  <a:pt x="7364" y="5054"/>
                </a:lnTo>
                <a:lnTo>
                  <a:pt x="7333" y="5023"/>
                </a:lnTo>
                <a:lnTo>
                  <a:pt x="7295" y="4983"/>
                </a:lnTo>
                <a:lnTo>
                  <a:pt x="7253" y="4940"/>
                </a:lnTo>
                <a:lnTo>
                  <a:pt x="7212" y="4897"/>
                </a:lnTo>
                <a:lnTo>
                  <a:pt x="7177" y="4861"/>
                </a:lnTo>
                <a:lnTo>
                  <a:pt x="7163" y="4846"/>
                </a:lnTo>
                <a:lnTo>
                  <a:pt x="7153" y="4833"/>
                </a:lnTo>
                <a:lnTo>
                  <a:pt x="7145" y="4825"/>
                </a:lnTo>
                <a:lnTo>
                  <a:pt x="7143" y="4821"/>
                </a:lnTo>
                <a:lnTo>
                  <a:pt x="7152" y="4820"/>
                </a:lnTo>
                <a:lnTo>
                  <a:pt x="7163" y="4816"/>
                </a:lnTo>
                <a:lnTo>
                  <a:pt x="7177" y="4809"/>
                </a:lnTo>
                <a:lnTo>
                  <a:pt x="7191" y="4802"/>
                </a:lnTo>
                <a:lnTo>
                  <a:pt x="7225" y="4782"/>
                </a:lnTo>
                <a:lnTo>
                  <a:pt x="7260" y="4758"/>
                </a:lnTo>
                <a:lnTo>
                  <a:pt x="7295" y="4734"/>
                </a:lnTo>
                <a:lnTo>
                  <a:pt x="7327" y="4710"/>
                </a:lnTo>
                <a:lnTo>
                  <a:pt x="7354" y="4690"/>
                </a:lnTo>
                <a:lnTo>
                  <a:pt x="7372" y="4677"/>
                </a:lnTo>
                <a:lnTo>
                  <a:pt x="7398" y="4656"/>
                </a:lnTo>
                <a:lnTo>
                  <a:pt x="7424" y="4634"/>
                </a:lnTo>
                <a:lnTo>
                  <a:pt x="7448" y="4611"/>
                </a:lnTo>
                <a:lnTo>
                  <a:pt x="7471" y="4588"/>
                </a:lnTo>
                <a:lnTo>
                  <a:pt x="7494" y="4565"/>
                </a:lnTo>
                <a:lnTo>
                  <a:pt x="7517" y="4541"/>
                </a:lnTo>
                <a:lnTo>
                  <a:pt x="7540" y="4516"/>
                </a:lnTo>
                <a:lnTo>
                  <a:pt x="7563" y="4491"/>
                </a:lnTo>
                <a:lnTo>
                  <a:pt x="7582" y="4470"/>
                </a:lnTo>
                <a:lnTo>
                  <a:pt x="7602" y="4447"/>
                </a:lnTo>
                <a:lnTo>
                  <a:pt x="7623" y="4421"/>
                </a:lnTo>
                <a:lnTo>
                  <a:pt x="7644" y="4394"/>
                </a:lnTo>
                <a:lnTo>
                  <a:pt x="7664" y="4365"/>
                </a:lnTo>
                <a:lnTo>
                  <a:pt x="7683" y="4335"/>
                </a:lnTo>
                <a:lnTo>
                  <a:pt x="7703" y="4303"/>
                </a:lnTo>
                <a:lnTo>
                  <a:pt x="7721" y="4270"/>
                </a:lnTo>
                <a:lnTo>
                  <a:pt x="7738" y="4236"/>
                </a:lnTo>
                <a:lnTo>
                  <a:pt x="7754" y="4201"/>
                </a:lnTo>
                <a:lnTo>
                  <a:pt x="7768" y="4164"/>
                </a:lnTo>
                <a:lnTo>
                  <a:pt x="7779" y="4128"/>
                </a:lnTo>
                <a:lnTo>
                  <a:pt x="7785" y="4109"/>
                </a:lnTo>
                <a:lnTo>
                  <a:pt x="7790" y="4090"/>
                </a:lnTo>
                <a:lnTo>
                  <a:pt x="7794" y="4071"/>
                </a:lnTo>
                <a:lnTo>
                  <a:pt x="7797" y="4052"/>
                </a:lnTo>
                <a:lnTo>
                  <a:pt x="7799" y="4034"/>
                </a:lnTo>
                <a:lnTo>
                  <a:pt x="7801" y="4015"/>
                </a:lnTo>
                <a:lnTo>
                  <a:pt x="7802" y="3995"/>
                </a:lnTo>
                <a:lnTo>
                  <a:pt x="7803" y="3976"/>
                </a:lnTo>
                <a:lnTo>
                  <a:pt x="7790" y="3978"/>
                </a:lnTo>
                <a:lnTo>
                  <a:pt x="7766" y="3985"/>
                </a:lnTo>
                <a:lnTo>
                  <a:pt x="7734" y="3994"/>
                </a:lnTo>
                <a:lnTo>
                  <a:pt x="7697" y="4005"/>
                </a:lnTo>
                <a:lnTo>
                  <a:pt x="7659" y="4016"/>
                </a:lnTo>
                <a:lnTo>
                  <a:pt x="7624" y="4026"/>
                </a:lnTo>
                <a:lnTo>
                  <a:pt x="7593" y="4036"/>
                </a:lnTo>
                <a:lnTo>
                  <a:pt x="7571" y="4041"/>
                </a:lnTo>
                <a:lnTo>
                  <a:pt x="7541" y="4047"/>
                </a:lnTo>
                <a:lnTo>
                  <a:pt x="7509" y="4054"/>
                </a:lnTo>
                <a:lnTo>
                  <a:pt x="7476" y="4061"/>
                </a:lnTo>
                <a:lnTo>
                  <a:pt x="7445" y="4066"/>
                </a:lnTo>
                <a:lnTo>
                  <a:pt x="7414" y="4070"/>
                </a:lnTo>
                <a:lnTo>
                  <a:pt x="7379" y="4074"/>
                </a:lnTo>
                <a:lnTo>
                  <a:pt x="7345" y="4080"/>
                </a:lnTo>
                <a:lnTo>
                  <a:pt x="7314" y="4085"/>
                </a:lnTo>
                <a:lnTo>
                  <a:pt x="7281" y="4090"/>
                </a:lnTo>
                <a:lnTo>
                  <a:pt x="7248" y="4093"/>
                </a:lnTo>
                <a:lnTo>
                  <a:pt x="7212" y="4096"/>
                </a:lnTo>
                <a:lnTo>
                  <a:pt x="7178" y="4098"/>
                </a:lnTo>
                <a:lnTo>
                  <a:pt x="7142" y="4101"/>
                </a:lnTo>
                <a:lnTo>
                  <a:pt x="7108" y="4104"/>
                </a:lnTo>
                <a:lnTo>
                  <a:pt x="7073" y="4107"/>
                </a:lnTo>
                <a:lnTo>
                  <a:pt x="7039" y="4111"/>
                </a:lnTo>
                <a:lnTo>
                  <a:pt x="7008" y="4115"/>
                </a:lnTo>
                <a:lnTo>
                  <a:pt x="6973" y="4118"/>
                </a:lnTo>
                <a:lnTo>
                  <a:pt x="6936" y="4119"/>
                </a:lnTo>
                <a:lnTo>
                  <a:pt x="6897" y="4120"/>
                </a:lnTo>
                <a:lnTo>
                  <a:pt x="6857" y="4120"/>
                </a:lnTo>
                <a:lnTo>
                  <a:pt x="6819" y="4120"/>
                </a:lnTo>
                <a:lnTo>
                  <a:pt x="6782" y="4120"/>
                </a:lnTo>
                <a:lnTo>
                  <a:pt x="6747" y="4121"/>
                </a:lnTo>
                <a:lnTo>
                  <a:pt x="6673" y="4122"/>
                </a:lnTo>
                <a:lnTo>
                  <a:pt x="6599" y="4123"/>
                </a:lnTo>
                <a:lnTo>
                  <a:pt x="6525" y="4124"/>
                </a:lnTo>
                <a:lnTo>
                  <a:pt x="6451" y="4126"/>
                </a:lnTo>
                <a:lnTo>
                  <a:pt x="6376" y="4126"/>
                </a:lnTo>
                <a:lnTo>
                  <a:pt x="6300" y="4126"/>
                </a:lnTo>
                <a:lnTo>
                  <a:pt x="6225" y="4127"/>
                </a:lnTo>
                <a:lnTo>
                  <a:pt x="6151" y="4127"/>
                </a:lnTo>
                <a:lnTo>
                  <a:pt x="6076" y="4127"/>
                </a:lnTo>
                <a:lnTo>
                  <a:pt x="6001" y="4127"/>
                </a:lnTo>
                <a:lnTo>
                  <a:pt x="5927" y="4127"/>
                </a:lnTo>
                <a:lnTo>
                  <a:pt x="5852" y="4128"/>
                </a:lnTo>
                <a:lnTo>
                  <a:pt x="5778" y="4128"/>
                </a:lnTo>
                <a:lnTo>
                  <a:pt x="5704" y="4129"/>
                </a:lnTo>
                <a:lnTo>
                  <a:pt x="5631" y="4131"/>
                </a:lnTo>
                <a:lnTo>
                  <a:pt x="5558" y="4132"/>
                </a:lnTo>
                <a:lnTo>
                  <a:pt x="5489" y="4135"/>
                </a:lnTo>
                <a:lnTo>
                  <a:pt x="5420" y="4139"/>
                </a:lnTo>
                <a:lnTo>
                  <a:pt x="5351" y="4144"/>
                </a:lnTo>
                <a:lnTo>
                  <a:pt x="5282" y="4151"/>
                </a:lnTo>
                <a:lnTo>
                  <a:pt x="5215" y="4159"/>
                </a:lnTo>
                <a:lnTo>
                  <a:pt x="5148" y="4169"/>
                </a:lnTo>
                <a:lnTo>
                  <a:pt x="5084" y="4181"/>
                </a:lnTo>
                <a:lnTo>
                  <a:pt x="5021" y="4195"/>
                </a:lnTo>
                <a:lnTo>
                  <a:pt x="4990" y="4202"/>
                </a:lnTo>
                <a:lnTo>
                  <a:pt x="4959" y="4210"/>
                </a:lnTo>
                <a:lnTo>
                  <a:pt x="4930" y="4219"/>
                </a:lnTo>
                <a:lnTo>
                  <a:pt x="4901" y="4227"/>
                </a:lnTo>
                <a:lnTo>
                  <a:pt x="4872" y="4237"/>
                </a:lnTo>
                <a:lnTo>
                  <a:pt x="4843" y="4247"/>
                </a:lnTo>
                <a:lnTo>
                  <a:pt x="4816" y="4257"/>
                </a:lnTo>
                <a:lnTo>
                  <a:pt x="4790" y="4269"/>
                </a:lnTo>
                <a:lnTo>
                  <a:pt x="4764" y="4280"/>
                </a:lnTo>
                <a:lnTo>
                  <a:pt x="4739" y="4292"/>
                </a:lnTo>
                <a:lnTo>
                  <a:pt x="4714" y="4305"/>
                </a:lnTo>
                <a:lnTo>
                  <a:pt x="4691" y="4318"/>
                </a:lnTo>
                <a:lnTo>
                  <a:pt x="4668" y="4333"/>
                </a:lnTo>
                <a:lnTo>
                  <a:pt x="4646" y="4347"/>
                </a:lnTo>
                <a:lnTo>
                  <a:pt x="4625" y="4362"/>
                </a:lnTo>
                <a:lnTo>
                  <a:pt x="4605" y="4378"/>
                </a:lnTo>
                <a:lnTo>
                  <a:pt x="4586" y="4394"/>
                </a:lnTo>
                <a:lnTo>
                  <a:pt x="4569" y="4411"/>
                </a:lnTo>
                <a:lnTo>
                  <a:pt x="4551" y="4431"/>
                </a:lnTo>
                <a:lnTo>
                  <a:pt x="4533" y="4451"/>
                </a:lnTo>
                <a:lnTo>
                  <a:pt x="4517" y="4473"/>
                </a:lnTo>
                <a:lnTo>
                  <a:pt x="4502" y="4496"/>
                </a:lnTo>
                <a:lnTo>
                  <a:pt x="4487" y="4521"/>
                </a:lnTo>
                <a:lnTo>
                  <a:pt x="4475" y="4547"/>
                </a:lnTo>
                <a:lnTo>
                  <a:pt x="4462" y="4574"/>
                </a:lnTo>
                <a:lnTo>
                  <a:pt x="4452" y="4602"/>
                </a:lnTo>
                <a:lnTo>
                  <a:pt x="4443" y="4632"/>
                </a:lnTo>
                <a:lnTo>
                  <a:pt x="4436" y="4663"/>
                </a:lnTo>
                <a:lnTo>
                  <a:pt x="4433" y="4679"/>
                </a:lnTo>
                <a:lnTo>
                  <a:pt x="4431" y="4695"/>
                </a:lnTo>
                <a:lnTo>
                  <a:pt x="4429" y="4712"/>
                </a:lnTo>
                <a:lnTo>
                  <a:pt x="4428" y="4729"/>
                </a:lnTo>
                <a:lnTo>
                  <a:pt x="4427" y="4746"/>
                </a:lnTo>
                <a:lnTo>
                  <a:pt x="4427" y="4763"/>
                </a:lnTo>
                <a:lnTo>
                  <a:pt x="4427" y="4781"/>
                </a:lnTo>
                <a:lnTo>
                  <a:pt x="4428" y="4799"/>
                </a:lnTo>
                <a:lnTo>
                  <a:pt x="4429" y="4821"/>
                </a:lnTo>
                <a:lnTo>
                  <a:pt x="4431" y="4843"/>
                </a:lnTo>
                <a:lnTo>
                  <a:pt x="4434" y="4866"/>
                </a:lnTo>
                <a:lnTo>
                  <a:pt x="4438" y="4890"/>
                </a:lnTo>
                <a:lnTo>
                  <a:pt x="4442" y="4913"/>
                </a:lnTo>
                <a:lnTo>
                  <a:pt x="4447" y="4937"/>
                </a:lnTo>
                <a:lnTo>
                  <a:pt x="4453" y="4961"/>
                </a:lnTo>
                <a:lnTo>
                  <a:pt x="4459" y="4985"/>
                </a:lnTo>
                <a:lnTo>
                  <a:pt x="4466" y="5009"/>
                </a:lnTo>
                <a:lnTo>
                  <a:pt x="4474" y="5032"/>
                </a:lnTo>
                <a:lnTo>
                  <a:pt x="4481" y="5055"/>
                </a:lnTo>
                <a:lnTo>
                  <a:pt x="4489" y="5077"/>
                </a:lnTo>
                <a:lnTo>
                  <a:pt x="4498" y="5098"/>
                </a:lnTo>
                <a:lnTo>
                  <a:pt x="4506" y="5118"/>
                </a:lnTo>
                <a:lnTo>
                  <a:pt x="4515" y="5137"/>
                </a:lnTo>
                <a:lnTo>
                  <a:pt x="4525" y="5155"/>
                </a:lnTo>
                <a:lnTo>
                  <a:pt x="4531" y="5167"/>
                </a:lnTo>
                <a:lnTo>
                  <a:pt x="4539" y="5179"/>
                </a:lnTo>
                <a:lnTo>
                  <a:pt x="4549" y="5191"/>
                </a:lnTo>
                <a:lnTo>
                  <a:pt x="4557" y="5202"/>
                </a:lnTo>
                <a:lnTo>
                  <a:pt x="4574" y="5224"/>
                </a:lnTo>
                <a:lnTo>
                  <a:pt x="4585" y="5242"/>
                </a:lnTo>
                <a:close/>
                <a:moveTo>
                  <a:pt x="6542" y="3546"/>
                </a:moveTo>
                <a:lnTo>
                  <a:pt x="6545" y="3540"/>
                </a:lnTo>
                <a:lnTo>
                  <a:pt x="6556" y="3521"/>
                </a:lnTo>
                <a:lnTo>
                  <a:pt x="6571" y="3496"/>
                </a:lnTo>
                <a:lnTo>
                  <a:pt x="6589" y="3466"/>
                </a:lnTo>
                <a:lnTo>
                  <a:pt x="6608" y="3434"/>
                </a:lnTo>
                <a:lnTo>
                  <a:pt x="6624" y="3405"/>
                </a:lnTo>
                <a:lnTo>
                  <a:pt x="6637" y="3382"/>
                </a:lnTo>
                <a:lnTo>
                  <a:pt x="6645" y="3368"/>
                </a:lnTo>
                <a:lnTo>
                  <a:pt x="6652" y="3349"/>
                </a:lnTo>
                <a:lnTo>
                  <a:pt x="6663" y="3324"/>
                </a:lnTo>
                <a:lnTo>
                  <a:pt x="6673" y="3295"/>
                </a:lnTo>
                <a:lnTo>
                  <a:pt x="6684" y="3264"/>
                </a:lnTo>
                <a:lnTo>
                  <a:pt x="6693" y="3232"/>
                </a:lnTo>
                <a:lnTo>
                  <a:pt x="6702" y="3201"/>
                </a:lnTo>
                <a:lnTo>
                  <a:pt x="6706" y="3188"/>
                </a:lnTo>
                <a:lnTo>
                  <a:pt x="6708" y="3174"/>
                </a:lnTo>
                <a:lnTo>
                  <a:pt x="6710" y="3162"/>
                </a:lnTo>
                <a:lnTo>
                  <a:pt x="6711" y="3151"/>
                </a:lnTo>
                <a:lnTo>
                  <a:pt x="6714" y="3112"/>
                </a:lnTo>
                <a:lnTo>
                  <a:pt x="6715" y="3076"/>
                </a:lnTo>
                <a:lnTo>
                  <a:pt x="6716" y="3042"/>
                </a:lnTo>
                <a:lnTo>
                  <a:pt x="6715" y="3011"/>
                </a:lnTo>
                <a:lnTo>
                  <a:pt x="6714" y="2981"/>
                </a:lnTo>
                <a:lnTo>
                  <a:pt x="6711" y="2952"/>
                </a:lnTo>
                <a:lnTo>
                  <a:pt x="6706" y="2926"/>
                </a:lnTo>
                <a:lnTo>
                  <a:pt x="6700" y="2902"/>
                </a:lnTo>
                <a:lnTo>
                  <a:pt x="6696" y="2890"/>
                </a:lnTo>
                <a:lnTo>
                  <a:pt x="6692" y="2878"/>
                </a:lnTo>
                <a:lnTo>
                  <a:pt x="6688" y="2867"/>
                </a:lnTo>
                <a:lnTo>
                  <a:pt x="6683" y="2856"/>
                </a:lnTo>
                <a:lnTo>
                  <a:pt x="6676" y="2846"/>
                </a:lnTo>
                <a:lnTo>
                  <a:pt x="6670" y="2835"/>
                </a:lnTo>
                <a:lnTo>
                  <a:pt x="6664" y="2825"/>
                </a:lnTo>
                <a:lnTo>
                  <a:pt x="6657" y="2814"/>
                </a:lnTo>
                <a:lnTo>
                  <a:pt x="6648" y="2805"/>
                </a:lnTo>
                <a:lnTo>
                  <a:pt x="6640" y="2795"/>
                </a:lnTo>
                <a:lnTo>
                  <a:pt x="6632" y="2785"/>
                </a:lnTo>
                <a:lnTo>
                  <a:pt x="6621" y="2776"/>
                </a:lnTo>
                <a:lnTo>
                  <a:pt x="6600" y="2757"/>
                </a:lnTo>
                <a:lnTo>
                  <a:pt x="6576" y="2739"/>
                </a:lnTo>
                <a:lnTo>
                  <a:pt x="6558" y="2728"/>
                </a:lnTo>
                <a:lnTo>
                  <a:pt x="6537" y="2716"/>
                </a:lnTo>
                <a:lnTo>
                  <a:pt x="6509" y="2704"/>
                </a:lnTo>
                <a:lnTo>
                  <a:pt x="6480" y="2692"/>
                </a:lnTo>
                <a:lnTo>
                  <a:pt x="6450" y="2682"/>
                </a:lnTo>
                <a:lnTo>
                  <a:pt x="6421" y="2673"/>
                </a:lnTo>
                <a:lnTo>
                  <a:pt x="6406" y="2670"/>
                </a:lnTo>
                <a:lnTo>
                  <a:pt x="6391" y="2667"/>
                </a:lnTo>
                <a:lnTo>
                  <a:pt x="6379" y="2666"/>
                </a:lnTo>
                <a:lnTo>
                  <a:pt x="6366" y="2666"/>
                </a:lnTo>
                <a:lnTo>
                  <a:pt x="6333" y="2665"/>
                </a:lnTo>
                <a:lnTo>
                  <a:pt x="6312" y="2664"/>
                </a:lnTo>
                <a:lnTo>
                  <a:pt x="6305" y="2665"/>
                </a:lnTo>
                <a:lnTo>
                  <a:pt x="6298" y="2665"/>
                </a:lnTo>
                <a:lnTo>
                  <a:pt x="6293" y="2667"/>
                </a:lnTo>
                <a:lnTo>
                  <a:pt x="6288" y="2670"/>
                </a:lnTo>
                <a:lnTo>
                  <a:pt x="6276" y="2681"/>
                </a:lnTo>
                <a:lnTo>
                  <a:pt x="6259" y="2698"/>
                </a:lnTo>
                <a:lnTo>
                  <a:pt x="6230" y="2726"/>
                </a:lnTo>
                <a:lnTo>
                  <a:pt x="6188" y="2763"/>
                </a:lnTo>
                <a:lnTo>
                  <a:pt x="6165" y="2784"/>
                </a:lnTo>
                <a:lnTo>
                  <a:pt x="6127" y="2819"/>
                </a:lnTo>
                <a:lnTo>
                  <a:pt x="6081" y="2862"/>
                </a:lnTo>
                <a:lnTo>
                  <a:pt x="6031" y="2909"/>
                </a:lnTo>
                <a:lnTo>
                  <a:pt x="5981" y="2954"/>
                </a:lnTo>
                <a:lnTo>
                  <a:pt x="5937" y="2992"/>
                </a:lnTo>
                <a:lnTo>
                  <a:pt x="5919" y="3008"/>
                </a:lnTo>
                <a:lnTo>
                  <a:pt x="5905" y="3019"/>
                </a:lnTo>
                <a:lnTo>
                  <a:pt x="5893" y="3028"/>
                </a:lnTo>
                <a:lnTo>
                  <a:pt x="5887" y="3031"/>
                </a:lnTo>
                <a:lnTo>
                  <a:pt x="5880" y="3027"/>
                </a:lnTo>
                <a:lnTo>
                  <a:pt x="5868" y="3016"/>
                </a:lnTo>
                <a:lnTo>
                  <a:pt x="5851" y="3003"/>
                </a:lnTo>
                <a:lnTo>
                  <a:pt x="5831" y="2985"/>
                </a:lnTo>
                <a:lnTo>
                  <a:pt x="5784" y="2942"/>
                </a:lnTo>
                <a:lnTo>
                  <a:pt x="5730" y="2893"/>
                </a:lnTo>
                <a:lnTo>
                  <a:pt x="5675" y="2842"/>
                </a:lnTo>
                <a:lnTo>
                  <a:pt x="5624" y="2794"/>
                </a:lnTo>
                <a:lnTo>
                  <a:pt x="5582" y="2756"/>
                </a:lnTo>
                <a:lnTo>
                  <a:pt x="5556" y="2732"/>
                </a:lnTo>
                <a:lnTo>
                  <a:pt x="5536" y="2712"/>
                </a:lnTo>
                <a:lnTo>
                  <a:pt x="5515" y="2690"/>
                </a:lnTo>
                <a:lnTo>
                  <a:pt x="5510" y="2685"/>
                </a:lnTo>
                <a:lnTo>
                  <a:pt x="5503" y="2681"/>
                </a:lnTo>
                <a:lnTo>
                  <a:pt x="5497" y="2676"/>
                </a:lnTo>
                <a:lnTo>
                  <a:pt x="5491" y="2672"/>
                </a:lnTo>
                <a:lnTo>
                  <a:pt x="5484" y="2669"/>
                </a:lnTo>
                <a:lnTo>
                  <a:pt x="5476" y="2667"/>
                </a:lnTo>
                <a:lnTo>
                  <a:pt x="5469" y="2666"/>
                </a:lnTo>
                <a:lnTo>
                  <a:pt x="5461" y="2665"/>
                </a:lnTo>
                <a:lnTo>
                  <a:pt x="5437" y="2666"/>
                </a:lnTo>
                <a:lnTo>
                  <a:pt x="5413" y="2667"/>
                </a:lnTo>
                <a:lnTo>
                  <a:pt x="5389" y="2670"/>
                </a:lnTo>
                <a:lnTo>
                  <a:pt x="5365" y="2673"/>
                </a:lnTo>
                <a:lnTo>
                  <a:pt x="5342" y="2679"/>
                </a:lnTo>
                <a:lnTo>
                  <a:pt x="5319" y="2685"/>
                </a:lnTo>
                <a:lnTo>
                  <a:pt x="5296" y="2692"/>
                </a:lnTo>
                <a:lnTo>
                  <a:pt x="5274" y="2699"/>
                </a:lnTo>
                <a:lnTo>
                  <a:pt x="5253" y="2709"/>
                </a:lnTo>
                <a:lnTo>
                  <a:pt x="5232" y="2719"/>
                </a:lnTo>
                <a:lnTo>
                  <a:pt x="5212" y="2732"/>
                </a:lnTo>
                <a:lnTo>
                  <a:pt x="5193" y="2744"/>
                </a:lnTo>
                <a:lnTo>
                  <a:pt x="5176" y="2758"/>
                </a:lnTo>
                <a:lnTo>
                  <a:pt x="5159" y="2774"/>
                </a:lnTo>
                <a:lnTo>
                  <a:pt x="5143" y="2790"/>
                </a:lnTo>
                <a:lnTo>
                  <a:pt x="5130" y="2808"/>
                </a:lnTo>
                <a:lnTo>
                  <a:pt x="5119" y="2822"/>
                </a:lnTo>
                <a:lnTo>
                  <a:pt x="5111" y="2835"/>
                </a:lnTo>
                <a:lnTo>
                  <a:pt x="5102" y="2850"/>
                </a:lnTo>
                <a:lnTo>
                  <a:pt x="5095" y="2865"/>
                </a:lnTo>
                <a:lnTo>
                  <a:pt x="5088" y="2879"/>
                </a:lnTo>
                <a:lnTo>
                  <a:pt x="5083" y="2894"/>
                </a:lnTo>
                <a:lnTo>
                  <a:pt x="5077" y="2910"/>
                </a:lnTo>
                <a:lnTo>
                  <a:pt x="5072" y="2925"/>
                </a:lnTo>
                <a:lnTo>
                  <a:pt x="5069" y="2941"/>
                </a:lnTo>
                <a:lnTo>
                  <a:pt x="5065" y="2957"/>
                </a:lnTo>
                <a:lnTo>
                  <a:pt x="5063" y="2972"/>
                </a:lnTo>
                <a:lnTo>
                  <a:pt x="5061" y="2988"/>
                </a:lnTo>
                <a:lnTo>
                  <a:pt x="5059" y="3004"/>
                </a:lnTo>
                <a:lnTo>
                  <a:pt x="5059" y="3020"/>
                </a:lnTo>
                <a:lnTo>
                  <a:pt x="5057" y="3037"/>
                </a:lnTo>
                <a:lnTo>
                  <a:pt x="5057" y="3053"/>
                </a:lnTo>
                <a:lnTo>
                  <a:pt x="5060" y="3086"/>
                </a:lnTo>
                <a:lnTo>
                  <a:pt x="5063" y="3119"/>
                </a:lnTo>
                <a:lnTo>
                  <a:pt x="5068" y="3152"/>
                </a:lnTo>
                <a:lnTo>
                  <a:pt x="5075" y="3186"/>
                </a:lnTo>
                <a:lnTo>
                  <a:pt x="5083" y="3219"/>
                </a:lnTo>
                <a:lnTo>
                  <a:pt x="5092" y="3252"/>
                </a:lnTo>
                <a:lnTo>
                  <a:pt x="5102" y="3284"/>
                </a:lnTo>
                <a:lnTo>
                  <a:pt x="5113" y="3316"/>
                </a:lnTo>
                <a:lnTo>
                  <a:pt x="5123" y="3344"/>
                </a:lnTo>
                <a:lnTo>
                  <a:pt x="5136" y="3371"/>
                </a:lnTo>
                <a:lnTo>
                  <a:pt x="5149" y="3398"/>
                </a:lnTo>
                <a:lnTo>
                  <a:pt x="5164" y="3425"/>
                </a:lnTo>
                <a:lnTo>
                  <a:pt x="5179" y="3451"/>
                </a:lnTo>
                <a:lnTo>
                  <a:pt x="5193" y="3476"/>
                </a:lnTo>
                <a:lnTo>
                  <a:pt x="5209" y="3500"/>
                </a:lnTo>
                <a:lnTo>
                  <a:pt x="5224" y="3523"/>
                </a:lnTo>
                <a:lnTo>
                  <a:pt x="5235" y="3541"/>
                </a:lnTo>
                <a:lnTo>
                  <a:pt x="5252" y="3565"/>
                </a:lnTo>
                <a:lnTo>
                  <a:pt x="5272" y="3592"/>
                </a:lnTo>
                <a:lnTo>
                  <a:pt x="5293" y="3622"/>
                </a:lnTo>
                <a:lnTo>
                  <a:pt x="5313" y="3651"/>
                </a:lnTo>
                <a:lnTo>
                  <a:pt x="5331" y="3677"/>
                </a:lnTo>
                <a:lnTo>
                  <a:pt x="5345" y="3698"/>
                </a:lnTo>
                <a:lnTo>
                  <a:pt x="5352" y="3712"/>
                </a:lnTo>
                <a:lnTo>
                  <a:pt x="6519" y="3712"/>
                </a:lnTo>
                <a:lnTo>
                  <a:pt x="6539" y="3708"/>
                </a:lnTo>
                <a:lnTo>
                  <a:pt x="6581" y="3704"/>
                </a:lnTo>
                <a:lnTo>
                  <a:pt x="6625" y="3700"/>
                </a:lnTo>
                <a:lnTo>
                  <a:pt x="6650" y="3697"/>
                </a:lnTo>
                <a:lnTo>
                  <a:pt x="6669" y="3696"/>
                </a:lnTo>
                <a:lnTo>
                  <a:pt x="6690" y="3694"/>
                </a:lnTo>
                <a:lnTo>
                  <a:pt x="6713" y="3691"/>
                </a:lnTo>
                <a:lnTo>
                  <a:pt x="6736" y="3687"/>
                </a:lnTo>
                <a:lnTo>
                  <a:pt x="6787" y="3677"/>
                </a:lnTo>
                <a:lnTo>
                  <a:pt x="6838" y="3667"/>
                </a:lnTo>
                <a:lnTo>
                  <a:pt x="6891" y="3654"/>
                </a:lnTo>
                <a:lnTo>
                  <a:pt x="6939" y="3640"/>
                </a:lnTo>
                <a:lnTo>
                  <a:pt x="6981" y="3628"/>
                </a:lnTo>
                <a:lnTo>
                  <a:pt x="7016" y="3616"/>
                </a:lnTo>
                <a:lnTo>
                  <a:pt x="7044" y="3605"/>
                </a:lnTo>
                <a:lnTo>
                  <a:pt x="7071" y="3594"/>
                </a:lnTo>
                <a:lnTo>
                  <a:pt x="7098" y="3583"/>
                </a:lnTo>
                <a:lnTo>
                  <a:pt x="7124" y="3571"/>
                </a:lnTo>
                <a:lnTo>
                  <a:pt x="7149" y="3560"/>
                </a:lnTo>
                <a:lnTo>
                  <a:pt x="7174" y="3547"/>
                </a:lnTo>
                <a:lnTo>
                  <a:pt x="7197" y="3535"/>
                </a:lnTo>
                <a:lnTo>
                  <a:pt x="7221" y="3522"/>
                </a:lnTo>
                <a:lnTo>
                  <a:pt x="7266" y="3496"/>
                </a:lnTo>
                <a:lnTo>
                  <a:pt x="7310" y="3467"/>
                </a:lnTo>
                <a:lnTo>
                  <a:pt x="7354" y="3437"/>
                </a:lnTo>
                <a:lnTo>
                  <a:pt x="7398" y="3404"/>
                </a:lnTo>
                <a:lnTo>
                  <a:pt x="7419" y="3387"/>
                </a:lnTo>
                <a:lnTo>
                  <a:pt x="7440" y="3372"/>
                </a:lnTo>
                <a:lnTo>
                  <a:pt x="7460" y="3354"/>
                </a:lnTo>
                <a:lnTo>
                  <a:pt x="7480" y="3336"/>
                </a:lnTo>
                <a:lnTo>
                  <a:pt x="7498" y="3318"/>
                </a:lnTo>
                <a:lnTo>
                  <a:pt x="7517" y="3300"/>
                </a:lnTo>
                <a:lnTo>
                  <a:pt x="7535" y="3281"/>
                </a:lnTo>
                <a:lnTo>
                  <a:pt x="7553" y="3262"/>
                </a:lnTo>
                <a:lnTo>
                  <a:pt x="7571" y="3242"/>
                </a:lnTo>
                <a:lnTo>
                  <a:pt x="7587" y="3221"/>
                </a:lnTo>
                <a:lnTo>
                  <a:pt x="7604" y="3200"/>
                </a:lnTo>
                <a:lnTo>
                  <a:pt x="7621" y="3179"/>
                </a:lnTo>
                <a:lnTo>
                  <a:pt x="7636" y="3158"/>
                </a:lnTo>
                <a:lnTo>
                  <a:pt x="7651" y="3135"/>
                </a:lnTo>
                <a:lnTo>
                  <a:pt x="7667" y="3113"/>
                </a:lnTo>
                <a:lnTo>
                  <a:pt x="7680" y="3090"/>
                </a:lnTo>
                <a:lnTo>
                  <a:pt x="7695" y="3067"/>
                </a:lnTo>
                <a:lnTo>
                  <a:pt x="7708" y="3043"/>
                </a:lnTo>
                <a:lnTo>
                  <a:pt x="7722" y="3019"/>
                </a:lnTo>
                <a:lnTo>
                  <a:pt x="7735" y="2995"/>
                </a:lnTo>
                <a:lnTo>
                  <a:pt x="7759" y="2945"/>
                </a:lnTo>
                <a:lnTo>
                  <a:pt x="7782" y="2894"/>
                </a:lnTo>
                <a:lnTo>
                  <a:pt x="7803" y="2842"/>
                </a:lnTo>
                <a:lnTo>
                  <a:pt x="7823" y="2787"/>
                </a:lnTo>
                <a:lnTo>
                  <a:pt x="7842" y="2731"/>
                </a:lnTo>
                <a:lnTo>
                  <a:pt x="7859" y="2674"/>
                </a:lnTo>
                <a:lnTo>
                  <a:pt x="8778" y="2674"/>
                </a:lnTo>
                <a:lnTo>
                  <a:pt x="8784" y="2706"/>
                </a:lnTo>
                <a:lnTo>
                  <a:pt x="8794" y="2738"/>
                </a:lnTo>
                <a:lnTo>
                  <a:pt x="8804" y="2773"/>
                </a:lnTo>
                <a:lnTo>
                  <a:pt x="8817" y="2807"/>
                </a:lnTo>
                <a:lnTo>
                  <a:pt x="8831" y="2843"/>
                </a:lnTo>
                <a:lnTo>
                  <a:pt x="8847" y="2879"/>
                </a:lnTo>
                <a:lnTo>
                  <a:pt x="8864" y="2915"/>
                </a:lnTo>
                <a:lnTo>
                  <a:pt x="8881" y="2950"/>
                </a:lnTo>
                <a:lnTo>
                  <a:pt x="8899" y="2986"/>
                </a:lnTo>
                <a:lnTo>
                  <a:pt x="8918" y="3020"/>
                </a:lnTo>
                <a:lnTo>
                  <a:pt x="8937" y="3053"/>
                </a:lnTo>
                <a:lnTo>
                  <a:pt x="8956" y="3084"/>
                </a:lnTo>
                <a:lnTo>
                  <a:pt x="8974" y="3113"/>
                </a:lnTo>
                <a:lnTo>
                  <a:pt x="8993" y="3142"/>
                </a:lnTo>
                <a:lnTo>
                  <a:pt x="9011" y="3166"/>
                </a:lnTo>
                <a:lnTo>
                  <a:pt x="9028" y="3189"/>
                </a:lnTo>
                <a:lnTo>
                  <a:pt x="9050" y="3216"/>
                </a:lnTo>
                <a:lnTo>
                  <a:pt x="9073" y="3242"/>
                </a:lnTo>
                <a:lnTo>
                  <a:pt x="9095" y="3268"/>
                </a:lnTo>
                <a:lnTo>
                  <a:pt x="9117" y="3292"/>
                </a:lnTo>
                <a:lnTo>
                  <a:pt x="9140" y="3316"/>
                </a:lnTo>
                <a:lnTo>
                  <a:pt x="9164" y="3339"/>
                </a:lnTo>
                <a:lnTo>
                  <a:pt x="9189" y="3361"/>
                </a:lnTo>
                <a:lnTo>
                  <a:pt x="9214" y="3383"/>
                </a:lnTo>
                <a:lnTo>
                  <a:pt x="9239" y="3403"/>
                </a:lnTo>
                <a:lnTo>
                  <a:pt x="9265" y="3424"/>
                </a:lnTo>
                <a:lnTo>
                  <a:pt x="9291" y="3444"/>
                </a:lnTo>
                <a:lnTo>
                  <a:pt x="9319" y="3463"/>
                </a:lnTo>
                <a:lnTo>
                  <a:pt x="9347" y="3482"/>
                </a:lnTo>
                <a:lnTo>
                  <a:pt x="9378" y="3500"/>
                </a:lnTo>
                <a:lnTo>
                  <a:pt x="9408" y="3518"/>
                </a:lnTo>
                <a:lnTo>
                  <a:pt x="9440" y="3536"/>
                </a:lnTo>
                <a:lnTo>
                  <a:pt x="9476" y="3555"/>
                </a:lnTo>
                <a:lnTo>
                  <a:pt x="9511" y="3572"/>
                </a:lnTo>
                <a:lnTo>
                  <a:pt x="9548" y="3589"/>
                </a:lnTo>
                <a:lnTo>
                  <a:pt x="9583" y="3604"/>
                </a:lnTo>
                <a:lnTo>
                  <a:pt x="9620" y="3617"/>
                </a:lnTo>
                <a:lnTo>
                  <a:pt x="9656" y="3630"/>
                </a:lnTo>
                <a:lnTo>
                  <a:pt x="9693" y="3641"/>
                </a:lnTo>
                <a:lnTo>
                  <a:pt x="9731" y="3652"/>
                </a:lnTo>
                <a:lnTo>
                  <a:pt x="9767" y="3661"/>
                </a:lnTo>
                <a:lnTo>
                  <a:pt x="9805" y="3670"/>
                </a:lnTo>
                <a:lnTo>
                  <a:pt x="9843" y="3677"/>
                </a:lnTo>
                <a:lnTo>
                  <a:pt x="9882" y="3683"/>
                </a:lnTo>
                <a:lnTo>
                  <a:pt x="9921" y="3690"/>
                </a:lnTo>
                <a:lnTo>
                  <a:pt x="9960" y="3694"/>
                </a:lnTo>
                <a:lnTo>
                  <a:pt x="10000" y="3699"/>
                </a:lnTo>
                <a:lnTo>
                  <a:pt x="10040" y="3702"/>
                </a:lnTo>
                <a:lnTo>
                  <a:pt x="10082" y="3705"/>
                </a:lnTo>
                <a:lnTo>
                  <a:pt x="10122" y="3707"/>
                </a:lnTo>
                <a:lnTo>
                  <a:pt x="10165" y="3709"/>
                </a:lnTo>
                <a:lnTo>
                  <a:pt x="10208" y="3710"/>
                </a:lnTo>
                <a:lnTo>
                  <a:pt x="10296" y="3713"/>
                </a:lnTo>
                <a:lnTo>
                  <a:pt x="10387" y="3714"/>
                </a:lnTo>
                <a:lnTo>
                  <a:pt x="10481" y="3713"/>
                </a:lnTo>
                <a:lnTo>
                  <a:pt x="10578" y="3713"/>
                </a:lnTo>
                <a:lnTo>
                  <a:pt x="10679" y="3712"/>
                </a:lnTo>
                <a:lnTo>
                  <a:pt x="10783" y="3712"/>
                </a:lnTo>
                <a:lnTo>
                  <a:pt x="11258" y="3712"/>
                </a:lnTo>
                <a:lnTo>
                  <a:pt x="11271" y="3710"/>
                </a:lnTo>
                <a:lnTo>
                  <a:pt x="11282" y="3708"/>
                </a:lnTo>
                <a:lnTo>
                  <a:pt x="11289" y="3705"/>
                </a:lnTo>
                <a:lnTo>
                  <a:pt x="11295" y="3700"/>
                </a:lnTo>
                <a:lnTo>
                  <a:pt x="11304" y="3686"/>
                </a:lnTo>
                <a:lnTo>
                  <a:pt x="11314" y="3670"/>
                </a:lnTo>
                <a:lnTo>
                  <a:pt x="11341" y="3633"/>
                </a:lnTo>
                <a:lnTo>
                  <a:pt x="11370" y="3590"/>
                </a:lnTo>
                <a:lnTo>
                  <a:pt x="11402" y="3543"/>
                </a:lnTo>
                <a:lnTo>
                  <a:pt x="11433" y="3494"/>
                </a:lnTo>
                <a:lnTo>
                  <a:pt x="11463" y="3444"/>
                </a:lnTo>
                <a:lnTo>
                  <a:pt x="11491" y="3396"/>
                </a:lnTo>
                <a:lnTo>
                  <a:pt x="11502" y="3373"/>
                </a:lnTo>
                <a:lnTo>
                  <a:pt x="11513" y="3351"/>
                </a:lnTo>
                <a:lnTo>
                  <a:pt x="11521" y="3330"/>
                </a:lnTo>
                <a:lnTo>
                  <a:pt x="11528" y="3311"/>
                </a:lnTo>
                <a:lnTo>
                  <a:pt x="11538" y="3280"/>
                </a:lnTo>
                <a:lnTo>
                  <a:pt x="11548" y="3243"/>
                </a:lnTo>
                <a:lnTo>
                  <a:pt x="11560" y="3202"/>
                </a:lnTo>
                <a:lnTo>
                  <a:pt x="11569" y="3160"/>
                </a:lnTo>
                <a:lnTo>
                  <a:pt x="11573" y="3138"/>
                </a:lnTo>
                <a:lnTo>
                  <a:pt x="11576" y="3116"/>
                </a:lnTo>
                <a:lnTo>
                  <a:pt x="11579" y="3093"/>
                </a:lnTo>
                <a:lnTo>
                  <a:pt x="11581" y="3071"/>
                </a:lnTo>
                <a:lnTo>
                  <a:pt x="11581" y="3049"/>
                </a:lnTo>
                <a:lnTo>
                  <a:pt x="11581" y="3027"/>
                </a:lnTo>
                <a:lnTo>
                  <a:pt x="11579" y="3006"/>
                </a:lnTo>
                <a:lnTo>
                  <a:pt x="11576" y="2986"/>
                </a:lnTo>
                <a:lnTo>
                  <a:pt x="11572" y="2963"/>
                </a:lnTo>
                <a:lnTo>
                  <a:pt x="11568" y="2943"/>
                </a:lnTo>
                <a:lnTo>
                  <a:pt x="11563" y="2923"/>
                </a:lnTo>
                <a:lnTo>
                  <a:pt x="11557" y="2904"/>
                </a:lnTo>
                <a:lnTo>
                  <a:pt x="11552" y="2888"/>
                </a:lnTo>
                <a:lnTo>
                  <a:pt x="11546" y="2871"/>
                </a:lnTo>
                <a:lnTo>
                  <a:pt x="11540" y="2856"/>
                </a:lnTo>
                <a:lnTo>
                  <a:pt x="11532" y="2842"/>
                </a:lnTo>
                <a:lnTo>
                  <a:pt x="11524" y="2828"/>
                </a:lnTo>
                <a:lnTo>
                  <a:pt x="11516" y="2814"/>
                </a:lnTo>
                <a:lnTo>
                  <a:pt x="11505" y="2802"/>
                </a:lnTo>
                <a:lnTo>
                  <a:pt x="11495" y="2789"/>
                </a:lnTo>
                <a:lnTo>
                  <a:pt x="11483" y="2778"/>
                </a:lnTo>
                <a:lnTo>
                  <a:pt x="11471" y="2766"/>
                </a:lnTo>
                <a:lnTo>
                  <a:pt x="11456" y="2755"/>
                </a:lnTo>
                <a:lnTo>
                  <a:pt x="11442" y="2743"/>
                </a:lnTo>
                <a:lnTo>
                  <a:pt x="11427" y="2734"/>
                </a:lnTo>
                <a:lnTo>
                  <a:pt x="11412" y="2725"/>
                </a:lnTo>
                <a:lnTo>
                  <a:pt x="11398" y="2716"/>
                </a:lnTo>
                <a:lnTo>
                  <a:pt x="11381" y="2708"/>
                </a:lnTo>
                <a:lnTo>
                  <a:pt x="11364" y="2701"/>
                </a:lnTo>
                <a:lnTo>
                  <a:pt x="11347" y="2693"/>
                </a:lnTo>
                <a:lnTo>
                  <a:pt x="11330" y="2688"/>
                </a:lnTo>
                <a:lnTo>
                  <a:pt x="11312" y="2683"/>
                </a:lnTo>
                <a:lnTo>
                  <a:pt x="11298" y="2680"/>
                </a:lnTo>
                <a:lnTo>
                  <a:pt x="11279" y="2675"/>
                </a:lnTo>
                <a:lnTo>
                  <a:pt x="11255" y="2670"/>
                </a:lnTo>
                <a:lnTo>
                  <a:pt x="11228" y="2666"/>
                </a:lnTo>
                <a:lnTo>
                  <a:pt x="11202" y="2664"/>
                </a:lnTo>
                <a:lnTo>
                  <a:pt x="11178" y="2663"/>
                </a:lnTo>
                <a:lnTo>
                  <a:pt x="11169" y="2663"/>
                </a:lnTo>
                <a:lnTo>
                  <a:pt x="11159" y="2665"/>
                </a:lnTo>
                <a:lnTo>
                  <a:pt x="11152" y="2667"/>
                </a:lnTo>
                <a:lnTo>
                  <a:pt x="11148" y="2670"/>
                </a:lnTo>
                <a:lnTo>
                  <a:pt x="11120" y="2696"/>
                </a:lnTo>
                <a:lnTo>
                  <a:pt x="11070" y="2742"/>
                </a:lnTo>
                <a:lnTo>
                  <a:pt x="11007" y="2801"/>
                </a:lnTo>
                <a:lnTo>
                  <a:pt x="10938" y="2864"/>
                </a:lnTo>
                <a:lnTo>
                  <a:pt x="10870" y="2925"/>
                </a:lnTo>
                <a:lnTo>
                  <a:pt x="10810" y="2979"/>
                </a:lnTo>
                <a:lnTo>
                  <a:pt x="10786" y="3000"/>
                </a:lnTo>
                <a:lnTo>
                  <a:pt x="10766" y="3016"/>
                </a:lnTo>
                <a:lnTo>
                  <a:pt x="10752" y="3027"/>
                </a:lnTo>
                <a:lnTo>
                  <a:pt x="10745" y="3031"/>
                </a:lnTo>
                <a:lnTo>
                  <a:pt x="10708" y="2997"/>
                </a:lnTo>
                <a:lnTo>
                  <a:pt x="10672" y="2964"/>
                </a:lnTo>
                <a:lnTo>
                  <a:pt x="10635" y="2931"/>
                </a:lnTo>
                <a:lnTo>
                  <a:pt x="10599" y="2897"/>
                </a:lnTo>
                <a:lnTo>
                  <a:pt x="10562" y="2864"/>
                </a:lnTo>
                <a:lnTo>
                  <a:pt x="10525" y="2830"/>
                </a:lnTo>
                <a:lnTo>
                  <a:pt x="10489" y="2797"/>
                </a:lnTo>
                <a:lnTo>
                  <a:pt x="10451" y="2764"/>
                </a:lnTo>
                <a:lnTo>
                  <a:pt x="10434" y="2749"/>
                </a:lnTo>
                <a:lnTo>
                  <a:pt x="10414" y="2732"/>
                </a:lnTo>
                <a:lnTo>
                  <a:pt x="10395" y="2715"/>
                </a:lnTo>
                <a:lnTo>
                  <a:pt x="10378" y="2698"/>
                </a:lnTo>
                <a:lnTo>
                  <a:pt x="10365" y="2686"/>
                </a:lnTo>
                <a:lnTo>
                  <a:pt x="10355" y="2675"/>
                </a:lnTo>
                <a:lnTo>
                  <a:pt x="10350" y="2672"/>
                </a:lnTo>
                <a:lnTo>
                  <a:pt x="10346" y="2669"/>
                </a:lnTo>
                <a:lnTo>
                  <a:pt x="10342" y="2667"/>
                </a:lnTo>
                <a:lnTo>
                  <a:pt x="10337" y="2665"/>
                </a:lnTo>
                <a:lnTo>
                  <a:pt x="10332" y="2664"/>
                </a:lnTo>
                <a:lnTo>
                  <a:pt x="10327" y="2663"/>
                </a:lnTo>
                <a:lnTo>
                  <a:pt x="10321" y="2663"/>
                </a:lnTo>
                <a:lnTo>
                  <a:pt x="10313" y="2663"/>
                </a:lnTo>
                <a:lnTo>
                  <a:pt x="10297" y="2665"/>
                </a:lnTo>
                <a:lnTo>
                  <a:pt x="10274" y="2667"/>
                </a:lnTo>
                <a:lnTo>
                  <a:pt x="10240" y="2671"/>
                </a:lnTo>
                <a:lnTo>
                  <a:pt x="10210" y="2676"/>
                </a:lnTo>
                <a:lnTo>
                  <a:pt x="10182" y="2684"/>
                </a:lnTo>
                <a:lnTo>
                  <a:pt x="10156" y="2691"/>
                </a:lnTo>
                <a:lnTo>
                  <a:pt x="10131" y="2701"/>
                </a:lnTo>
                <a:lnTo>
                  <a:pt x="10107" y="2711"/>
                </a:lnTo>
                <a:lnTo>
                  <a:pt x="10084" y="2724"/>
                </a:lnTo>
                <a:lnTo>
                  <a:pt x="10062" y="2738"/>
                </a:lnTo>
                <a:lnTo>
                  <a:pt x="10041" y="2755"/>
                </a:lnTo>
                <a:lnTo>
                  <a:pt x="10021" y="2772"/>
                </a:lnTo>
                <a:lnTo>
                  <a:pt x="10003" y="2790"/>
                </a:lnTo>
                <a:lnTo>
                  <a:pt x="9988" y="2809"/>
                </a:lnTo>
                <a:lnTo>
                  <a:pt x="9973" y="2830"/>
                </a:lnTo>
                <a:lnTo>
                  <a:pt x="9960" y="2851"/>
                </a:lnTo>
                <a:lnTo>
                  <a:pt x="9949" y="2874"/>
                </a:lnTo>
                <a:lnTo>
                  <a:pt x="9940" y="2898"/>
                </a:lnTo>
                <a:lnTo>
                  <a:pt x="9932" y="2924"/>
                </a:lnTo>
                <a:lnTo>
                  <a:pt x="9926" y="2950"/>
                </a:lnTo>
                <a:lnTo>
                  <a:pt x="9922" y="2979"/>
                </a:lnTo>
                <a:lnTo>
                  <a:pt x="9920" y="3009"/>
                </a:lnTo>
                <a:lnTo>
                  <a:pt x="9919" y="3040"/>
                </a:lnTo>
                <a:lnTo>
                  <a:pt x="9920" y="3074"/>
                </a:lnTo>
                <a:lnTo>
                  <a:pt x="9923" y="3108"/>
                </a:lnTo>
                <a:lnTo>
                  <a:pt x="9927" y="3145"/>
                </a:lnTo>
                <a:lnTo>
                  <a:pt x="9931" y="3170"/>
                </a:lnTo>
                <a:lnTo>
                  <a:pt x="9936" y="3196"/>
                </a:lnTo>
                <a:lnTo>
                  <a:pt x="9943" y="3223"/>
                </a:lnTo>
                <a:lnTo>
                  <a:pt x="9951" y="3250"/>
                </a:lnTo>
                <a:lnTo>
                  <a:pt x="9960" y="3279"/>
                </a:lnTo>
                <a:lnTo>
                  <a:pt x="9970" y="3307"/>
                </a:lnTo>
                <a:lnTo>
                  <a:pt x="9981" y="3335"/>
                </a:lnTo>
                <a:lnTo>
                  <a:pt x="9993" y="3362"/>
                </a:lnTo>
                <a:lnTo>
                  <a:pt x="10004" y="3390"/>
                </a:lnTo>
                <a:lnTo>
                  <a:pt x="10017" y="3416"/>
                </a:lnTo>
                <a:lnTo>
                  <a:pt x="10030" y="3441"/>
                </a:lnTo>
                <a:lnTo>
                  <a:pt x="10043" y="3465"/>
                </a:lnTo>
                <a:lnTo>
                  <a:pt x="10056" y="3487"/>
                </a:lnTo>
                <a:lnTo>
                  <a:pt x="10070" y="3507"/>
                </a:lnTo>
                <a:lnTo>
                  <a:pt x="10083" y="3525"/>
                </a:lnTo>
                <a:lnTo>
                  <a:pt x="10096" y="3541"/>
                </a:lnTo>
                <a:lnTo>
                  <a:pt x="10093" y="3543"/>
                </a:lnTo>
                <a:lnTo>
                  <a:pt x="10089" y="3544"/>
                </a:lnTo>
                <a:lnTo>
                  <a:pt x="10083" y="3545"/>
                </a:lnTo>
                <a:lnTo>
                  <a:pt x="10076" y="3545"/>
                </a:lnTo>
                <a:lnTo>
                  <a:pt x="10062" y="3544"/>
                </a:lnTo>
                <a:lnTo>
                  <a:pt x="10044" y="3542"/>
                </a:lnTo>
                <a:lnTo>
                  <a:pt x="10023" y="3538"/>
                </a:lnTo>
                <a:lnTo>
                  <a:pt x="10001" y="3533"/>
                </a:lnTo>
                <a:lnTo>
                  <a:pt x="9978" y="3526"/>
                </a:lnTo>
                <a:lnTo>
                  <a:pt x="9954" y="3519"/>
                </a:lnTo>
                <a:lnTo>
                  <a:pt x="9906" y="3505"/>
                </a:lnTo>
                <a:lnTo>
                  <a:pt x="9863" y="3491"/>
                </a:lnTo>
                <a:lnTo>
                  <a:pt x="9830" y="3479"/>
                </a:lnTo>
                <a:lnTo>
                  <a:pt x="9810" y="3472"/>
                </a:lnTo>
                <a:lnTo>
                  <a:pt x="9765" y="3453"/>
                </a:lnTo>
                <a:lnTo>
                  <a:pt x="9720" y="3432"/>
                </a:lnTo>
                <a:lnTo>
                  <a:pt x="9676" y="3410"/>
                </a:lnTo>
                <a:lnTo>
                  <a:pt x="9633" y="3386"/>
                </a:lnTo>
                <a:lnTo>
                  <a:pt x="9592" y="3360"/>
                </a:lnTo>
                <a:lnTo>
                  <a:pt x="9550" y="3333"/>
                </a:lnTo>
                <a:lnTo>
                  <a:pt x="9530" y="3318"/>
                </a:lnTo>
                <a:lnTo>
                  <a:pt x="9510" y="3304"/>
                </a:lnTo>
                <a:lnTo>
                  <a:pt x="9491" y="3288"/>
                </a:lnTo>
                <a:lnTo>
                  <a:pt x="9473" y="3272"/>
                </a:lnTo>
                <a:lnTo>
                  <a:pt x="9454" y="3257"/>
                </a:lnTo>
                <a:lnTo>
                  <a:pt x="9435" y="3240"/>
                </a:lnTo>
                <a:lnTo>
                  <a:pt x="9417" y="3223"/>
                </a:lnTo>
                <a:lnTo>
                  <a:pt x="9399" y="3207"/>
                </a:lnTo>
                <a:lnTo>
                  <a:pt x="9383" y="3189"/>
                </a:lnTo>
                <a:lnTo>
                  <a:pt x="9366" y="3171"/>
                </a:lnTo>
                <a:lnTo>
                  <a:pt x="9349" y="3152"/>
                </a:lnTo>
                <a:lnTo>
                  <a:pt x="9334" y="3133"/>
                </a:lnTo>
                <a:lnTo>
                  <a:pt x="9319" y="3115"/>
                </a:lnTo>
                <a:lnTo>
                  <a:pt x="9304" y="3095"/>
                </a:lnTo>
                <a:lnTo>
                  <a:pt x="9290" y="3075"/>
                </a:lnTo>
                <a:lnTo>
                  <a:pt x="9276" y="3054"/>
                </a:lnTo>
                <a:lnTo>
                  <a:pt x="9263" y="3033"/>
                </a:lnTo>
                <a:lnTo>
                  <a:pt x="9250" y="3012"/>
                </a:lnTo>
                <a:lnTo>
                  <a:pt x="9238" y="2991"/>
                </a:lnTo>
                <a:lnTo>
                  <a:pt x="9226" y="2969"/>
                </a:lnTo>
                <a:lnTo>
                  <a:pt x="9211" y="2940"/>
                </a:lnTo>
                <a:lnTo>
                  <a:pt x="9197" y="2909"/>
                </a:lnTo>
                <a:lnTo>
                  <a:pt x="9183" y="2876"/>
                </a:lnTo>
                <a:lnTo>
                  <a:pt x="9170" y="2843"/>
                </a:lnTo>
                <a:lnTo>
                  <a:pt x="9157" y="2808"/>
                </a:lnTo>
                <a:lnTo>
                  <a:pt x="9147" y="2773"/>
                </a:lnTo>
                <a:lnTo>
                  <a:pt x="9137" y="2737"/>
                </a:lnTo>
                <a:lnTo>
                  <a:pt x="9130" y="2702"/>
                </a:lnTo>
                <a:lnTo>
                  <a:pt x="9129" y="2693"/>
                </a:lnTo>
                <a:lnTo>
                  <a:pt x="9128" y="2685"/>
                </a:lnTo>
                <a:lnTo>
                  <a:pt x="9129" y="2676"/>
                </a:lnTo>
                <a:lnTo>
                  <a:pt x="9131" y="2668"/>
                </a:lnTo>
                <a:lnTo>
                  <a:pt x="9133" y="2661"/>
                </a:lnTo>
                <a:lnTo>
                  <a:pt x="9135" y="2653"/>
                </a:lnTo>
                <a:lnTo>
                  <a:pt x="9139" y="2646"/>
                </a:lnTo>
                <a:lnTo>
                  <a:pt x="9143" y="2639"/>
                </a:lnTo>
                <a:lnTo>
                  <a:pt x="9161" y="2612"/>
                </a:lnTo>
                <a:lnTo>
                  <a:pt x="9180" y="2584"/>
                </a:lnTo>
                <a:lnTo>
                  <a:pt x="9223" y="2512"/>
                </a:lnTo>
                <a:lnTo>
                  <a:pt x="9266" y="2441"/>
                </a:lnTo>
                <a:lnTo>
                  <a:pt x="9308" y="2369"/>
                </a:lnTo>
                <a:lnTo>
                  <a:pt x="9347" y="2297"/>
                </a:lnTo>
                <a:lnTo>
                  <a:pt x="9387" y="2224"/>
                </a:lnTo>
                <a:lnTo>
                  <a:pt x="9425" y="2150"/>
                </a:lnTo>
                <a:lnTo>
                  <a:pt x="9443" y="2111"/>
                </a:lnTo>
                <a:lnTo>
                  <a:pt x="9461" y="2072"/>
                </a:lnTo>
                <a:lnTo>
                  <a:pt x="9478" y="2033"/>
                </a:lnTo>
                <a:lnTo>
                  <a:pt x="9495" y="1994"/>
                </a:lnTo>
                <a:lnTo>
                  <a:pt x="9507" y="1962"/>
                </a:lnTo>
                <a:lnTo>
                  <a:pt x="9519" y="1928"/>
                </a:lnTo>
                <a:lnTo>
                  <a:pt x="9529" y="1892"/>
                </a:lnTo>
                <a:lnTo>
                  <a:pt x="9538" y="1856"/>
                </a:lnTo>
                <a:lnTo>
                  <a:pt x="9546" y="1816"/>
                </a:lnTo>
                <a:lnTo>
                  <a:pt x="9553" y="1776"/>
                </a:lnTo>
                <a:lnTo>
                  <a:pt x="9558" y="1737"/>
                </a:lnTo>
                <a:lnTo>
                  <a:pt x="9562" y="1696"/>
                </a:lnTo>
                <a:lnTo>
                  <a:pt x="9563" y="1655"/>
                </a:lnTo>
                <a:lnTo>
                  <a:pt x="9563" y="1614"/>
                </a:lnTo>
                <a:lnTo>
                  <a:pt x="9562" y="1594"/>
                </a:lnTo>
                <a:lnTo>
                  <a:pt x="9561" y="1575"/>
                </a:lnTo>
                <a:lnTo>
                  <a:pt x="9559" y="1555"/>
                </a:lnTo>
                <a:lnTo>
                  <a:pt x="9556" y="1535"/>
                </a:lnTo>
                <a:lnTo>
                  <a:pt x="9553" y="1516"/>
                </a:lnTo>
                <a:lnTo>
                  <a:pt x="9549" y="1497"/>
                </a:lnTo>
                <a:lnTo>
                  <a:pt x="9545" y="1479"/>
                </a:lnTo>
                <a:lnTo>
                  <a:pt x="9539" y="1462"/>
                </a:lnTo>
                <a:lnTo>
                  <a:pt x="9533" y="1444"/>
                </a:lnTo>
                <a:lnTo>
                  <a:pt x="9527" y="1427"/>
                </a:lnTo>
                <a:lnTo>
                  <a:pt x="9520" y="1411"/>
                </a:lnTo>
                <a:lnTo>
                  <a:pt x="9511" y="1396"/>
                </a:lnTo>
                <a:lnTo>
                  <a:pt x="9502" y="1380"/>
                </a:lnTo>
                <a:lnTo>
                  <a:pt x="9494" y="1366"/>
                </a:lnTo>
                <a:lnTo>
                  <a:pt x="9483" y="1352"/>
                </a:lnTo>
                <a:lnTo>
                  <a:pt x="9474" y="1338"/>
                </a:lnTo>
                <a:lnTo>
                  <a:pt x="9463" y="1326"/>
                </a:lnTo>
                <a:lnTo>
                  <a:pt x="9454" y="1313"/>
                </a:lnTo>
                <a:lnTo>
                  <a:pt x="9442" y="1302"/>
                </a:lnTo>
                <a:lnTo>
                  <a:pt x="9432" y="1290"/>
                </a:lnTo>
                <a:lnTo>
                  <a:pt x="9420" y="1279"/>
                </a:lnTo>
                <a:lnTo>
                  <a:pt x="9408" y="1268"/>
                </a:lnTo>
                <a:lnTo>
                  <a:pt x="9396" y="1259"/>
                </a:lnTo>
                <a:lnTo>
                  <a:pt x="9384" y="1248"/>
                </a:lnTo>
                <a:lnTo>
                  <a:pt x="9370" y="1240"/>
                </a:lnTo>
                <a:lnTo>
                  <a:pt x="9357" y="1231"/>
                </a:lnTo>
                <a:lnTo>
                  <a:pt x="9343" y="1222"/>
                </a:lnTo>
                <a:lnTo>
                  <a:pt x="9330" y="1215"/>
                </a:lnTo>
                <a:lnTo>
                  <a:pt x="9300" y="1200"/>
                </a:lnTo>
                <a:lnTo>
                  <a:pt x="9269" y="1187"/>
                </a:lnTo>
                <a:lnTo>
                  <a:pt x="9237" y="1175"/>
                </a:lnTo>
                <a:lnTo>
                  <a:pt x="9202" y="1165"/>
                </a:lnTo>
                <a:lnTo>
                  <a:pt x="9167" y="1155"/>
                </a:lnTo>
                <a:lnTo>
                  <a:pt x="9128" y="1147"/>
                </a:lnTo>
                <a:lnTo>
                  <a:pt x="9088" y="1140"/>
                </a:lnTo>
                <a:lnTo>
                  <a:pt x="9047" y="1134"/>
                </a:lnTo>
                <a:lnTo>
                  <a:pt x="9028" y="1132"/>
                </a:lnTo>
                <a:lnTo>
                  <a:pt x="9006" y="1131"/>
                </a:lnTo>
                <a:lnTo>
                  <a:pt x="8983" y="1129"/>
                </a:lnTo>
                <a:lnTo>
                  <a:pt x="8962" y="1129"/>
                </a:lnTo>
                <a:lnTo>
                  <a:pt x="8947" y="1129"/>
                </a:lnTo>
                <a:lnTo>
                  <a:pt x="8937" y="1130"/>
                </a:lnTo>
                <a:lnTo>
                  <a:pt x="8929" y="1132"/>
                </a:lnTo>
                <a:lnTo>
                  <a:pt x="8923" y="1135"/>
                </a:lnTo>
                <a:lnTo>
                  <a:pt x="8915" y="1145"/>
                </a:lnTo>
                <a:lnTo>
                  <a:pt x="8903" y="1161"/>
                </a:lnTo>
                <a:lnTo>
                  <a:pt x="8654" y="1453"/>
                </a:lnTo>
                <a:lnTo>
                  <a:pt x="8630" y="1484"/>
                </a:lnTo>
                <a:lnTo>
                  <a:pt x="8588" y="1533"/>
                </a:lnTo>
                <a:lnTo>
                  <a:pt x="8537" y="1595"/>
                </a:lnTo>
                <a:lnTo>
                  <a:pt x="8479" y="1663"/>
                </a:lnTo>
                <a:lnTo>
                  <a:pt x="8423" y="1730"/>
                </a:lnTo>
                <a:lnTo>
                  <a:pt x="8373" y="1788"/>
                </a:lnTo>
                <a:lnTo>
                  <a:pt x="8352" y="1811"/>
                </a:lnTo>
                <a:lnTo>
                  <a:pt x="8335" y="1829"/>
                </a:lnTo>
                <a:lnTo>
                  <a:pt x="8323" y="1841"/>
                </a:lnTo>
                <a:lnTo>
                  <a:pt x="8315" y="1846"/>
                </a:lnTo>
                <a:lnTo>
                  <a:pt x="8306" y="1831"/>
                </a:lnTo>
                <a:lnTo>
                  <a:pt x="8288" y="1808"/>
                </a:lnTo>
                <a:lnTo>
                  <a:pt x="8265" y="1780"/>
                </a:lnTo>
                <a:lnTo>
                  <a:pt x="8240" y="1751"/>
                </a:lnTo>
                <a:lnTo>
                  <a:pt x="8214" y="1722"/>
                </a:lnTo>
                <a:lnTo>
                  <a:pt x="8189" y="1694"/>
                </a:lnTo>
                <a:lnTo>
                  <a:pt x="8168" y="1670"/>
                </a:lnTo>
                <a:lnTo>
                  <a:pt x="8152" y="1652"/>
                </a:lnTo>
                <a:lnTo>
                  <a:pt x="8131" y="1628"/>
                </a:lnTo>
                <a:lnTo>
                  <a:pt x="8111" y="1603"/>
                </a:lnTo>
                <a:lnTo>
                  <a:pt x="8090" y="1579"/>
                </a:lnTo>
                <a:lnTo>
                  <a:pt x="8070" y="1554"/>
                </a:lnTo>
                <a:lnTo>
                  <a:pt x="8049" y="1530"/>
                </a:lnTo>
                <a:lnTo>
                  <a:pt x="8028" y="1506"/>
                </a:lnTo>
                <a:lnTo>
                  <a:pt x="8007" y="1480"/>
                </a:lnTo>
                <a:lnTo>
                  <a:pt x="7986" y="1456"/>
                </a:lnTo>
                <a:lnTo>
                  <a:pt x="7965" y="1432"/>
                </a:lnTo>
                <a:lnTo>
                  <a:pt x="7945" y="1408"/>
                </a:lnTo>
                <a:lnTo>
                  <a:pt x="7923" y="1384"/>
                </a:lnTo>
                <a:lnTo>
                  <a:pt x="7902" y="1359"/>
                </a:lnTo>
                <a:lnTo>
                  <a:pt x="7880" y="1334"/>
                </a:lnTo>
                <a:lnTo>
                  <a:pt x="7859" y="1310"/>
                </a:lnTo>
                <a:lnTo>
                  <a:pt x="7839" y="1285"/>
                </a:lnTo>
                <a:lnTo>
                  <a:pt x="7819" y="1261"/>
                </a:lnTo>
                <a:lnTo>
                  <a:pt x="7798" y="1236"/>
                </a:lnTo>
                <a:lnTo>
                  <a:pt x="7777" y="1212"/>
                </a:lnTo>
                <a:lnTo>
                  <a:pt x="7756" y="1188"/>
                </a:lnTo>
                <a:lnTo>
                  <a:pt x="7736" y="1163"/>
                </a:lnTo>
                <a:lnTo>
                  <a:pt x="7725" y="1148"/>
                </a:lnTo>
                <a:lnTo>
                  <a:pt x="7716" y="1136"/>
                </a:lnTo>
                <a:lnTo>
                  <a:pt x="7711" y="1133"/>
                </a:lnTo>
                <a:lnTo>
                  <a:pt x="7702" y="1131"/>
                </a:lnTo>
                <a:lnTo>
                  <a:pt x="7692" y="1129"/>
                </a:lnTo>
                <a:lnTo>
                  <a:pt x="7678" y="1129"/>
                </a:lnTo>
                <a:lnTo>
                  <a:pt x="7655" y="1129"/>
                </a:lnTo>
                <a:lnTo>
                  <a:pt x="7632" y="1130"/>
                </a:lnTo>
                <a:lnTo>
                  <a:pt x="7610" y="1130"/>
                </a:lnTo>
                <a:lnTo>
                  <a:pt x="7589" y="1132"/>
                </a:lnTo>
                <a:lnTo>
                  <a:pt x="7547" y="1138"/>
                </a:lnTo>
                <a:lnTo>
                  <a:pt x="7506" y="1144"/>
                </a:lnTo>
                <a:lnTo>
                  <a:pt x="7466" y="1153"/>
                </a:lnTo>
                <a:lnTo>
                  <a:pt x="7430" y="1163"/>
                </a:lnTo>
                <a:lnTo>
                  <a:pt x="7394" y="1175"/>
                </a:lnTo>
                <a:lnTo>
                  <a:pt x="7361" y="1189"/>
                </a:lnTo>
                <a:lnTo>
                  <a:pt x="7328" y="1204"/>
                </a:lnTo>
                <a:lnTo>
                  <a:pt x="7298" y="1221"/>
                </a:lnTo>
                <a:lnTo>
                  <a:pt x="7270" y="1239"/>
                </a:lnTo>
                <a:lnTo>
                  <a:pt x="7244" y="1259"/>
                </a:lnTo>
                <a:lnTo>
                  <a:pt x="7220" y="1280"/>
                </a:lnTo>
                <a:lnTo>
                  <a:pt x="7197" y="1303"/>
                </a:lnTo>
                <a:lnTo>
                  <a:pt x="7176" y="1327"/>
                </a:lnTo>
                <a:lnTo>
                  <a:pt x="7157" y="1352"/>
                </a:lnTo>
                <a:lnTo>
                  <a:pt x="7140" y="1379"/>
                </a:lnTo>
                <a:lnTo>
                  <a:pt x="7126" y="1406"/>
                </a:lnTo>
                <a:lnTo>
                  <a:pt x="7112" y="1435"/>
                </a:lnTo>
                <a:lnTo>
                  <a:pt x="7101" y="1466"/>
                </a:lnTo>
                <a:lnTo>
                  <a:pt x="7091" y="1497"/>
                </a:lnTo>
                <a:lnTo>
                  <a:pt x="7084" y="1530"/>
                </a:lnTo>
                <a:lnTo>
                  <a:pt x="7078" y="1564"/>
                </a:lnTo>
                <a:lnTo>
                  <a:pt x="7074" y="1599"/>
                </a:lnTo>
                <a:lnTo>
                  <a:pt x="7072" y="1634"/>
                </a:lnTo>
                <a:lnTo>
                  <a:pt x="7072" y="1671"/>
                </a:lnTo>
                <a:lnTo>
                  <a:pt x="7074" y="1708"/>
                </a:lnTo>
                <a:lnTo>
                  <a:pt x="7079" y="1746"/>
                </a:lnTo>
                <a:lnTo>
                  <a:pt x="7085" y="1786"/>
                </a:lnTo>
                <a:lnTo>
                  <a:pt x="7092" y="1825"/>
                </a:lnTo>
                <a:lnTo>
                  <a:pt x="7103" y="1866"/>
                </a:lnTo>
                <a:lnTo>
                  <a:pt x="7114" y="1907"/>
                </a:lnTo>
                <a:lnTo>
                  <a:pt x="7128" y="1950"/>
                </a:lnTo>
                <a:lnTo>
                  <a:pt x="7143" y="1992"/>
                </a:lnTo>
                <a:lnTo>
                  <a:pt x="7157" y="2026"/>
                </a:lnTo>
                <a:lnTo>
                  <a:pt x="7171" y="2060"/>
                </a:lnTo>
                <a:lnTo>
                  <a:pt x="7185" y="2092"/>
                </a:lnTo>
                <a:lnTo>
                  <a:pt x="7199" y="2122"/>
                </a:lnTo>
                <a:lnTo>
                  <a:pt x="7229" y="2182"/>
                </a:lnTo>
                <a:lnTo>
                  <a:pt x="7258" y="2239"/>
                </a:lnTo>
                <a:lnTo>
                  <a:pt x="7290" y="2296"/>
                </a:lnTo>
                <a:lnTo>
                  <a:pt x="7322" y="2352"/>
                </a:lnTo>
                <a:lnTo>
                  <a:pt x="7355" y="2409"/>
                </a:lnTo>
                <a:lnTo>
                  <a:pt x="7389" y="2468"/>
                </a:lnTo>
                <a:lnTo>
                  <a:pt x="7407" y="2498"/>
                </a:lnTo>
                <a:lnTo>
                  <a:pt x="7423" y="2526"/>
                </a:lnTo>
                <a:lnTo>
                  <a:pt x="7440" y="2553"/>
                </a:lnTo>
                <a:lnTo>
                  <a:pt x="7457" y="2582"/>
                </a:lnTo>
                <a:lnTo>
                  <a:pt x="7476" y="2609"/>
                </a:lnTo>
                <a:lnTo>
                  <a:pt x="7494" y="2637"/>
                </a:lnTo>
                <a:lnTo>
                  <a:pt x="7498" y="2644"/>
                </a:lnTo>
                <a:lnTo>
                  <a:pt x="7502" y="2651"/>
                </a:lnTo>
                <a:lnTo>
                  <a:pt x="7505" y="2659"/>
                </a:lnTo>
                <a:lnTo>
                  <a:pt x="7508" y="2667"/>
                </a:lnTo>
                <a:lnTo>
                  <a:pt x="7509" y="2675"/>
                </a:lnTo>
                <a:lnTo>
                  <a:pt x="7510" y="2684"/>
                </a:lnTo>
                <a:lnTo>
                  <a:pt x="7510" y="2692"/>
                </a:lnTo>
                <a:lnTo>
                  <a:pt x="7509" y="2701"/>
                </a:lnTo>
                <a:lnTo>
                  <a:pt x="7503" y="2734"/>
                </a:lnTo>
                <a:lnTo>
                  <a:pt x="7492" y="2768"/>
                </a:lnTo>
                <a:lnTo>
                  <a:pt x="7481" y="2805"/>
                </a:lnTo>
                <a:lnTo>
                  <a:pt x="7468" y="2842"/>
                </a:lnTo>
                <a:lnTo>
                  <a:pt x="7455" y="2877"/>
                </a:lnTo>
                <a:lnTo>
                  <a:pt x="7440" y="2911"/>
                </a:lnTo>
                <a:lnTo>
                  <a:pt x="7426" y="2942"/>
                </a:lnTo>
                <a:lnTo>
                  <a:pt x="7413" y="2968"/>
                </a:lnTo>
                <a:lnTo>
                  <a:pt x="7395" y="2998"/>
                </a:lnTo>
                <a:lnTo>
                  <a:pt x="7377" y="3028"/>
                </a:lnTo>
                <a:lnTo>
                  <a:pt x="7359" y="3056"/>
                </a:lnTo>
                <a:lnTo>
                  <a:pt x="7341" y="3083"/>
                </a:lnTo>
                <a:lnTo>
                  <a:pt x="7322" y="3109"/>
                </a:lnTo>
                <a:lnTo>
                  <a:pt x="7302" y="3133"/>
                </a:lnTo>
                <a:lnTo>
                  <a:pt x="7282" y="3157"/>
                </a:lnTo>
                <a:lnTo>
                  <a:pt x="7261" y="3180"/>
                </a:lnTo>
                <a:lnTo>
                  <a:pt x="7241" y="3202"/>
                </a:lnTo>
                <a:lnTo>
                  <a:pt x="7219" y="3224"/>
                </a:lnTo>
                <a:lnTo>
                  <a:pt x="7196" y="3245"/>
                </a:lnTo>
                <a:lnTo>
                  <a:pt x="7172" y="3266"/>
                </a:lnTo>
                <a:lnTo>
                  <a:pt x="7146" y="3287"/>
                </a:lnTo>
                <a:lnTo>
                  <a:pt x="7121" y="3307"/>
                </a:lnTo>
                <a:lnTo>
                  <a:pt x="7094" y="3328"/>
                </a:lnTo>
                <a:lnTo>
                  <a:pt x="7066" y="3348"/>
                </a:lnTo>
                <a:lnTo>
                  <a:pt x="7046" y="3360"/>
                </a:lnTo>
                <a:lnTo>
                  <a:pt x="7022" y="3375"/>
                </a:lnTo>
                <a:lnTo>
                  <a:pt x="6996" y="3391"/>
                </a:lnTo>
                <a:lnTo>
                  <a:pt x="6966" y="3406"/>
                </a:lnTo>
                <a:lnTo>
                  <a:pt x="6933" y="3423"/>
                </a:lnTo>
                <a:lnTo>
                  <a:pt x="6899" y="3440"/>
                </a:lnTo>
                <a:lnTo>
                  <a:pt x="6862" y="3456"/>
                </a:lnTo>
                <a:lnTo>
                  <a:pt x="6825" y="3472"/>
                </a:lnTo>
                <a:lnTo>
                  <a:pt x="6787" y="3487"/>
                </a:lnTo>
                <a:lnTo>
                  <a:pt x="6750" y="3501"/>
                </a:lnTo>
                <a:lnTo>
                  <a:pt x="6711" y="3514"/>
                </a:lnTo>
                <a:lnTo>
                  <a:pt x="6674" y="3525"/>
                </a:lnTo>
                <a:lnTo>
                  <a:pt x="6638" y="3534"/>
                </a:lnTo>
                <a:lnTo>
                  <a:pt x="6603" y="3541"/>
                </a:lnTo>
                <a:lnTo>
                  <a:pt x="6587" y="3543"/>
                </a:lnTo>
                <a:lnTo>
                  <a:pt x="6571" y="3545"/>
                </a:lnTo>
                <a:lnTo>
                  <a:pt x="6556" y="3546"/>
                </a:lnTo>
                <a:lnTo>
                  <a:pt x="6542" y="3546"/>
                </a:lnTo>
                <a:close/>
                <a:moveTo>
                  <a:pt x="7438" y="11243"/>
                </a:moveTo>
                <a:lnTo>
                  <a:pt x="7437" y="11231"/>
                </a:lnTo>
                <a:lnTo>
                  <a:pt x="7438" y="11218"/>
                </a:lnTo>
                <a:lnTo>
                  <a:pt x="7438" y="11205"/>
                </a:lnTo>
                <a:lnTo>
                  <a:pt x="7440" y="11192"/>
                </a:lnTo>
                <a:lnTo>
                  <a:pt x="7442" y="11178"/>
                </a:lnTo>
                <a:lnTo>
                  <a:pt x="7445" y="11165"/>
                </a:lnTo>
                <a:lnTo>
                  <a:pt x="7448" y="11151"/>
                </a:lnTo>
                <a:lnTo>
                  <a:pt x="7453" y="11138"/>
                </a:lnTo>
                <a:lnTo>
                  <a:pt x="7463" y="11111"/>
                </a:lnTo>
                <a:lnTo>
                  <a:pt x="7474" y="11082"/>
                </a:lnTo>
                <a:lnTo>
                  <a:pt x="7488" y="11055"/>
                </a:lnTo>
                <a:lnTo>
                  <a:pt x="7503" y="11028"/>
                </a:lnTo>
                <a:lnTo>
                  <a:pt x="7518" y="11002"/>
                </a:lnTo>
                <a:lnTo>
                  <a:pt x="7534" y="10977"/>
                </a:lnTo>
                <a:lnTo>
                  <a:pt x="7550" y="10953"/>
                </a:lnTo>
                <a:lnTo>
                  <a:pt x="7565" y="10930"/>
                </a:lnTo>
                <a:lnTo>
                  <a:pt x="7595" y="10890"/>
                </a:lnTo>
                <a:lnTo>
                  <a:pt x="7620" y="10860"/>
                </a:lnTo>
                <a:lnTo>
                  <a:pt x="7642" y="10835"/>
                </a:lnTo>
                <a:lnTo>
                  <a:pt x="7674" y="10796"/>
                </a:lnTo>
                <a:lnTo>
                  <a:pt x="7714" y="10750"/>
                </a:lnTo>
                <a:lnTo>
                  <a:pt x="7758" y="10701"/>
                </a:lnTo>
                <a:lnTo>
                  <a:pt x="7800" y="10654"/>
                </a:lnTo>
                <a:lnTo>
                  <a:pt x="7839" y="10613"/>
                </a:lnTo>
                <a:lnTo>
                  <a:pt x="7856" y="10596"/>
                </a:lnTo>
                <a:lnTo>
                  <a:pt x="7870" y="10583"/>
                </a:lnTo>
                <a:lnTo>
                  <a:pt x="7882" y="10573"/>
                </a:lnTo>
                <a:lnTo>
                  <a:pt x="7889" y="10568"/>
                </a:lnTo>
                <a:lnTo>
                  <a:pt x="7882" y="10608"/>
                </a:lnTo>
                <a:lnTo>
                  <a:pt x="7876" y="10646"/>
                </a:lnTo>
                <a:lnTo>
                  <a:pt x="7870" y="10684"/>
                </a:lnTo>
                <a:lnTo>
                  <a:pt x="7866" y="10721"/>
                </a:lnTo>
                <a:lnTo>
                  <a:pt x="7864" y="10739"/>
                </a:lnTo>
                <a:lnTo>
                  <a:pt x="7863" y="10758"/>
                </a:lnTo>
                <a:lnTo>
                  <a:pt x="7863" y="10777"/>
                </a:lnTo>
                <a:lnTo>
                  <a:pt x="7864" y="10797"/>
                </a:lnTo>
                <a:lnTo>
                  <a:pt x="7865" y="10818"/>
                </a:lnTo>
                <a:lnTo>
                  <a:pt x="7867" y="10839"/>
                </a:lnTo>
                <a:lnTo>
                  <a:pt x="7870" y="10861"/>
                </a:lnTo>
                <a:lnTo>
                  <a:pt x="7875" y="10884"/>
                </a:lnTo>
                <a:lnTo>
                  <a:pt x="7882" y="10920"/>
                </a:lnTo>
                <a:lnTo>
                  <a:pt x="7890" y="10956"/>
                </a:lnTo>
                <a:lnTo>
                  <a:pt x="7894" y="10973"/>
                </a:lnTo>
                <a:lnTo>
                  <a:pt x="7900" y="10989"/>
                </a:lnTo>
                <a:lnTo>
                  <a:pt x="7905" y="11006"/>
                </a:lnTo>
                <a:lnTo>
                  <a:pt x="7911" y="11022"/>
                </a:lnTo>
                <a:lnTo>
                  <a:pt x="7917" y="11035"/>
                </a:lnTo>
                <a:lnTo>
                  <a:pt x="7927" y="11051"/>
                </a:lnTo>
                <a:lnTo>
                  <a:pt x="7937" y="11069"/>
                </a:lnTo>
                <a:lnTo>
                  <a:pt x="7949" y="11086"/>
                </a:lnTo>
                <a:lnTo>
                  <a:pt x="7967" y="11118"/>
                </a:lnTo>
                <a:lnTo>
                  <a:pt x="7976" y="11130"/>
                </a:lnTo>
                <a:lnTo>
                  <a:pt x="7924" y="11131"/>
                </a:lnTo>
                <a:lnTo>
                  <a:pt x="7870" y="11134"/>
                </a:lnTo>
                <a:lnTo>
                  <a:pt x="7815" y="11138"/>
                </a:lnTo>
                <a:lnTo>
                  <a:pt x="7760" y="11145"/>
                </a:lnTo>
                <a:lnTo>
                  <a:pt x="7732" y="11149"/>
                </a:lnTo>
                <a:lnTo>
                  <a:pt x="7705" y="11153"/>
                </a:lnTo>
                <a:lnTo>
                  <a:pt x="7678" y="11159"/>
                </a:lnTo>
                <a:lnTo>
                  <a:pt x="7652" y="11165"/>
                </a:lnTo>
                <a:lnTo>
                  <a:pt x="7625" y="11171"/>
                </a:lnTo>
                <a:lnTo>
                  <a:pt x="7600" y="11177"/>
                </a:lnTo>
                <a:lnTo>
                  <a:pt x="7575" y="11185"/>
                </a:lnTo>
                <a:lnTo>
                  <a:pt x="7551" y="11193"/>
                </a:lnTo>
                <a:lnTo>
                  <a:pt x="7526" y="11205"/>
                </a:lnTo>
                <a:lnTo>
                  <a:pt x="7490" y="11221"/>
                </a:lnTo>
                <a:lnTo>
                  <a:pt x="7472" y="11230"/>
                </a:lnTo>
                <a:lnTo>
                  <a:pt x="7457" y="11236"/>
                </a:lnTo>
                <a:lnTo>
                  <a:pt x="7444" y="11241"/>
                </a:lnTo>
                <a:lnTo>
                  <a:pt x="7438" y="11243"/>
                </a:lnTo>
                <a:close/>
                <a:moveTo>
                  <a:pt x="7714" y="8836"/>
                </a:moveTo>
                <a:lnTo>
                  <a:pt x="7713" y="8841"/>
                </a:lnTo>
                <a:lnTo>
                  <a:pt x="7711" y="8844"/>
                </a:lnTo>
                <a:lnTo>
                  <a:pt x="7706" y="8848"/>
                </a:lnTo>
                <a:lnTo>
                  <a:pt x="7702" y="8851"/>
                </a:lnTo>
                <a:lnTo>
                  <a:pt x="7692" y="8855"/>
                </a:lnTo>
                <a:lnTo>
                  <a:pt x="7679" y="8860"/>
                </a:lnTo>
                <a:lnTo>
                  <a:pt x="7653" y="8865"/>
                </a:lnTo>
                <a:lnTo>
                  <a:pt x="7631" y="8871"/>
                </a:lnTo>
                <a:lnTo>
                  <a:pt x="7599" y="8884"/>
                </a:lnTo>
                <a:lnTo>
                  <a:pt x="7568" y="8895"/>
                </a:lnTo>
                <a:lnTo>
                  <a:pt x="7540" y="8907"/>
                </a:lnTo>
                <a:lnTo>
                  <a:pt x="7512" y="8918"/>
                </a:lnTo>
                <a:lnTo>
                  <a:pt x="7484" y="8931"/>
                </a:lnTo>
                <a:lnTo>
                  <a:pt x="7456" y="8944"/>
                </a:lnTo>
                <a:lnTo>
                  <a:pt x="7425" y="8961"/>
                </a:lnTo>
                <a:lnTo>
                  <a:pt x="7393" y="8981"/>
                </a:lnTo>
                <a:lnTo>
                  <a:pt x="7361" y="9001"/>
                </a:lnTo>
                <a:lnTo>
                  <a:pt x="7328" y="9025"/>
                </a:lnTo>
                <a:lnTo>
                  <a:pt x="7312" y="9038"/>
                </a:lnTo>
                <a:lnTo>
                  <a:pt x="7296" y="9053"/>
                </a:lnTo>
                <a:lnTo>
                  <a:pt x="7280" y="9068"/>
                </a:lnTo>
                <a:lnTo>
                  <a:pt x="7266" y="9084"/>
                </a:lnTo>
                <a:lnTo>
                  <a:pt x="7252" y="9102"/>
                </a:lnTo>
                <a:lnTo>
                  <a:pt x="7241" y="9120"/>
                </a:lnTo>
                <a:lnTo>
                  <a:pt x="7234" y="9130"/>
                </a:lnTo>
                <a:lnTo>
                  <a:pt x="7230" y="9140"/>
                </a:lnTo>
                <a:lnTo>
                  <a:pt x="7225" y="9150"/>
                </a:lnTo>
                <a:lnTo>
                  <a:pt x="7221" y="9161"/>
                </a:lnTo>
                <a:lnTo>
                  <a:pt x="7218" y="9172"/>
                </a:lnTo>
                <a:lnTo>
                  <a:pt x="7214" y="9183"/>
                </a:lnTo>
                <a:lnTo>
                  <a:pt x="7212" y="9194"/>
                </a:lnTo>
                <a:lnTo>
                  <a:pt x="7210" y="9207"/>
                </a:lnTo>
                <a:lnTo>
                  <a:pt x="7209" y="9218"/>
                </a:lnTo>
                <a:lnTo>
                  <a:pt x="7209" y="9231"/>
                </a:lnTo>
                <a:lnTo>
                  <a:pt x="7209" y="9244"/>
                </a:lnTo>
                <a:lnTo>
                  <a:pt x="7210" y="9257"/>
                </a:lnTo>
                <a:lnTo>
                  <a:pt x="7211" y="9267"/>
                </a:lnTo>
                <a:lnTo>
                  <a:pt x="7213" y="9277"/>
                </a:lnTo>
                <a:lnTo>
                  <a:pt x="7216" y="9287"/>
                </a:lnTo>
                <a:lnTo>
                  <a:pt x="7220" y="9297"/>
                </a:lnTo>
                <a:lnTo>
                  <a:pt x="7227" y="9316"/>
                </a:lnTo>
                <a:lnTo>
                  <a:pt x="7237" y="9335"/>
                </a:lnTo>
                <a:lnTo>
                  <a:pt x="7249" y="9354"/>
                </a:lnTo>
                <a:lnTo>
                  <a:pt x="7261" y="9372"/>
                </a:lnTo>
                <a:lnTo>
                  <a:pt x="7276" y="9390"/>
                </a:lnTo>
                <a:lnTo>
                  <a:pt x="7292" y="9406"/>
                </a:lnTo>
                <a:lnTo>
                  <a:pt x="7307" y="9422"/>
                </a:lnTo>
                <a:lnTo>
                  <a:pt x="7324" y="9437"/>
                </a:lnTo>
                <a:lnTo>
                  <a:pt x="7342" y="9451"/>
                </a:lnTo>
                <a:lnTo>
                  <a:pt x="7360" y="9465"/>
                </a:lnTo>
                <a:lnTo>
                  <a:pt x="7376" y="9476"/>
                </a:lnTo>
                <a:lnTo>
                  <a:pt x="7393" y="9488"/>
                </a:lnTo>
                <a:lnTo>
                  <a:pt x="7410" y="9497"/>
                </a:lnTo>
                <a:lnTo>
                  <a:pt x="7425" y="9506"/>
                </a:lnTo>
                <a:lnTo>
                  <a:pt x="7443" y="9515"/>
                </a:lnTo>
                <a:lnTo>
                  <a:pt x="7462" y="9525"/>
                </a:lnTo>
                <a:lnTo>
                  <a:pt x="7483" y="9534"/>
                </a:lnTo>
                <a:lnTo>
                  <a:pt x="7503" y="9543"/>
                </a:lnTo>
                <a:lnTo>
                  <a:pt x="7524" y="9553"/>
                </a:lnTo>
                <a:lnTo>
                  <a:pt x="7545" y="9562"/>
                </a:lnTo>
                <a:lnTo>
                  <a:pt x="7566" y="9569"/>
                </a:lnTo>
                <a:lnTo>
                  <a:pt x="7587" y="9575"/>
                </a:lnTo>
                <a:lnTo>
                  <a:pt x="7599" y="9578"/>
                </a:lnTo>
                <a:lnTo>
                  <a:pt x="7622" y="9583"/>
                </a:lnTo>
                <a:lnTo>
                  <a:pt x="7653" y="9590"/>
                </a:lnTo>
                <a:lnTo>
                  <a:pt x="7687" y="9599"/>
                </a:lnTo>
                <a:lnTo>
                  <a:pt x="7719" y="9606"/>
                </a:lnTo>
                <a:lnTo>
                  <a:pt x="7748" y="9613"/>
                </a:lnTo>
                <a:lnTo>
                  <a:pt x="7768" y="9618"/>
                </a:lnTo>
                <a:lnTo>
                  <a:pt x="7775" y="9620"/>
                </a:lnTo>
                <a:lnTo>
                  <a:pt x="7909" y="9620"/>
                </a:lnTo>
                <a:lnTo>
                  <a:pt x="7907" y="9640"/>
                </a:lnTo>
                <a:lnTo>
                  <a:pt x="7907" y="9661"/>
                </a:lnTo>
                <a:lnTo>
                  <a:pt x="7908" y="9683"/>
                </a:lnTo>
                <a:lnTo>
                  <a:pt x="7911" y="9704"/>
                </a:lnTo>
                <a:lnTo>
                  <a:pt x="7913" y="9715"/>
                </a:lnTo>
                <a:lnTo>
                  <a:pt x="7916" y="9724"/>
                </a:lnTo>
                <a:lnTo>
                  <a:pt x="7919" y="9734"/>
                </a:lnTo>
                <a:lnTo>
                  <a:pt x="7924" y="9742"/>
                </a:lnTo>
                <a:lnTo>
                  <a:pt x="7928" y="9750"/>
                </a:lnTo>
                <a:lnTo>
                  <a:pt x="7933" y="9757"/>
                </a:lnTo>
                <a:lnTo>
                  <a:pt x="7939" y="9763"/>
                </a:lnTo>
                <a:lnTo>
                  <a:pt x="7946" y="9767"/>
                </a:lnTo>
                <a:lnTo>
                  <a:pt x="7943" y="9770"/>
                </a:lnTo>
                <a:lnTo>
                  <a:pt x="7940" y="9772"/>
                </a:lnTo>
                <a:lnTo>
                  <a:pt x="7936" y="9774"/>
                </a:lnTo>
                <a:lnTo>
                  <a:pt x="7931" y="9775"/>
                </a:lnTo>
                <a:lnTo>
                  <a:pt x="7918" y="9779"/>
                </a:lnTo>
                <a:lnTo>
                  <a:pt x="7904" y="9781"/>
                </a:lnTo>
                <a:lnTo>
                  <a:pt x="7873" y="9783"/>
                </a:lnTo>
                <a:lnTo>
                  <a:pt x="7853" y="9785"/>
                </a:lnTo>
                <a:lnTo>
                  <a:pt x="7832" y="9790"/>
                </a:lnTo>
                <a:lnTo>
                  <a:pt x="7810" y="9794"/>
                </a:lnTo>
                <a:lnTo>
                  <a:pt x="7787" y="9801"/>
                </a:lnTo>
                <a:lnTo>
                  <a:pt x="7766" y="9807"/>
                </a:lnTo>
                <a:lnTo>
                  <a:pt x="7747" y="9813"/>
                </a:lnTo>
                <a:lnTo>
                  <a:pt x="7727" y="9820"/>
                </a:lnTo>
                <a:lnTo>
                  <a:pt x="7707" y="9829"/>
                </a:lnTo>
                <a:lnTo>
                  <a:pt x="7688" y="9837"/>
                </a:lnTo>
                <a:lnTo>
                  <a:pt x="7669" y="9848"/>
                </a:lnTo>
                <a:lnTo>
                  <a:pt x="7651" y="9859"/>
                </a:lnTo>
                <a:lnTo>
                  <a:pt x="7643" y="9865"/>
                </a:lnTo>
                <a:lnTo>
                  <a:pt x="7634" y="9871"/>
                </a:lnTo>
                <a:lnTo>
                  <a:pt x="7627" y="9876"/>
                </a:lnTo>
                <a:lnTo>
                  <a:pt x="7620" y="9879"/>
                </a:lnTo>
                <a:lnTo>
                  <a:pt x="7613" y="9871"/>
                </a:lnTo>
                <a:lnTo>
                  <a:pt x="7604" y="9861"/>
                </a:lnTo>
                <a:lnTo>
                  <a:pt x="7593" y="9852"/>
                </a:lnTo>
                <a:lnTo>
                  <a:pt x="7579" y="9841"/>
                </a:lnTo>
                <a:lnTo>
                  <a:pt x="7563" y="9831"/>
                </a:lnTo>
                <a:lnTo>
                  <a:pt x="7545" y="9821"/>
                </a:lnTo>
                <a:lnTo>
                  <a:pt x="7527" y="9811"/>
                </a:lnTo>
                <a:lnTo>
                  <a:pt x="7507" y="9802"/>
                </a:lnTo>
                <a:lnTo>
                  <a:pt x="7486" y="9793"/>
                </a:lnTo>
                <a:lnTo>
                  <a:pt x="7466" y="9784"/>
                </a:lnTo>
                <a:lnTo>
                  <a:pt x="7445" y="9776"/>
                </a:lnTo>
                <a:lnTo>
                  <a:pt x="7425" y="9769"/>
                </a:lnTo>
                <a:lnTo>
                  <a:pt x="7407" y="9763"/>
                </a:lnTo>
                <a:lnTo>
                  <a:pt x="7388" y="9758"/>
                </a:lnTo>
                <a:lnTo>
                  <a:pt x="7372" y="9755"/>
                </a:lnTo>
                <a:lnTo>
                  <a:pt x="7357" y="9751"/>
                </a:lnTo>
                <a:lnTo>
                  <a:pt x="7332" y="9749"/>
                </a:lnTo>
                <a:lnTo>
                  <a:pt x="7309" y="9749"/>
                </a:lnTo>
                <a:lnTo>
                  <a:pt x="7286" y="9750"/>
                </a:lnTo>
                <a:lnTo>
                  <a:pt x="7265" y="9752"/>
                </a:lnTo>
                <a:lnTo>
                  <a:pt x="7244" y="9757"/>
                </a:lnTo>
                <a:lnTo>
                  <a:pt x="7224" y="9762"/>
                </a:lnTo>
                <a:lnTo>
                  <a:pt x="7205" y="9768"/>
                </a:lnTo>
                <a:lnTo>
                  <a:pt x="7187" y="9776"/>
                </a:lnTo>
                <a:lnTo>
                  <a:pt x="7172" y="9786"/>
                </a:lnTo>
                <a:lnTo>
                  <a:pt x="7157" y="9796"/>
                </a:lnTo>
                <a:lnTo>
                  <a:pt x="7143" y="9809"/>
                </a:lnTo>
                <a:lnTo>
                  <a:pt x="7132" y="9821"/>
                </a:lnTo>
                <a:lnTo>
                  <a:pt x="7122" y="9836"/>
                </a:lnTo>
                <a:lnTo>
                  <a:pt x="7114" y="9851"/>
                </a:lnTo>
                <a:lnTo>
                  <a:pt x="7111" y="9859"/>
                </a:lnTo>
                <a:lnTo>
                  <a:pt x="7108" y="9867"/>
                </a:lnTo>
                <a:lnTo>
                  <a:pt x="7106" y="9876"/>
                </a:lnTo>
                <a:lnTo>
                  <a:pt x="7104" y="9885"/>
                </a:lnTo>
                <a:lnTo>
                  <a:pt x="7101" y="9904"/>
                </a:lnTo>
                <a:lnTo>
                  <a:pt x="7098" y="9922"/>
                </a:lnTo>
                <a:lnTo>
                  <a:pt x="7098" y="9940"/>
                </a:lnTo>
                <a:lnTo>
                  <a:pt x="7098" y="9956"/>
                </a:lnTo>
                <a:lnTo>
                  <a:pt x="7099" y="9973"/>
                </a:lnTo>
                <a:lnTo>
                  <a:pt x="7102" y="9988"/>
                </a:lnTo>
                <a:lnTo>
                  <a:pt x="7105" y="10003"/>
                </a:lnTo>
                <a:lnTo>
                  <a:pt x="7109" y="10017"/>
                </a:lnTo>
                <a:lnTo>
                  <a:pt x="7113" y="10031"/>
                </a:lnTo>
                <a:lnTo>
                  <a:pt x="7118" y="10044"/>
                </a:lnTo>
                <a:lnTo>
                  <a:pt x="7125" y="10058"/>
                </a:lnTo>
                <a:lnTo>
                  <a:pt x="7130" y="10070"/>
                </a:lnTo>
                <a:lnTo>
                  <a:pt x="7143" y="10094"/>
                </a:lnTo>
                <a:lnTo>
                  <a:pt x="7158" y="10117"/>
                </a:lnTo>
                <a:lnTo>
                  <a:pt x="7173" y="10140"/>
                </a:lnTo>
                <a:lnTo>
                  <a:pt x="7188" y="10163"/>
                </a:lnTo>
                <a:lnTo>
                  <a:pt x="7202" y="10185"/>
                </a:lnTo>
                <a:lnTo>
                  <a:pt x="7215" y="10209"/>
                </a:lnTo>
                <a:lnTo>
                  <a:pt x="7221" y="10222"/>
                </a:lnTo>
                <a:lnTo>
                  <a:pt x="7226" y="10233"/>
                </a:lnTo>
                <a:lnTo>
                  <a:pt x="7231" y="10247"/>
                </a:lnTo>
                <a:lnTo>
                  <a:pt x="7235" y="10259"/>
                </a:lnTo>
                <a:lnTo>
                  <a:pt x="7238" y="10273"/>
                </a:lnTo>
                <a:lnTo>
                  <a:pt x="7241" y="10287"/>
                </a:lnTo>
                <a:lnTo>
                  <a:pt x="7243" y="10301"/>
                </a:lnTo>
                <a:lnTo>
                  <a:pt x="7244" y="10317"/>
                </a:lnTo>
                <a:lnTo>
                  <a:pt x="7244" y="10332"/>
                </a:lnTo>
                <a:lnTo>
                  <a:pt x="7242" y="10346"/>
                </a:lnTo>
                <a:lnTo>
                  <a:pt x="7239" y="10360"/>
                </a:lnTo>
                <a:lnTo>
                  <a:pt x="7237" y="10372"/>
                </a:lnTo>
                <a:lnTo>
                  <a:pt x="7234" y="10383"/>
                </a:lnTo>
                <a:lnTo>
                  <a:pt x="7230" y="10394"/>
                </a:lnTo>
                <a:lnTo>
                  <a:pt x="7226" y="10404"/>
                </a:lnTo>
                <a:lnTo>
                  <a:pt x="7222" y="10413"/>
                </a:lnTo>
                <a:lnTo>
                  <a:pt x="7212" y="10430"/>
                </a:lnTo>
                <a:lnTo>
                  <a:pt x="7205" y="10443"/>
                </a:lnTo>
                <a:lnTo>
                  <a:pt x="7202" y="10450"/>
                </a:lnTo>
                <a:lnTo>
                  <a:pt x="7199" y="10456"/>
                </a:lnTo>
                <a:lnTo>
                  <a:pt x="7197" y="10461"/>
                </a:lnTo>
                <a:lnTo>
                  <a:pt x="7196" y="10468"/>
                </a:lnTo>
                <a:lnTo>
                  <a:pt x="7223" y="10465"/>
                </a:lnTo>
                <a:lnTo>
                  <a:pt x="7248" y="10462"/>
                </a:lnTo>
                <a:lnTo>
                  <a:pt x="7271" y="10457"/>
                </a:lnTo>
                <a:lnTo>
                  <a:pt x="7292" y="10450"/>
                </a:lnTo>
                <a:lnTo>
                  <a:pt x="7310" y="10440"/>
                </a:lnTo>
                <a:lnTo>
                  <a:pt x="7327" y="10430"/>
                </a:lnTo>
                <a:lnTo>
                  <a:pt x="7343" y="10417"/>
                </a:lnTo>
                <a:lnTo>
                  <a:pt x="7356" y="10405"/>
                </a:lnTo>
                <a:lnTo>
                  <a:pt x="7368" y="10390"/>
                </a:lnTo>
                <a:lnTo>
                  <a:pt x="7378" y="10373"/>
                </a:lnTo>
                <a:lnTo>
                  <a:pt x="7389" y="10358"/>
                </a:lnTo>
                <a:lnTo>
                  <a:pt x="7397" y="10340"/>
                </a:lnTo>
                <a:lnTo>
                  <a:pt x="7404" y="10322"/>
                </a:lnTo>
                <a:lnTo>
                  <a:pt x="7411" y="10303"/>
                </a:lnTo>
                <a:lnTo>
                  <a:pt x="7416" y="10285"/>
                </a:lnTo>
                <a:lnTo>
                  <a:pt x="7421" y="10266"/>
                </a:lnTo>
                <a:lnTo>
                  <a:pt x="7438" y="10193"/>
                </a:lnTo>
                <a:lnTo>
                  <a:pt x="7453" y="10128"/>
                </a:lnTo>
                <a:lnTo>
                  <a:pt x="7457" y="10115"/>
                </a:lnTo>
                <a:lnTo>
                  <a:pt x="7462" y="10103"/>
                </a:lnTo>
                <a:lnTo>
                  <a:pt x="7467" y="10092"/>
                </a:lnTo>
                <a:lnTo>
                  <a:pt x="7473" y="10083"/>
                </a:lnTo>
                <a:lnTo>
                  <a:pt x="7481" y="10075"/>
                </a:lnTo>
                <a:lnTo>
                  <a:pt x="7488" y="10070"/>
                </a:lnTo>
                <a:lnTo>
                  <a:pt x="7497" y="10067"/>
                </a:lnTo>
                <a:lnTo>
                  <a:pt x="7508" y="10066"/>
                </a:lnTo>
                <a:lnTo>
                  <a:pt x="7508" y="10093"/>
                </a:lnTo>
                <a:lnTo>
                  <a:pt x="7507" y="10117"/>
                </a:lnTo>
                <a:lnTo>
                  <a:pt x="7506" y="10138"/>
                </a:lnTo>
                <a:lnTo>
                  <a:pt x="7506" y="10159"/>
                </a:lnTo>
                <a:lnTo>
                  <a:pt x="7507" y="10179"/>
                </a:lnTo>
                <a:lnTo>
                  <a:pt x="7508" y="10201"/>
                </a:lnTo>
                <a:lnTo>
                  <a:pt x="7511" y="10225"/>
                </a:lnTo>
                <a:lnTo>
                  <a:pt x="7515" y="10251"/>
                </a:lnTo>
                <a:lnTo>
                  <a:pt x="7519" y="10269"/>
                </a:lnTo>
                <a:lnTo>
                  <a:pt x="7526" y="10289"/>
                </a:lnTo>
                <a:lnTo>
                  <a:pt x="7532" y="10311"/>
                </a:lnTo>
                <a:lnTo>
                  <a:pt x="7539" y="10333"/>
                </a:lnTo>
                <a:lnTo>
                  <a:pt x="7545" y="10355"/>
                </a:lnTo>
                <a:lnTo>
                  <a:pt x="7551" y="10376"/>
                </a:lnTo>
                <a:lnTo>
                  <a:pt x="7553" y="10386"/>
                </a:lnTo>
                <a:lnTo>
                  <a:pt x="7555" y="10395"/>
                </a:lnTo>
                <a:lnTo>
                  <a:pt x="7555" y="10405"/>
                </a:lnTo>
                <a:lnTo>
                  <a:pt x="7555" y="10414"/>
                </a:lnTo>
                <a:lnTo>
                  <a:pt x="7554" y="10427"/>
                </a:lnTo>
                <a:lnTo>
                  <a:pt x="7551" y="10441"/>
                </a:lnTo>
                <a:lnTo>
                  <a:pt x="7544" y="10457"/>
                </a:lnTo>
                <a:lnTo>
                  <a:pt x="7538" y="10475"/>
                </a:lnTo>
                <a:lnTo>
                  <a:pt x="7521" y="10514"/>
                </a:lnTo>
                <a:lnTo>
                  <a:pt x="7502" y="10553"/>
                </a:lnTo>
                <a:lnTo>
                  <a:pt x="7480" y="10594"/>
                </a:lnTo>
                <a:lnTo>
                  <a:pt x="7459" y="10633"/>
                </a:lnTo>
                <a:lnTo>
                  <a:pt x="7441" y="10667"/>
                </a:lnTo>
                <a:lnTo>
                  <a:pt x="7427" y="10695"/>
                </a:lnTo>
                <a:lnTo>
                  <a:pt x="7412" y="10734"/>
                </a:lnTo>
                <a:lnTo>
                  <a:pt x="7396" y="10772"/>
                </a:lnTo>
                <a:lnTo>
                  <a:pt x="7383" y="10809"/>
                </a:lnTo>
                <a:lnTo>
                  <a:pt x="7369" y="10846"/>
                </a:lnTo>
                <a:lnTo>
                  <a:pt x="7356" y="10884"/>
                </a:lnTo>
                <a:lnTo>
                  <a:pt x="7345" y="10922"/>
                </a:lnTo>
                <a:lnTo>
                  <a:pt x="7335" y="10960"/>
                </a:lnTo>
                <a:lnTo>
                  <a:pt x="7325" y="11000"/>
                </a:lnTo>
                <a:lnTo>
                  <a:pt x="7317" y="11040"/>
                </a:lnTo>
                <a:lnTo>
                  <a:pt x="7308" y="11081"/>
                </a:lnTo>
                <a:lnTo>
                  <a:pt x="7302" y="11125"/>
                </a:lnTo>
                <a:lnTo>
                  <a:pt x="7297" y="11170"/>
                </a:lnTo>
                <a:lnTo>
                  <a:pt x="7293" y="11216"/>
                </a:lnTo>
                <a:lnTo>
                  <a:pt x="7291" y="11265"/>
                </a:lnTo>
                <a:lnTo>
                  <a:pt x="7289" y="11316"/>
                </a:lnTo>
                <a:lnTo>
                  <a:pt x="7288" y="11371"/>
                </a:lnTo>
                <a:lnTo>
                  <a:pt x="7269" y="11370"/>
                </a:lnTo>
                <a:lnTo>
                  <a:pt x="7251" y="11369"/>
                </a:lnTo>
                <a:lnTo>
                  <a:pt x="7235" y="11367"/>
                </a:lnTo>
                <a:lnTo>
                  <a:pt x="7222" y="11364"/>
                </a:lnTo>
                <a:lnTo>
                  <a:pt x="7209" y="11360"/>
                </a:lnTo>
                <a:lnTo>
                  <a:pt x="7199" y="11356"/>
                </a:lnTo>
                <a:lnTo>
                  <a:pt x="7189" y="11351"/>
                </a:lnTo>
                <a:lnTo>
                  <a:pt x="7182" y="11346"/>
                </a:lnTo>
                <a:lnTo>
                  <a:pt x="7176" y="11339"/>
                </a:lnTo>
                <a:lnTo>
                  <a:pt x="7171" y="11333"/>
                </a:lnTo>
                <a:lnTo>
                  <a:pt x="7166" y="11326"/>
                </a:lnTo>
                <a:lnTo>
                  <a:pt x="7163" y="11319"/>
                </a:lnTo>
                <a:lnTo>
                  <a:pt x="7161" y="11310"/>
                </a:lnTo>
                <a:lnTo>
                  <a:pt x="7160" y="11303"/>
                </a:lnTo>
                <a:lnTo>
                  <a:pt x="7159" y="11293"/>
                </a:lnTo>
                <a:lnTo>
                  <a:pt x="7159" y="11285"/>
                </a:lnTo>
                <a:lnTo>
                  <a:pt x="7161" y="11267"/>
                </a:lnTo>
                <a:lnTo>
                  <a:pt x="7164" y="11250"/>
                </a:lnTo>
                <a:lnTo>
                  <a:pt x="7167" y="11232"/>
                </a:lnTo>
                <a:lnTo>
                  <a:pt x="7171" y="11214"/>
                </a:lnTo>
                <a:lnTo>
                  <a:pt x="7173" y="11196"/>
                </a:lnTo>
                <a:lnTo>
                  <a:pt x="7173" y="11181"/>
                </a:lnTo>
                <a:lnTo>
                  <a:pt x="7173" y="11173"/>
                </a:lnTo>
                <a:lnTo>
                  <a:pt x="7171" y="11166"/>
                </a:lnTo>
                <a:lnTo>
                  <a:pt x="7168" y="11160"/>
                </a:lnTo>
                <a:lnTo>
                  <a:pt x="7165" y="11153"/>
                </a:lnTo>
                <a:lnTo>
                  <a:pt x="7160" y="11151"/>
                </a:lnTo>
                <a:lnTo>
                  <a:pt x="7155" y="11151"/>
                </a:lnTo>
                <a:lnTo>
                  <a:pt x="7150" y="11151"/>
                </a:lnTo>
                <a:lnTo>
                  <a:pt x="7144" y="11152"/>
                </a:lnTo>
                <a:lnTo>
                  <a:pt x="7139" y="11154"/>
                </a:lnTo>
                <a:lnTo>
                  <a:pt x="7134" y="11158"/>
                </a:lnTo>
                <a:lnTo>
                  <a:pt x="7129" y="11162"/>
                </a:lnTo>
                <a:lnTo>
                  <a:pt x="7125" y="11166"/>
                </a:lnTo>
                <a:lnTo>
                  <a:pt x="7115" y="11176"/>
                </a:lnTo>
                <a:lnTo>
                  <a:pt x="7106" y="11189"/>
                </a:lnTo>
                <a:lnTo>
                  <a:pt x="7097" y="11203"/>
                </a:lnTo>
                <a:lnTo>
                  <a:pt x="7089" y="11218"/>
                </a:lnTo>
                <a:lnTo>
                  <a:pt x="7082" y="11234"/>
                </a:lnTo>
                <a:lnTo>
                  <a:pt x="7075" y="11251"/>
                </a:lnTo>
                <a:lnTo>
                  <a:pt x="7069" y="11266"/>
                </a:lnTo>
                <a:lnTo>
                  <a:pt x="7064" y="11283"/>
                </a:lnTo>
                <a:lnTo>
                  <a:pt x="7056" y="11311"/>
                </a:lnTo>
                <a:lnTo>
                  <a:pt x="7051" y="11333"/>
                </a:lnTo>
                <a:lnTo>
                  <a:pt x="7047" y="11372"/>
                </a:lnTo>
                <a:lnTo>
                  <a:pt x="7044" y="11407"/>
                </a:lnTo>
                <a:lnTo>
                  <a:pt x="7044" y="11424"/>
                </a:lnTo>
                <a:lnTo>
                  <a:pt x="7044" y="11440"/>
                </a:lnTo>
                <a:lnTo>
                  <a:pt x="7044" y="11456"/>
                </a:lnTo>
                <a:lnTo>
                  <a:pt x="7046" y="11470"/>
                </a:lnTo>
                <a:lnTo>
                  <a:pt x="7048" y="11485"/>
                </a:lnTo>
                <a:lnTo>
                  <a:pt x="7050" y="11498"/>
                </a:lnTo>
                <a:lnTo>
                  <a:pt x="7055" y="11513"/>
                </a:lnTo>
                <a:lnTo>
                  <a:pt x="7059" y="11527"/>
                </a:lnTo>
                <a:lnTo>
                  <a:pt x="7064" y="11540"/>
                </a:lnTo>
                <a:lnTo>
                  <a:pt x="7070" y="11555"/>
                </a:lnTo>
                <a:lnTo>
                  <a:pt x="7078" y="11568"/>
                </a:lnTo>
                <a:lnTo>
                  <a:pt x="7086" y="11583"/>
                </a:lnTo>
                <a:lnTo>
                  <a:pt x="7092" y="11594"/>
                </a:lnTo>
                <a:lnTo>
                  <a:pt x="7099" y="11604"/>
                </a:lnTo>
                <a:lnTo>
                  <a:pt x="7108" y="11614"/>
                </a:lnTo>
                <a:lnTo>
                  <a:pt x="7117" y="11625"/>
                </a:lnTo>
                <a:lnTo>
                  <a:pt x="7127" y="11634"/>
                </a:lnTo>
                <a:lnTo>
                  <a:pt x="7137" y="11644"/>
                </a:lnTo>
                <a:lnTo>
                  <a:pt x="7148" y="11652"/>
                </a:lnTo>
                <a:lnTo>
                  <a:pt x="7158" y="11660"/>
                </a:lnTo>
                <a:lnTo>
                  <a:pt x="7169" y="11669"/>
                </a:lnTo>
                <a:lnTo>
                  <a:pt x="7181" y="11676"/>
                </a:lnTo>
                <a:lnTo>
                  <a:pt x="7194" y="11683"/>
                </a:lnTo>
                <a:lnTo>
                  <a:pt x="7206" y="11691"/>
                </a:lnTo>
                <a:lnTo>
                  <a:pt x="7219" y="11697"/>
                </a:lnTo>
                <a:lnTo>
                  <a:pt x="7231" y="11702"/>
                </a:lnTo>
                <a:lnTo>
                  <a:pt x="7245" y="11708"/>
                </a:lnTo>
                <a:lnTo>
                  <a:pt x="7257" y="11712"/>
                </a:lnTo>
                <a:lnTo>
                  <a:pt x="7278" y="11717"/>
                </a:lnTo>
                <a:lnTo>
                  <a:pt x="7310" y="11724"/>
                </a:lnTo>
                <a:lnTo>
                  <a:pt x="7350" y="11729"/>
                </a:lnTo>
                <a:lnTo>
                  <a:pt x="7392" y="11735"/>
                </a:lnTo>
                <a:lnTo>
                  <a:pt x="7413" y="11736"/>
                </a:lnTo>
                <a:lnTo>
                  <a:pt x="7434" y="11737"/>
                </a:lnTo>
                <a:lnTo>
                  <a:pt x="7454" y="11737"/>
                </a:lnTo>
                <a:lnTo>
                  <a:pt x="7471" y="11735"/>
                </a:lnTo>
                <a:lnTo>
                  <a:pt x="7487" y="11733"/>
                </a:lnTo>
                <a:lnTo>
                  <a:pt x="7500" y="11728"/>
                </a:lnTo>
                <a:lnTo>
                  <a:pt x="7505" y="11726"/>
                </a:lnTo>
                <a:lnTo>
                  <a:pt x="7510" y="11723"/>
                </a:lnTo>
                <a:lnTo>
                  <a:pt x="7513" y="11720"/>
                </a:lnTo>
                <a:lnTo>
                  <a:pt x="7516" y="11716"/>
                </a:lnTo>
                <a:lnTo>
                  <a:pt x="7520" y="11717"/>
                </a:lnTo>
                <a:lnTo>
                  <a:pt x="7527" y="11720"/>
                </a:lnTo>
                <a:lnTo>
                  <a:pt x="7534" y="11724"/>
                </a:lnTo>
                <a:lnTo>
                  <a:pt x="7542" y="11731"/>
                </a:lnTo>
                <a:lnTo>
                  <a:pt x="7563" y="11745"/>
                </a:lnTo>
                <a:lnTo>
                  <a:pt x="7585" y="11762"/>
                </a:lnTo>
                <a:lnTo>
                  <a:pt x="7630" y="11797"/>
                </a:lnTo>
                <a:lnTo>
                  <a:pt x="7660" y="11819"/>
                </a:lnTo>
                <a:lnTo>
                  <a:pt x="7692" y="11837"/>
                </a:lnTo>
                <a:lnTo>
                  <a:pt x="7724" y="11854"/>
                </a:lnTo>
                <a:lnTo>
                  <a:pt x="7758" y="11870"/>
                </a:lnTo>
                <a:lnTo>
                  <a:pt x="7791" y="11884"/>
                </a:lnTo>
                <a:lnTo>
                  <a:pt x="7825" y="11898"/>
                </a:lnTo>
                <a:lnTo>
                  <a:pt x="7861" y="11910"/>
                </a:lnTo>
                <a:lnTo>
                  <a:pt x="7897" y="11922"/>
                </a:lnTo>
                <a:lnTo>
                  <a:pt x="7934" y="11932"/>
                </a:lnTo>
                <a:lnTo>
                  <a:pt x="7971" y="11942"/>
                </a:lnTo>
                <a:lnTo>
                  <a:pt x="8008" y="11950"/>
                </a:lnTo>
                <a:lnTo>
                  <a:pt x="8046" y="11957"/>
                </a:lnTo>
                <a:lnTo>
                  <a:pt x="8084" y="11964"/>
                </a:lnTo>
                <a:lnTo>
                  <a:pt x="8123" y="11969"/>
                </a:lnTo>
                <a:lnTo>
                  <a:pt x="8161" y="11973"/>
                </a:lnTo>
                <a:lnTo>
                  <a:pt x="8199" y="11976"/>
                </a:lnTo>
                <a:lnTo>
                  <a:pt x="8238" y="11978"/>
                </a:lnTo>
                <a:lnTo>
                  <a:pt x="8295" y="11979"/>
                </a:lnTo>
                <a:lnTo>
                  <a:pt x="8356" y="11979"/>
                </a:lnTo>
                <a:lnTo>
                  <a:pt x="8418" y="11977"/>
                </a:lnTo>
                <a:lnTo>
                  <a:pt x="8478" y="11973"/>
                </a:lnTo>
                <a:lnTo>
                  <a:pt x="8509" y="11970"/>
                </a:lnTo>
                <a:lnTo>
                  <a:pt x="8538" y="11967"/>
                </a:lnTo>
                <a:lnTo>
                  <a:pt x="8567" y="11964"/>
                </a:lnTo>
                <a:lnTo>
                  <a:pt x="8595" y="11959"/>
                </a:lnTo>
                <a:lnTo>
                  <a:pt x="8621" y="11955"/>
                </a:lnTo>
                <a:lnTo>
                  <a:pt x="8646" y="11950"/>
                </a:lnTo>
                <a:lnTo>
                  <a:pt x="8670" y="11945"/>
                </a:lnTo>
                <a:lnTo>
                  <a:pt x="8692" y="11939"/>
                </a:lnTo>
                <a:lnTo>
                  <a:pt x="8720" y="11932"/>
                </a:lnTo>
                <a:lnTo>
                  <a:pt x="8744" y="11925"/>
                </a:lnTo>
                <a:lnTo>
                  <a:pt x="8768" y="11920"/>
                </a:lnTo>
                <a:lnTo>
                  <a:pt x="8791" y="11913"/>
                </a:lnTo>
                <a:lnTo>
                  <a:pt x="8812" y="11907"/>
                </a:lnTo>
                <a:lnTo>
                  <a:pt x="8835" y="11901"/>
                </a:lnTo>
                <a:lnTo>
                  <a:pt x="8859" y="11894"/>
                </a:lnTo>
                <a:lnTo>
                  <a:pt x="8885" y="11885"/>
                </a:lnTo>
                <a:lnTo>
                  <a:pt x="8908" y="11877"/>
                </a:lnTo>
                <a:lnTo>
                  <a:pt x="8922" y="11871"/>
                </a:lnTo>
                <a:lnTo>
                  <a:pt x="8926" y="11867"/>
                </a:lnTo>
                <a:lnTo>
                  <a:pt x="8928" y="11863"/>
                </a:lnTo>
                <a:lnTo>
                  <a:pt x="8929" y="11858"/>
                </a:lnTo>
                <a:lnTo>
                  <a:pt x="8929" y="11852"/>
                </a:lnTo>
                <a:lnTo>
                  <a:pt x="8923" y="11835"/>
                </a:lnTo>
                <a:lnTo>
                  <a:pt x="8913" y="11811"/>
                </a:lnTo>
                <a:lnTo>
                  <a:pt x="8899" y="11777"/>
                </a:lnTo>
                <a:lnTo>
                  <a:pt x="8882" y="11729"/>
                </a:lnTo>
                <a:lnTo>
                  <a:pt x="8868" y="11685"/>
                </a:lnTo>
                <a:lnTo>
                  <a:pt x="8851" y="11640"/>
                </a:lnTo>
                <a:lnTo>
                  <a:pt x="8834" y="11595"/>
                </a:lnTo>
                <a:lnTo>
                  <a:pt x="8817" y="11550"/>
                </a:lnTo>
                <a:lnTo>
                  <a:pt x="8800" y="11505"/>
                </a:lnTo>
                <a:lnTo>
                  <a:pt x="8783" y="11460"/>
                </a:lnTo>
                <a:lnTo>
                  <a:pt x="8768" y="11415"/>
                </a:lnTo>
                <a:lnTo>
                  <a:pt x="8753" y="11370"/>
                </a:lnTo>
                <a:lnTo>
                  <a:pt x="8738" y="11326"/>
                </a:lnTo>
                <a:lnTo>
                  <a:pt x="8723" y="11281"/>
                </a:lnTo>
                <a:lnTo>
                  <a:pt x="8707" y="11235"/>
                </a:lnTo>
                <a:lnTo>
                  <a:pt x="8690" y="11189"/>
                </a:lnTo>
                <a:lnTo>
                  <a:pt x="8673" y="11143"/>
                </a:lnTo>
                <a:lnTo>
                  <a:pt x="8656" y="11097"/>
                </a:lnTo>
                <a:lnTo>
                  <a:pt x="8638" y="11052"/>
                </a:lnTo>
                <a:lnTo>
                  <a:pt x="8621" y="11007"/>
                </a:lnTo>
                <a:lnTo>
                  <a:pt x="8606" y="10963"/>
                </a:lnTo>
                <a:lnTo>
                  <a:pt x="8589" y="10918"/>
                </a:lnTo>
                <a:lnTo>
                  <a:pt x="8573" y="10873"/>
                </a:lnTo>
                <a:lnTo>
                  <a:pt x="8557" y="10827"/>
                </a:lnTo>
                <a:lnTo>
                  <a:pt x="8540" y="10782"/>
                </a:lnTo>
                <a:lnTo>
                  <a:pt x="8523" y="10736"/>
                </a:lnTo>
                <a:lnTo>
                  <a:pt x="8506" y="10691"/>
                </a:lnTo>
                <a:lnTo>
                  <a:pt x="8490" y="10645"/>
                </a:lnTo>
                <a:lnTo>
                  <a:pt x="8474" y="10603"/>
                </a:lnTo>
                <a:lnTo>
                  <a:pt x="8456" y="10559"/>
                </a:lnTo>
                <a:lnTo>
                  <a:pt x="8438" y="10511"/>
                </a:lnTo>
                <a:lnTo>
                  <a:pt x="8420" y="10464"/>
                </a:lnTo>
                <a:lnTo>
                  <a:pt x="8402" y="10417"/>
                </a:lnTo>
                <a:lnTo>
                  <a:pt x="8385" y="10370"/>
                </a:lnTo>
                <a:lnTo>
                  <a:pt x="8371" y="10326"/>
                </a:lnTo>
                <a:lnTo>
                  <a:pt x="8358" y="10284"/>
                </a:lnTo>
                <a:lnTo>
                  <a:pt x="8352" y="10264"/>
                </a:lnTo>
                <a:lnTo>
                  <a:pt x="8345" y="10242"/>
                </a:lnTo>
                <a:lnTo>
                  <a:pt x="8336" y="10219"/>
                </a:lnTo>
                <a:lnTo>
                  <a:pt x="8328" y="10195"/>
                </a:lnTo>
                <a:lnTo>
                  <a:pt x="8318" y="10171"/>
                </a:lnTo>
                <a:lnTo>
                  <a:pt x="8309" y="10148"/>
                </a:lnTo>
                <a:lnTo>
                  <a:pt x="8301" y="10125"/>
                </a:lnTo>
                <a:lnTo>
                  <a:pt x="8292" y="10105"/>
                </a:lnTo>
                <a:lnTo>
                  <a:pt x="8284" y="10083"/>
                </a:lnTo>
                <a:lnTo>
                  <a:pt x="8276" y="10060"/>
                </a:lnTo>
                <a:lnTo>
                  <a:pt x="8267" y="10038"/>
                </a:lnTo>
                <a:lnTo>
                  <a:pt x="8259" y="10015"/>
                </a:lnTo>
                <a:lnTo>
                  <a:pt x="8252" y="9993"/>
                </a:lnTo>
                <a:lnTo>
                  <a:pt x="8243" y="9970"/>
                </a:lnTo>
                <a:lnTo>
                  <a:pt x="8235" y="9947"/>
                </a:lnTo>
                <a:lnTo>
                  <a:pt x="8227" y="9925"/>
                </a:lnTo>
                <a:lnTo>
                  <a:pt x="8210" y="9880"/>
                </a:lnTo>
                <a:lnTo>
                  <a:pt x="8193" y="9835"/>
                </a:lnTo>
                <a:lnTo>
                  <a:pt x="8176" y="9790"/>
                </a:lnTo>
                <a:lnTo>
                  <a:pt x="8161" y="9744"/>
                </a:lnTo>
                <a:lnTo>
                  <a:pt x="8144" y="9699"/>
                </a:lnTo>
                <a:lnTo>
                  <a:pt x="8127" y="9654"/>
                </a:lnTo>
                <a:lnTo>
                  <a:pt x="8112" y="9608"/>
                </a:lnTo>
                <a:lnTo>
                  <a:pt x="8095" y="9563"/>
                </a:lnTo>
                <a:lnTo>
                  <a:pt x="8061" y="9473"/>
                </a:lnTo>
                <a:lnTo>
                  <a:pt x="8029" y="9383"/>
                </a:lnTo>
                <a:lnTo>
                  <a:pt x="7995" y="9292"/>
                </a:lnTo>
                <a:lnTo>
                  <a:pt x="7961" y="9202"/>
                </a:lnTo>
                <a:lnTo>
                  <a:pt x="7928" y="9112"/>
                </a:lnTo>
                <a:lnTo>
                  <a:pt x="7895" y="9021"/>
                </a:lnTo>
                <a:lnTo>
                  <a:pt x="7863" y="8931"/>
                </a:lnTo>
                <a:lnTo>
                  <a:pt x="7831" y="8840"/>
                </a:lnTo>
                <a:lnTo>
                  <a:pt x="7815" y="8795"/>
                </a:lnTo>
                <a:lnTo>
                  <a:pt x="7798" y="8750"/>
                </a:lnTo>
                <a:lnTo>
                  <a:pt x="7782" y="8705"/>
                </a:lnTo>
                <a:lnTo>
                  <a:pt x="7765" y="8660"/>
                </a:lnTo>
                <a:lnTo>
                  <a:pt x="7748" y="8615"/>
                </a:lnTo>
                <a:lnTo>
                  <a:pt x="7732" y="8570"/>
                </a:lnTo>
                <a:lnTo>
                  <a:pt x="7716" y="8525"/>
                </a:lnTo>
                <a:lnTo>
                  <a:pt x="7700" y="8480"/>
                </a:lnTo>
                <a:lnTo>
                  <a:pt x="7693" y="8458"/>
                </a:lnTo>
                <a:lnTo>
                  <a:pt x="7684" y="8435"/>
                </a:lnTo>
                <a:lnTo>
                  <a:pt x="7676" y="8412"/>
                </a:lnTo>
                <a:lnTo>
                  <a:pt x="7668" y="8389"/>
                </a:lnTo>
                <a:lnTo>
                  <a:pt x="7659" y="8366"/>
                </a:lnTo>
                <a:lnTo>
                  <a:pt x="7651" y="8343"/>
                </a:lnTo>
                <a:lnTo>
                  <a:pt x="7643" y="8321"/>
                </a:lnTo>
                <a:lnTo>
                  <a:pt x="7635" y="8300"/>
                </a:lnTo>
                <a:lnTo>
                  <a:pt x="7628" y="8279"/>
                </a:lnTo>
                <a:lnTo>
                  <a:pt x="7621" y="8255"/>
                </a:lnTo>
                <a:lnTo>
                  <a:pt x="7612" y="8229"/>
                </a:lnTo>
                <a:lnTo>
                  <a:pt x="7602" y="8204"/>
                </a:lnTo>
                <a:lnTo>
                  <a:pt x="7597" y="8191"/>
                </a:lnTo>
                <a:lnTo>
                  <a:pt x="7591" y="8181"/>
                </a:lnTo>
                <a:lnTo>
                  <a:pt x="7585" y="8171"/>
                </a:lnTo>
                <a:lnTo>
                  <a:pt x="7578" y="8161"/>
                </a:lnTo>
                <a:lnTo>
                  <a:pt x="7571" y="8154"/>
                </a:lnTo>
                <a:lnTo>
                  <a:pt x="7562" y="8148"/>
                </a:lnTo>
                <a:lnTo>
                  <a:pt x="7558" y="8145"/>
                </a:lnTo>
                <a:lnTo>
                  <a:pt x="7554" y="8143"/>
                </a:lnTo>
                <a:lnTo>
                  <a:pt x="7549" y="8142"/>
                </a:lnTo>
                <a:lnTo>
                  <a:pt x="7544" y="8141"/>
                </a:lnTo>
                <a:lnTo>
                  <a:pt x="7535" y="8141"/>
                </a:lnTo>
                <a:lnTo>
                  <a:pt x="7528" y="8141"/>
                </a:lnTo>
                <a:lnTo>
                  <a:pt x="7520" y="8142"/>
                </a:lnTo>
                <a:lnTo>
                  <a:pt x="7514" y="8143"/>
                </a:lnTo>
                <a:lnTo>
                  <a:pt x="7509" y="8147"/>
                </a:lnTo>
                <a:lnTo>
                  <a:pt x="7504" y="8149"/>
                </a:lnTo>
                <a:lnTo>
                  <a:pt x="7500" y="8152"/>
                </a:lnTo>
                <a:lnTo>
                  <a:pt x="7496" y="8156"/>
                </a:lnTo>
                <a:lnTo>
                  <a:pt x="7493" y="8160"/>
                </a:lnTo>
                <a:lnTo>
                  <a:pt x="7491" y="8164"/>
                </a:lnTo>
                <a:lnTo>
                  <a:pt x="7490" y="8170"/>
                </a:lnTo>
                <a:lnTo>
                  <a:pt x="7488" y="8175"/>
                </a:lnTo>
                <a:lnTo>
                  <a:pt x="7488" y="8186"/>
                </a:lnTo>
                <a:lnTo>
                  <a:pt x="7488" y="8198"/>
                </a:lnTo>
                <a:lnTo>
                  <a:pt x="7490" y="8211"/>
                </a:lnTo>
                <a:lnTo>
                  <a:pt x="7493" y="8224"/>
                </a:lnTo>
                <a:lnTo>
                  <a:pt x="7497" y="8237"/>
                </a:lnTo>
                <a:lnTo>
                  <a:pt x="7502" y="8250"/>
                </a:lnTo>
                <a:lnTo>
                  <a:pt x="7510" y="8274"/>
                </a:lnTo>
                <a:lnTo>
                  <a:pt x="7517" y="8293"/>
                </a:lnTo>
                <a:lnTo>
                  <a:pt x="7526" y="8314"/>
                </a:lnTo>
                <a:lnTo>
                  <a:pt x="7534" y="8337"/>
                </a:lnTo>
                <a:lnTo>
                  <a:pt x="7543" y="8360"/>
                </a:lnTo>
                <a:lnTo>
                  <a:pt x="7552" y="8384"/>
                </a:lnTo>
                <a:lnTo>
                  <a:pt x="7561" y="8407"/>
                </a:lnTo>
                <a:lnTo>
                  <a:pt x="7568" y="8430"/>
                </a:lnTo>
                <a:lnTo>
                  <a:pt x="7577" y="8453"/>
                </a:lnTo>
                <a:lnTo>
                  <a:pt x="7583" y="8475"/>
                </a:lnTo>
                <a:lnTo>
                  <a:pt x="7593" y="8501"/>
                </a:lnTo>
                <a:lnTo>
                  <a:pt x="7608" y="8546"/>
                </a:lnTo>
                <a:lnTo>
                  <a:pt x="7627" y="8602"/>
                </a:lnTo>
                <a:lnTo>
                  <a:pt x="7649" y="8664"/>
                </a:lnTo>
                <a:lnTo>
                  <a:pt x="7671" y="8725"/>
                </a:lnTo>
                <a:lnTo>
                  <a:pt x="7691" y="8778"/>
                </a:lnTo>
                <a:lnTo>
                  <a:pt x="7705" y="8818"/>
                </a:lnTo>
                <a:lnTo>
                  <a:pt x="7714" y="8836"/>
                </a:lnTo>
                <a:close/>
                <a:moveTo>
                  <a:pt x="8235" y="8794"/>
                </a:moveTo>
                <a:lnTo>
                  <a:pt x="7951" y="8804"/>
                </a:lnTo>
                <a:lnTo>
                  <a:pt x="7962" y="8837"/>
                </a:lnTo>
                <a:lnTo>
                  <a:pt x="7994" y="8925"/>
                </a:lnTo>
                <a:lnTo>
                  <a:pt x="8044" y="9062"/>
                </a:lnTo>
                <a:lnTo>
                  <a:pt x="8107" y="9239"/>
                </a:lnTo>
                <a:lnTo>
                  <a:pt x="8184" y="9449"/>
                </a:lnTo>
                <a:lnTo>
                  <a:pt x="8269" y="9686"/>
                </a:lnTo>
                <a:lnTo>
                  <a:pt x="8362" y="9939"/>
                </a:lnTo>
                <a:lnTo>
                  <a:pt x="8458" y="10203"/>
                </a:lnTo>
                <a:lnTo>
                  <a:pt x="8556" y="10470"/>
                </a:lnTo>
                <a:lnTo>
                  <a:pt x="8652" y="10732"/>
                </a:lnTo>
                <a:lnTo>
                  <a:pt x="8743" y="10983"/>
                </a:lnTo>
                <a:lnTo>
                  <a:pt x="8826" y="11213"/>
                </a:lnTo>
                <a:lnTo>
                  <a:pt x="8900" y="11417"/>
                </a:lnTo>
                <a:lnTo>
                  <a:pt x="8962" y="11585"/>
                </a:lnTo>
                <a:lnTo>
                  <a:pt x="9008" y="11712"/>
                </a:lnTo>
                <a:lnTo>
                  <a:pt x="9036" y="11788"/>
                </a:lnTo>
                <a:lnTo>
                  <a:pt x="9041" y="11787"/>
                </a:lnTo>
                <a:lnTo>
                  <a:pt x="9047" y="11786"/>
                </a:lnTo>
                <a:lnTo>
                  <a:pt x="9054" y="11784"/>
                </a:lnTo>
                <a:lnTo>
                  <a:pt x="9061" y="11781"/>
                </a:lnTo>
                <a:lnTo>
                  <a:pt x="9079" y="11772"/>
                </a:lnTo>
                <a:lnTo>
                  <a:pt x="9098" y="11761"/>
                </a:lnTo>
                <a:lnTo>
                  <a:pt x="9119" y="11748"/>
                </a:lnTo>
                <a:lnTo>
                  <a:pt x="9140" y="11735"/>
                </a:lnTo>
                <a:lnTo>
                  <a:pt x="9164" y="11719"/>
                </a:lnTo>
                <a:lnTo>
                  <a:pt x="9187" y="11702"/>
                </a:lnTo>
                <a:lnTo>
                  <a:pt x="9233" y="11669"/>
                </a:lnTo>
                <a:lnTo>
                  <a:pt x="9276" y="11637"/>
                </a:lnTo>
                <a:lnTo>
                  <a:pt x="9311" y="11611"/>
                </a:lnTo>
                <a:lnTo>
                  <a:pt x="9334" y="11593"/>
                </a:lnTo>
                <a:lnTo>
                  <a:pt x="9348" y="11580"/>
                </a:lnTo>
                <a:lnTo>
                  <a:pt x="9364" y="11565"/>
                </a:lnTo>
                <a:lnTo>
                  <a:pt x="9379" y="11551"/>
                </a:lnTo>
                <a:lnTo>
                  <a:pt x="9394" y="11535"/>
                </a:lnTo>
                <a:lnTo>
                  <a:pt x="9409" y="11518"/>
                </a:lnTo>
                <a:lnTo>
                  <a:pt x="9425" y="11501"/>
                </a:lnTo>
                <a:lnTo>
                  <a:pt x="9439" y="11482"/>
                </a:lnTo>
                <a:lnTo>
                  <a:pt x="9453" y="11463"/>
                </a:lnTo>
                <a:lnTo>
                  <a:pt x="9466" y="11444"/>
                </a:lnTo>
                <a:lnTo>
                  <a:pt x="9480" y="11424"/>
                </a:lnTo>
                <a:lnTo>
                  <a:pt x="9492" y="11404"/>
                </a:lnTo>
                <a:lnTo>
                  <a:pt x="9504" y="11384"/>
                </a:lnTo>
                <a:lnTo>
                  <a:pt x="9515" y="11364"/>
                </a:lnTo>
                <a:lnTo>
                  <a:pt x="9525" y="11344"/>
                </a:lnTo>
                <a:lnTo>
                  <a:pt x="9533" y="11324"/>
                </a:lnTo>
                <a:lnTo>
                  <a:pt x="9541" y="11305"/>
                </a:lnTo>
                <a:lnTo>
                  <a:pt x="9550" y="11278"/>
                </a:lnTo>
                <a:lnTo>
                  <a:pt x="9558" y="11252"/>
                </a:lnTo>
                <a:lnTo>
                  <a:pt x="9565" y="11224"/>
                </a:lnTo>
                <a:lnTo>
                  <a:pt x="9571" y="11198"/>
                </a:lnTo>
                <a:lnTo>
                  <a:pt x="9574" y="11172"/>
                </a:lnTo>
                <a:lnTo>
                  <a:pt x="9576" y="11147"/>
                </a:lnTo>
                <a:lnTo>
                  <a:pt x="9576" y="11135"/>
                </a:lnTo>
                <a:lnTo>
                  <a:pt x="9575" y="11122"/>
                </a:lnTo>
                <a:lnTo>
                  <a:pt x="9574" y="11111"/>
                </a:lnTo>
                <a:lnTo>
                  <a:pt x="9573" y="11099"/>
                </a:lnTo>
                <a:lnTo>
                  <a:pt x="9570" y="11089"/>
                </a:lnTo>
                <a:lnTo>
                  <a:pt x="9567" y="11078"/>
                </a:lnTo>
                <a:lnTo>
                  <a:pt x="9562" y="11068"/>
                </a:lnTo>
                <a:lnTo>
                  <a:pt x="9557" y="11058"/>
                </a:lnTo>
                <a:lnTo>
                  <a:pt x="9552" y="11050"/>
                </a:lnTo>
                <a:lnTo>
                  <a:pt x="9545" y="11042"/>
                </a:lnTo>
                <a:lnTo>
                  <a:pt x="9537" y="11033"/>
                </a:lnTo>
                <a:lnTo>
                  <a:pt x="9529" y="11027"/>
                </a:lnTo>
                <a:lnTo>
                  <a:pt x="9520" y="11020"/>
                </a:lnTo>
                <a:lnTo>
                  <a:pt x="9509" y="11014"/>
                </a:lnTo>
                <a:lnTo>
                  <a:pt x="9498" y="11009"/>
                </a:lnTo>
                <a:lnTo>
                  <a:pt x="9484" y="11005"/>
                </a:lnTo>
                <a:lnTo>
                  <a:pt x="9471" y="11002"/>
                </a:lnTo>
                <a:lnTo>
                  <a:pt x="9456" y="10999"/>
                </a:lnTo>
                <a:lnTo>
                  <a:pt x="9439" y="10998"/>
                </a:lnTo>
                <a:lnTo>
                  <a:pt x="9421" y="10997"/>
                </a:lnTo>
                <a:lnTo>
                  <a:pt x="9406" y="10997"/>
                </a:lnTo>
                <a:lnTo>
                  <a:pt x="9389" y="10998"/>
                </a:lnTo>
                <a:lnTo>
                  <a:pt x="9373" y="11000"/>
                </a:lnTo>
                <a:lnTo>
                  <a:pt x="9358" y="11003"/>
                </a:lnTo>
                <a:lnTo>
                  <a:pt x="9343" y="11006"/>
                </a:lnTo>
                <a:lnTo>
                  <a:pt x="9327" y="11010"/>
                </a:lnTo>
                <a:lnTo>
                  <a:pt x="9313" y="11014"/>
                </a:lnTo>
                <a:lnTo>
                  <a:pt x="9299" y="11020"/>
                </a:lnTo>
                <a:lnTo>
                  <a:pt x="9271" y="11031"/>
                </a:lnTo>
                <a:lnTo>
                  <a:pt x="9245" y="11044"/>
                </a:lnTo>
                <a:lnTo>
                  <a:pt x="9221" y="11057"/>
                </a:lnTo>
                <a:lnTo>
                  <a:pt x="9198" y="11072"/>
                </a:lnTo>
                <a:lnTo>
                  <a:pt x="9177" y="11086"/>
                </a:lnTo>
                <a:lnTo>
                  <a:pt x="9157" y="11101"/>
                </a:lnTo>
                <a:lnTo>
                  <a:pt x="9140" y="11115"/>
                </a:lnTo>
                <a:lnTo>
                  <a:pt x="9125" y="11127"/>
                </a:lnTo>
                <a:lnTo>
                  <a:pt x="9112" y="11138"/>
                </a:lnTo>
                <a:lnTo>
                  <a:pt x="9102" y="11146"/>
                </a:lnTo>
                <a:lnTo>
                  <a:pt x="9093" y="11152"/>
                </a:lnTo>
                <a:lnTo>
                  <a:pt x="9087" y="11155"/>
                </a:lnTo>
                <a:lnTo>
                  <a:pt x="9085" y="11132"/>
                </a:lnTo>
                <a:lnTo>
                  <a:pt x="9080" y="11094"/>
                </a:lnTo>
                <a:lnTo>
                  <a:pt x="9072" y="11045"/>
                </a:lnTo>
                <a:lnTo>
                  <a:pt x="9062" y="10990"/>
                </a:lnTo>
                <a:lnTo>
                  <a:pt x="9052" y="10936"/>
                </a:lnTo>
                <a:lnTo>
                  <a:pt x="9042" y="10886"/>
                </a:lnTo>
                <a:lnTo>
                  <a:pt x="9034" y="10846"/>
                </a:lnTo>
                <a:lnTo>
                  <a:pt x="9028" y="10821"/>
                </a:lnTo>
                <a:lnTo>
                  <a:pt x="9018" y="10784"/>
                </a:lnTo>
                <a:lnTo>
                  <a:pt x="9010" y="10744"/>
                </a:lnTo>
                <a:lnTo>
                  <a:pt x="9002" y="10700"/>
                </a:lnTo>
                <a:lnTo>
                  <a:pt x="8994" y="10655"/>
                </a:lnTo>
                <a:lnTo>
                  <a:pt x="8988" y="10610"/>
                </a:lnTo>
                <a:lnTo>
                  <a:pt x="8981" y="10566"/>
                </a:lnTo>
                <a:lnTo>
                  <a:pt x="8974" y="10523"/>
                </a:lnTo>
                <a:lnTo>
                  <a:pt x="8968" y="10484"/>
                </a:lnTo>
                <a:lnTo>
                  <a:pt x="8958" y="10434"/>
                </a:lnTo>
                <a:lnTo>
                  <a:pt x="8948" y="10390"/>
                </a:lnTo>
                <a:lnTo>
                  <a:pt x="8944" y="10371"/>
                </a:lnTo>
                <a:lnTo>
                  <a:pt x="8941" y="10353"/>
                </a:lnTo>
                <a:lnTo>
                  <a:pt x="8940" y="10336"/>
                </a:lnTo>
                <a:lnTo>
                  <a:pt x="8940" y="10320"/>
                </a:lnTo>
                <a:lnTo>
                  <a:pt x="8941" y="10313"/>
                </a:lnTo>
                <a:lnTo>
                  <a:pt x="8943" y="10305"/>
                </a:lnTo>
                <a:lnTo>
                  <a:pt x="8945" y="10298"/>
                </a:lnTo>
                <a:lnTo>
                  <a:pt x="8947" y="10292"/>
                </a:lnTo>
                <a:lnTo>
                  <a:pt x="8951" y="10286"/>
                </a:lnTo>
                <a:lnTo>
                  <a:pt x="8956" y="10279"/>
                </a:lnTo>
                <a:lnTo>
                  <a:pt x="8961" y="10273"/>
                </a:lnTo>
                <a:lnTo>
                  <a:pt x="8966" y="10268"/>
                </a:lnTo>
                <a:lnTo>
                  <a:pt x="8973" y="10263"/>
                </a:lnTo>
                <a:lnTo>
                  <a:pt x="8981" y="10257"/>
                </a:lnTo>
                <a:lnTo>
                  <a:pt x="8989" y="10252"/>
                </a:lnTo>
                <a:lnTo>
                  <a:pt x="8999" y="10247"/>
                </a:lnTo>
                <a:lnTo>
                  <a:pt x="9010" y="10242"/>
                </a:lnTo>
                <a:lnTo>
                  <a:pt x="9021" y="10238"/>
                </a:lnTo>
                <a:lnTo>
                  <a:pt x="9034" y="10233"/>
                </a:lnTo>
                <a:lnTo>
                  <a:pt x="9049" y="10229"/>
                </a:lnTo>
                <a:lnTo>
                  <a:pt x="9062" y="10225"/>
                </a:lnTo>
                <a:lnTo>
                  <a:pt x="9078" y="10221"/>
                </a:lnTo>
                <a:lnTo>
                  <a:pt x="9092" y="10219"/>
                </a:lnTo>
                <a:lnTo>
                  <a:pt x="9107" y="10216"/>
                </a:lnTo>
                <a:lnTo>
                  <a:pt x="9138" y="10212"/>
                </a:lnTo>
                <a:lnTo>
                  <a:pt x="9170" y="10210"/>
                </a:lnTo>
                <a:lnTo>
                  <a:pt x="9202" y="10211"/>
                </a:lnTo>
                <a:lnTo>
                  <a:pt x="9233" y="10213"/>
                </a:lnTo>
                <a:lnTo>
                  <a:pt x="9249" y="10216"/>
                </a:lnTo>
                <a:lnTo>
                  <a:pt x="9265" y="10219"/>
                </a:lnTo>
                <a:lnTo>
                  <a:pt x="9279" y="10222"/>
                </a:lnTo>
                <a:lnTo>
                  <a:pt x="9295" y="10225"/>
                </a:lnTo>
                <a:lnTo>
                  <a:pt x="9310" y="10229"/>
                </a:lnTo>
                <a:lnTo>
                  <a:pt x="9324" y="10234"/>
                </a:lnTo>
                <a:lnTo>
                  <a:pt x="9339" y="10240"/>
                </a:lnTo>
                <a:lnTo>
                  <a:pt x="9352" y="10245"/>
                </a:lnTo>
                <a:lnTo>
                  <a:pt x="9366" y="10251"/>
                </a:lnTo>
                <a:lnTo>
                  <a:pt x="9380" y="10258"/>
                </a:lnTo>
                <a:lnTo>
                  <a:pt x="9392" y="10266"/>
                </a:lnTo>
                <a:lnTo>
                  <a:pt x="9404" y="10274"/>
                </a:lnTo>
                <a:lnTo>
                  <a:pt x="9416" y="10282"/>
                </a:lnTo>
                <a:lnTo>
                  <a:pt x="9427" y="10292"/>
                </a:lnTo>
                <a:lnTo>
                  <a:pt x="9437" y="10301"/>
                </a:lnTo>
                <a:lnTo>
                  <a:pt x="9446" y="10312"/>
                </a:lnTo>
                <a:lnTo>
                  <a:pt x="9456" y="10323"/>
                </a:lnTo>
                <a:lnTo>
                  <a:pt x="9464" y="10335"/>
                </a:lnTo>
                <a:lnTo>
                  <a:pt x="9472" y="10346"/>
                </a:lnTo>
                <a:lnTo>
                  <a:pt x="9478" y="10360"/>
                </a:lnTo>
                <a:lnTo>
                  <a:pt x="9486" y="10378"/>
                </a:lnTo>
                <a:lnTo>
                  <a:pt x="9494" y="10394"/>
                </a:lnTo>
                <a:lnTo>
                  <a:pt x="9499" y="10409"/>
                </a:lnTo>
                <a:lnTo>
                  <a:pt x="9502" y="10423"/>
                </a:lnTo>
                <a:lnTo>
                  <a:pt x="9505" y="10434"/>
                </a:lnTo>
                <a:lnTo>
                  <a:pt x="9506" y="10445"/>
                </a:lnTo>
                <a:lnTo>
                  <a:pt x="9507" y="10455"/>
                </a:lnTo>
                <a:lnTo>
                  <a:pt x="9507" y="10463"/>
                </a:lnTo>
                <a:lnTo>
                  <a:pt x="9507" y="10479"/>
                </a:lnTo>
                <a:lnTo>
                  <a:pt x="9507" y="10494"/>
                </a:lnTo>
                <a:lnTo>
                  <a:pt x="9507" y="10500"/>
                </a:lnTo>
                <a:lnTo>
                  <a:pt x="9507" y="10508"/>
                </a:lnTo>
                <a:lnTo>
                  <a:pt x="9509" y="10516"/>
                </a:lnTo>
                <a:lnTo>
                  <a:pt x="9511" y="10524"/>
                </a:lnTo>
                <a:lnTo>
                  <a:pt x="9515" y="10531"/>
                </a:lnTo>
                <a:lnTo>
                  <a:pt x="9520" y="10539"/>
                </a:lnTo>
                <a:lnTo>
                  <a:pt x="9526" y="10544"/>
                </a:lnTo>
                <a:lnTo>
                  <a:pt x="9532" y="10548"/>
                </a:lnTo>
                <a:lnTo>
                  <a:pt x="9539" y="10550"/>
                </a:lnTo>
                <a:lnTo>
                  <a:pt x="9547" y="10551"/>
                </a:lnTo>
                <a:lnTo>
                  <a:pt x="9554" y="10550"/>
                </a:lnTo>
                <a:lnTo>
                  <a:pt x="9562" y="10548"/>
                </a:lnTo>
                <a:lnTo>
                  <a:pt x="9570" y="10544"/>
                </a:lnTo>
                <a:lnTo>
                  <a:pt x="9577" y="10539"/>
                </a:lnTo>
                <a:lnTo>
                  <a:pt x="9584" y="10530"/>
                </a:lnTo>
                <a:lnTo>
                  <a:pt x="9590" y="10521"/>
                </a:lnTo>
                <a:lnTo>
                  <a:pt x="9595" y="10509"/>
                </a:lnTo>
                <a:lnTo>
                  <a:pt x="9599" y="10496"/>
                </a:lnTo>
                <a:lnTo>
                  <a:pt x="9602" y="10480"/>
                </a:lnTo>
                <a:lnTo>
                  <a:pt x="9603" y="10461"/>
                </a:lnTo>
                <a:lnTo>
                  <a:pt x="9603" y="10435"/>
                </a:lnTo>
                <a:lnTo>
                  <a:pt x="9603" y="10411"/>
                </a:lnTo>
                <a:lnTo>
                  <a:pt x="9603" y="10388"/>
                </a:lnTo>
                <a:lnTo>
                  <a:pt x="9603" y="10367"/>
                </a:lnTo>
                <a:lnTo>
                  <a:pt x="9602" y="10346"/>
                </a:lnTo>
                <a:lnTo>
                  <a:pt x="9600" y="10325"/>
                </a:lnTo>
                <a:lnTo>
                  <a:pt x="9598" y="10302"/>
                </a:lnTo>
                <a:lnTo>
                  <a:pt x="9595" y="10278"/>
                </a:lnTo>
                <a:lnTo>
                  <a:pt x="9591" y="10259"/>
                </a:lnTo>
                <a:lnTo>
                  <a:pt x="9586" y="10242"/>
                </a:lnTo>
                <a:lnTo>
                  <a:pt x="9580" y="10224"/>
                </a:lnTo>
                <a:lnTo>
                  <a:pt x="9573" y="10207"/>
                </a:lnTo>
                <a:lnTo>
                  <a:pt x="9563" y="10190"/>
                </a:lnTo>
                <a:lnTo>
                  <a:pt x="9554" y="10174"/>
                </a:lnTo>
                <a:lnTo>
                  <a:pt x="9544" y="10159"/>
                </a:lnTo>
                <a:lnTo>
                  <a:pt x="9532" y="10143"/>
                </a:lnTo>
                <a:lnTo>
                  <a:pt x="9520" y="10130"/>
                </a:lnTo>
                <a:lnTo>
                  <a:pt x="9507" y="10116"/>
                </a:lnTo>
                <a:lnTo>
                  <a:pt x="9495" y="10104"/>
                </a:lnTo>
                <a:lnTo>
                  <a:pt x="9481" y="10091"/>
                </a:lnTo>
                <a:lnTo>
                  <a:pt x="9466" y="10081"/>
                </a:lnTo>
                <a:lnTo>
                  <a:pt x="9453" y="10070"/>
                </a:lnTo>
                <a:lnTo>
                  <a:pt x="9439" y="10061"/>
                </a:lnTo>
                <a:lnTo>
                  <a:pt x="9425" y="10054"/>
                </a:lnTo>
                <a:lnTo>
                  <a:pt x="9405" y="10043"/>
                </a:lnTo>
                <a:lnTo>
                  <a:pt x="9386" y="10036"/>
                </a:lnTo>
                <a:lnTo>
                  <a:pt x="9369" y="10031"/>
                </a:lnTo>
                <a:lnTo>
                  <a:pt x="9352" y="10025"/>
                </a:lnTo>
                <a:lnTo>
                  <a:pt x="9316" y="10018"/>
                </a:lnTo>
                <a:lnTo>
                  <a:pt x="9271" y="10009"/>
                </a:lnTo>
                <a:lnTo>
                  <a:pt x="9260" y="10006"/>
                </a:lnTo>
                <a:lnTo>
                  <a:pt x="9248" y="10004"/>
                </a:lnTo>
                <a:lnTo>
                  <a:pt x="9236" y="10003"/>
                </a:lnTo>
                <a:lnTo>
                  <a:pt x="9224" y="10002"/>
                </a:lnTo>
                <a:lnTo>
                  <a:pt x="9199" y="10003"/>
                </a:lnTo>
                <a:lnTo>
                  <a:pt x="9174" y="10004"/>
                </a:lnTo>
                <a:lnTo>
                  <a:pt x="9150" y="10008"/>
                </a:lnTo>
                <a:lnTo>
                  <a:pt x="9126" y="10010"/>
                </a:lnTo>
                <a:lnTo>
                  <a:pt x="9103" y="10012"/>
                </a:lnTo>
                <a:lnTo>
                  <a:pt x="9082" y="10013"/>
                </a:lnTo>
                <a:lnTo>
                  <a:pt x="9077" y="9997"/>
                </a:lnTo>
                <a:lnTo>
                  <a:pt x="9070" y="9978"/>
                </a:lnTo>
                <a:lnTo>
                  <a:pt x="9065" y="9955"/>
                </a:lnTo>
                <a:lnTo>
                  <a:pt x="9059" y="9932"/>
                </a:lnTo>
                <a:lnTo>
                  <a:pt x="9054" y="9908"/>
                </a:lnTo>
                <a:lnTo>
                  <a:pt x="9049" y="9885"/>
                </a:lnTo>
                <a:lnTo>
                  <a:pt x="9043" y="9864"/>
                </a:lnTo>
                <a:lnTo>
                  <a:pt x="9039" y="9847"/>
                </a:lnTo>
                <a:lnTo>
                  <a:pt x="9025" y="9790"/>
                </a:lnTo>
                <a:lnTo>
                  <a:pt x="9007" y="9723"/>
                </a:lnTo>
                <a:lnTo>
                  <a:pt x="8997" y="9688"/>
                </a:lnTo>
                <a:lnTo>
                  <a:pt x="8988" y="9650"/>
                </a:lnTo>
                <a:lnTo>
                  <a:pt x="8980" y="9612"/>
                </a:lnTo>
                <a:lnTo>
                  <a:pt x="8972" y="9575"/>
                </a:lnTo>
                <a:lnTo>
                  <a:pt x="8967" y="9538"/>
                </a:lnTo>
                <a:lnTo>
                  <a:pt x="8964" y="9502"/>
                </a:lnTo>
                <a:lnTo>
                  <a:pt x="8964" y="9485"/>
                </a:lnTo>
                <a:lnTo>
                  <a:pt x="8964" y="9468"/>
                </a:lnTo>
                <a:lnTo>
                  <a:pt x="8965" y="9451"/>
                </a:lnTo>
                <a:lnTo>
                  <a:pt x="8967" y="9436"/>
                </a:lnTo>
                <a:lnTo>
                  <a:pt x="8969" y="9421"/>
                </a:lnTo>
                <a:lnTo>
                  <a:pt x="8973" y="9406"/>
                </a:lnTo>
                <a:lnTo>
                  <a:pt x="8978" y="9394"/>
                </a:lnTo>
                <a:lnTo>
                  <a:pt x="8984" y="9381"/>
                </a:lnTo>
                <a:lnTo>
                  <a:pt x="8990" y="9370"/>
                </a:lnTo>
                <a:lnTo>
                  <a:pt x="8998" y="9359"/>
                </a:lnTo>
                <a:lnTo>
                  <a:pt x="9008" y="9350"/>
                </a:lnTo>
                <a:lnTo>
                  <a:pt x="9018" y="9342"/>
                </a:lnTo>
                <a:lnTo>
                  <a:pt x="9029" y="9334"/>
                </a:lnTo>
                <a:lnTo>
                  <a:pt x="9039" y="9330"/>
                </a:lnTo>
                <a:lnTo>
                  <a:pt x="9049" y="9328"/>
                </a:lnTo>
                <a:lnTo>
                  <a:pt x="9057" y="9328"/>
                </a:lnTo>
                <a:lnTo>
                  <a:pt x="9064" y="9329"/>
                </a:lnTo>
                <a:lnTo>
                  <a:pt x="9070" y="9333"/>
                </a:lnTo>
                <a:lnTo>
                  <a:pt x="9077" y="9338"/>
                </a:lnTo>
                <a:lnTo>
                  <a:pt x="9081" y="9345"/>
                </a:lnTo>
                <a:lnTo>
                  <a:pt x="9085" y="9353"/>
                </a:lnTo>
                <a:lnTo>
                  <a:pt x="9089" y="9362"/>
                </a:lnTo>
                <a:lnTo>
                  <a:pt x="9091" y="9373"/>
                </a:lnTo>
                <a:lnTo>
                  <a:pt x="9093" y="9384"/>
                </a:lnTo>
                <a:lnTo>
                  <a:pt x="9097" y="9411"/>
                </a:lnTo>
                <a:lnTo>
                  <a:pt x="9099" y="9440"/>
                </a:lnTo>
                <a:lnTo>
                  <a:pt x="9098" y="9500"/>
                </a:lnTo>
                <a:lnTo>
                  <a:pt x="9096" y="9560"/>
                </a:lnTo>
                <a:lnTo>
                  <a:pt x="9095" y="9587"/>
                </a:lnTo>
                <a:lnTo>
                  <a:pt x="9093" y="9610"/>
                </a:lnTo>
                <a:lnTo>
                  <a:pt x="9095" y="9629"/>
                </a:lnTo>
                <a:lnTo>
                  <a:pt x="9097" y="9642"/>
                </a:lnTo>
                <a:lnTo>
                  <a:pt x="9102" y="9654"/>
                </a:lnTo>
                <a:lnTo>
                  <a:pt x="9107" y="9665"/>
                </a:lnTo>
                <a:lnTo>
                  <a:pt x="9112" y="9673"/>
                </a:lnTo>
                <a:lnTo>
                  <a:pt x="9119" y="9680"/>
                </a:lnTo>
                <a:lnTo>
                  <a:pt x="9126" y="9686"/>
                </a:lnTo>
                <a:lnTo>
                  <a:pt x="9133" y="9689"/>
                </a:lnTo>
                <a:lnTo>
                  <a:pt x="9140" y="9692"/>
                </a:lnTo>
                <a:lnTo>
                  <a:pt x="9149" y="9692"/>
                </a:lnTo>
                <a:lnTo>
                  <a:pt x="9156" y="9692"/>
                </a:lnTo>
                <a:lnTo>
                  <a:pt x="9166" y="9690"/>
                </a:lnTo>
                <a:lnTo>
                  <a:pt x="9174" y="9688"/>
                </a:lnTo>
                <a:lnTo>
                  <a:pt x="9182" y="9683"/>
                </a:lnTo>
                <a:lnTo>
                  <a:pt x="9192" y="9679"/>
                </a:lnTo>
                <a:lnTo>
                  <a:pt x="9201" y="9673"/>
                </a:lnTo>
                <a:lnTo>
                  <a:pt x="9209" y="9668"/>
                </a:lnTo>
                <a:lnTo>
                  <a:pt x="9219" y="9660"/>
                </a:lnTo>
                <a:lnTo>
                  <a:pt x="9237" y="9645"/>
                </a:lnTo>
                <a:lnTo>
                  <a:pt x="9254" y="9628"/>
                </a:lnTo>
                <a:lnTo>
                  <a:pt x="9270" y="9611"/>
                </a:lnTo>
                <a:lnTo>
                  <a:pt x="9285" y="9594"/>
                </a:lnTo>
                <a:lnTo>
                  <a:pt x="9298" y="9577"/>
                </a:lnTo>
                <a:lnTo>
                  <a:pt x="9310" y="9561"/>
                </a:lnTo>
                <a:lnTo>
                  <a:pt x="9319" y="9549"/>
                </a:lnTo>
                <a:lnTo>
                  <a:pt x="9325" y="9539"/>
                </a:lnTo>
                <a:lnTo>
                  <a:pt x="9337" y="9518"/>
                </a:lnTo>
                <a:lnTo>
                  <a:pt x="9347" y="9497"/>
                </a:lnTo>
                <a:lnTo>
                  <a:pt x="9357" y="9476"/>
                </a:lnTo>
                <a:lnTo>
                  <a:pt x="9366" y="9456"/>
                </a:lnTo>
                <a:lnTo>
                  <a:pt x="9373" y="9435"/>
                </a:lnTo>
                <a:lnTo>
                  <a:pt x="9381" y="9413"/>
                </a:lnTo>
                <a:lnTo>
                  <a:pt x="9388" y="9392"/>
                </a:lnTo>
                <a:lnTo>
                  <a:pt x="9393" y="9371"/>
                </a:lnTo>
                <a:lnTo>
                  <a:pt x="9397" y="9350"/>
                </a:lnTo>
                <a:lnTo>
                  <a:pt x="9402" y="9329"/>
                </a:lnTo>
                <a:lnTo>
                  <a:pt x="9404" y="9308"/>
                </a:lnTo>
                <a:lnTo>
                  <a:pt x="9406" y="9287"/>
                </a:lnTo>
                <a:lnTo>
                  <a:pt x="9407" y="9267"/>
                </a:lnTo>
                <a:lnTo>
                  <a:pt x="9407" y="9246"/>
                </a:lnTo>
                <a:lnTo>
                  <a:pt x="9405" y="9227"/>
                </a:lnTo>
                <a:lnTo>
                  <a:pt x="9403" y="9207"/>
                </a:lnTo>
                <a:lnTo>
                  <a:pt x="9399" y="9188"/>
                </a:lnTo>
                <a:lnTo>
                  <a:pt x="9395" y="9169"/>
                </a:lnTo>
                <a:lnTo>
                  <a:pt x="9390" y="9150"/>
                </a:lnTo>
                <a:lnTo>
                  <a:pt x="9384" y="9132"/>
                </a:lnTo>
                <a:lnTo>
                  <a:pt x="9377" y="9115"/>
                </a:lnTo>
                <a:lnTo>
                  <a:pt x="9367" y="9098"/>
                </a:lnTo>
                <a:lnTo>
                  <a:pt x="9358" y="9081"/>
                </a:lnTo>
                <a:lnTo>
                  <a:pt x="9346" y="9066"/>
                </a:lnTo>
                <a:lnTo>
                  <a:pt x="9335" y="9050"/>
                </a:lnTo>
                <a:lnTo>
                  <a:pt x="9321" y="9035"/>
                </a:lnTo>
                <a:lnTo>
                  <a:pt x="9307" y="9022"/>
                </a:lnTo>
                <a:lnTo>
                  <a:pt x="9291" y="9008"/>
                </a:lnTo>
                <a:lnTo>
                  <a:pt x="9274" y="8995"/>
                </a:lnTo>
                <a:lnTo>
                  <a:pt x="9255" y="8984"/>
                </a:lnTo>
                <a:lnTo>
                  <a:pt x="9237" y="8972"/>
                </a:lnTo>
                <a:lnTo>
                  <a:pt x="9216" y="8963"/>
                </a:lnTo>
                <a:lnTo>
                  <a:pt x="9198" y="8956"/>
                </a:lnTo>
                <a:lnTo>
                  <a:pt x="9178" y="8951"/>
                </a:lnTo>
                <a:lnTo>
                  <a:pt x="9156" y="8946"/>
                </a:lnTo>
                <a:lnTo>
                  <a:pt x="9132" y="8943"/>
                </a:lnTo>
                <a:lnTo>
                  <a:pt x="9108" y="8941"/>
                </a:lnTo>
                <a:lnTo>
                  <a:pt x="9082" y="8939"/>
                </a:lnTo>
                <a:lnTo>
                  <a:pt x="9056" y="8939"/>
                </a:lnTo>
                <a:lnTo>
                  <a:pt x="9029" y="8939"/>
                </a:lnTo>
                <a:lnTo>
                  <a:pt x="9003" y="8941"/>
                </a:lnTo>
                <a:lnTo>
                  <a:pt x="8976" y="8943"/>
                </a:lnTo>
                <a:lnTo>
                  <a:pt x="8950" y="8946"/>
                </a:lnTo>
                <a:lnTo>
                  <a:pt x="8926" y="8949"/>
                </a:lnTo>
                <a:lnTo>
                  <a:pt x="8903" y="8954"/>
                </a:lnTo>
                <a:lnTo>
                  <a:pt x="8882" y="8959"/>
                </a:lnTo>
                <a:lnTo>
                  <a:pt x="8863" y="8964"/>
                </a:lnTo>
                <a:lnTo>
                  <a:pt x="8847" y="8969"/>
                </a:lnTo>
                <a:lnTo>
                  <a:pt x="8807" y="8984"/>
                </a:lnTo>
                <a:lnTo>
                  <a:pt x="8771" y="8998"/>
                </a:lnTo>
                <a:lnTo>
                  <a:pt x="8753" y="9004"/>
                </a:lnTo>
                <a:lnTo>
                  <a:pt x="8734" y="9012"/>
                </a:lnTo>
                <a:lnTo>
                  <a:pt x="8716" y="9021"/>
                </a:lnTo>
                <a:lnTo>
                  <a:pt x="8697" y="9031"/>
                </a:lnTo>
                <a:lnTo>
                  <a:pt x="8682" y="9041"/>
                </a:lnTo>
                <a:lnTo>
                  <a:pt x="8664" y="9055"/>
                </a:lnTo>
                <a:lnTo>
                  <a:pt x="8645" y="9071"/>
                </a:lnTo>
                <a:lnTo>
                  <a:pt x="8628" y="9087"/>
                </a:lnTo>
                <a:lnTo>
                  <a:pt x="8596" y="9116"/>
                </a:lnTo>
                <a:lnTo>
                  <a:pt x="8581" y="9128"/>
                </a:lnTo>
                <a:lnTo>
                  <a:pt x="8572" y="9108"/>
                </a:lnTo>
                <a:lnTo>
                  <a:pt x="8564" y="9090"/>
                </a:lnTo>
                <a:lnTo>
                  <a:pt x="8554" y="9072"/>
                </a:lnTo>
                <a:lnTo>
                  <a:pt x="8545" y="9056"/>
                </a:lnTo>
                <a:lnTo>
                  <a:pt x="8536" y="9040"/>
                </a:lnTo>
                <a:lnTo>
                  <a:pt x="8526" y="9027"/>
                </a:lnTo>
                <a:lnTo>
                  <a:pt x="8516" y="9013"/>
                </a:lnTo>
                <a:lnTo>
                  <a:pt x="8506" y="9000"/>
                </a:lnTo>
                <a:lnTo>
                  <a:pt x="8486" y="8975"/>
                </a:lnTo>
                <a:lnTo>
                  <a:pt x="8465" y="8948"/>
                </a:lnTo>
                <a:lnTo>
                  <a:pt x="8445" y="8921"/>
                </a:lnTo>
                <a:lnTo>
                  <a:pt x="8425" y="8891"/>
                </a:lnTo>
                <a:lnTo>
                  <a:pt x="8420" y="8883"/>
                </a:lnTo>
                <a:lnTo>
                  <a:pt x="8417" y="8875"/>
                </a:lnTo>
                <a:lnTo>
                  <a:pt x="8416" y="8867"/>
                </a:lnTo>
                <a:lnTo>
                  <a:pt x="8415" y="8860"/>
                </a:lnTo>
                <a:lnTo>
                  <a:pt x="8415" y="8853"/>
                </a:lnTo>
                <a:lnTo>
                  <a:pt x="8416" y="8846"/>
                </a:lnTo>
                <a:lnTo>
                  <a:pt x="8418" y="8840"/>
                </a:lnTo>
                <a:lnTo>
                  <a:pt x="8420" y="8832"/>
                </a:lnTo>
                <a:lnTo>
                  <a:pt x="8428" y="8820"/>
                </a:lnTo>
                <a:lnTo>
                  <a:pt x="8439" y="8807"/>
                </a:lnTo>
                <a:lnTo>
                  <a:pt x="8450" y="8794"/>
                </a:lnTo>
                <a:lnTo>
                  <a:pt x="8464" y="8781"/>
                </a:lnTo>
                <a:lnTo>
                  <a:pt x="8477" y="8768"/>
                </a:lnTo>
                <a:lnTo>
                  <a:pt x="8492" y="8753"/>
                </a:lnTo>
                <a:lnTo>
                  <a:pt x="8505" y="8738"/>
                </a:lnTo>
                <a:lnTo>
                  <a:pt x="8518" y="8722"/>
                </a:lnTo>
                <a:lnTo>
                  <a:pt x="8524" y="8713"/>
                </a:lnTo>
                <a:lnTo>
                  <a:pt x="8529" y="8704"/>
                </a:lnTo>
                <a:lnTo>
                  <a:pt x="8534" y="8694"/>
                </a:lnTo>
                <a:lnTo>
                  <a:pt x="8538" y="8685"/>
                </a:lnTo>
                <a:lnTo>
                  <a:pt x="8542" y="8675"/>
                </a:lnTo>
                <a:lnTo>
                  <a:pt x="8544" y="8664"/>
                </a:lnTo>
                <a:lnTo>
                  <a:pt x="8546" y="8653"/>
                </a:lnTo>
                <a:lnTo>
                  <a:pt x="8547" y="8641"/>
                </a:lnTo>
                <a:lnTo>
                  <a:pt x="8547" y="8630"/>
                </a:lnTo>
                <a:lnTo>
                  <a:pt x="8546" y="8619"/>
                </a:lnTo>
                <a:lnTo>
                  <a:pt x="8545" y="8609"/>
                </a:lnTo>
                <a:lnTo>
                  <a:pt x="8543" y="8598"/>
                </a:lnTo>
                <a:lnTo>
                  <a:pt x="8540" y="8589"/>
                </a:lnTo>
                <a:lnTo>
                  <a:pt x="8537" y="8579"/>
                </a:lnTo>
                <a:lnTo>
                  <a:pt x="8532" y="8571"/>
                </a:lnTo>
                <a:lnTo>
                  <a:pt x="8527" y="8563"/>
                </a:lnTo>
                <a:lnTo>
                  <a:pt x="8521" y="8554"/>
                </a:lnTo>
                <a:lnTo>
                  <a:pt x="8516" y="8547"/>
                </a:lnTo>
                <a:lnTo>
                  <a:pt x="8509" y="8541"/>
                </a:lnTo>
                <a:lnTo>
                  <a:pt x="8502" y="8534"/>
                </a:lnTo>
                <a:lnTo>
                  <a:pt x="8494" y="8528"/>
                </a:lnTo>
                <a:lnTo>
                  <a:pt x="8487" y="8523"/>
                </a:lnTo>
                <a:lnTo>
                  <a:pt x="8478" y="8518"/>
                </a:lnTo>
                <a:lnTo>
                  <a:pt x="8470" y="8514"/>
                </a:lnTo>
                <a:lnTo>
                  <a:pt x="8460" y="8509"/>
                </a:lnTo>
                <a:lnTo>
                  <a:pt x="8451" y="8506"/>
                </a:lnTo>
                <a:lnTo>
                  <a:pt x="8442" y="8503"/>
                </a:lnTo>
                <a:lnTo>
                  <a:pt x="8432" y="8501"/>
                </a:lnTo>
                <a:lnTo>
                  <a:pt x="8422" y="8499"/>
                </a:lnTo>
                <a:lnTo>
                  <a:pt x="8412" y="8498"/>
                </a:lnTo>
                <a:lnTo>
                  <a:pt x="8402" y="8498"/>
                </a:lnTo>
                <a:lnTo>
                  <a:pt x="8392" y="8498"/>
                </a:lnTo>
                <a:lnTo>
                  <a:pt x="8382" y="8498"/>
                </a:lnTo>
                <a:lnTo>
                  <a:pt x="8372" y="8499"/>
                </a:lnTo>
                <a:lnTo>
                  <a:pt x="8361" y="8501"/>
                </a:lnTo>
                <a:lnTo>
                  <a:pt x="8352" y="8503"/>
                </a:lnTo>
                <a:lnTo>
                  <a:pt x="8341" y="8506"/>
                </a:lnTo>
                <a:lnTo>
                  <a:pt x="8331" y="8509"/>
                </a:lnTo>
                <a:lnTo>
                  <a:pt x="8322" y="8514"/>
                </a:lnTo>
                <a:lnTo>
                  <a:pt x="8312" y="8519"/>
                </a:lnTo>
                <a:lnTo>
                  <a:pt x="8299" y="8526"/>
                </a:lnTo>
                <a:lnTo>
                  <a:pt x="8286" y="8534"/>
                </a:lnTo>
                <a:lnTo>
                  <a:pt x="8276" y="8544"/>
                </a:lnTo>
                <a:lnTo>
                  <a:pt x="8265" y="8553"/>
                </a:lnTo>
                <a:lnTo>
                  <a:pt x="8256" y="8564"/>
                </a:lnTo>
                <a:lnTo>
                  <a:pt x="8247" y="8575"/>
                </a:lnTo>
                <a:lnTo>
                  <a:pt x="8240" y="8587"/>
                </a:lnTo>
                <a:lnTo>
                  <a:pt x="8233" y="8598"/>
                </a:lnTo>
                <a:lnTo>
                  <a:pt x="8228" y="8611"/>
                </a:lnTo>
                <a:lnTo>
                  <a:pt x="8222" y="8624"/>
                </a:lnTo>
                <a:lnTo>
                  <a:pt x="8219" y="8638"/>
                </a:lnTo>
                <a:lnTo>
                  <a:pt x="8216" y="8652"/>
                </a:lnTo>
                <a:lnTo>
                  <a:pt x="8214" y="8667"/>
                </a:lnTo>
                <a:lnTo>
                  <a:pt x="8213" y="8682"/>
                </a:lnTo>
                <a:lnTo>
                  <a:pt x="8212" y="8698"/>
                </a:lnTo>
                <a:lnTo>
                  <a:pt x="8213" y="8713"/>
                </a:lnTo>
                <a:lnTo>
                  <a:pt x="8214" y="8726"/>
                </a:lnTo>
                <a:lnTo>
                  <a:pt x="8217" y="8738"/>
                </a:lnTo>
                <a:lnTo>
                  <a:pt x="8220" y="8749"/>
                </a:lnTo>
                <a:lnTo>
                  <a:pt x="8224" y="8759"/>
                </a:lnTo>
                <a:lnTo>
                  <a:pt x="8229" y="8769"/>
                </a:lnTo>
                <a:lnTo>
                  <a:pt x="8232" y="8777"/>
                </a:lnTo>
                <a:lnTo>
                  <a:pt x="8234" y="8786"/>
                </a:lnTo>
                <a:lnTo>
                  <a:pt x="8235" y="8794"/>
                </a:lnTo>
                <a:close/>
                <a:moveTo>
                  <a:pt x="2901" y="4088"/>
                </a:moveTo>
                <a:lnTo>
                  <a:pt x="2915" y="4081"/>
                </a:lnTo>
                <a:lnTo>
                  <a:pt x="2935" y="4068"/>
                </a:lnTo>
                <a:lnTo>
                  <a:pt x="2958" y="4053"/>
                </a:lnTo>
                <a:lnTo>
                  <a:pt x="2983" y="4037"/>
                </a:lnTo>
                <a:lnTo>
                  <a:pt x="3009" y="4020"/>
                </a:lnTo>
                <a:lnTo>
                  <a:pt x="3035" y="4003"/>
                </a:lnTo>
                <a:lnTo>
                  <a:pt x="3059" y="3989"/>
                </a:lnTo>
                <a:lnTo>
                  <a:pt x="3081" y="3977"/>
                </a:lnTo>
                <a:lnTo>
                  <a:pt x="3102" y="3967"/>
                </a:lnTo>
                <a:lnTo>
                  <a:pt x="3126" y="3955"/>
                </a:lnTo>
                <a:lnTo>
                  <a:pt x="3153" y="3944"/>
                </a:lnTo>
                <a:lnTo>
                  <a:pt x="3183" y="3932"/>
                </a:lnTo>
                <a:lnTo>
                  <a:pt x="3213" y="3922"/>
                </a:lnTo>
                <a:lnTo>
                  <a:pt x="3242" y="3913"/>
                </a:lnTo>
                <a:lnTo>
                  <a:pt x="3257" y="3909"/>
                </a:lnTo>
                <a:lnTo>
                  <a:pt x="3270" y="3907"/>
                </a:lnTo>
                <a:lnTo>
                  <a:pt x="3284" y="3905"/>
                </a:lnTo>
                <a:lnTo>
                  <a:pt x="3296" y="3904"/>
                </a:lnTo>
                <a:lnTo>
                  <a:pt x="3323" y="3903"/>
                </a:lnTo>
                <a:lnTo>
                  <a:pt x="3346" y="3905"/>
                </a:lnTo>
                <a:lnTo>
                  <a:pt x="3367" y="3907"/>
                </a:lnTo>
                <a:lnTo>
                  <a:pt x="3386" y="3911"/>
                </a:lnTo>
                <a:lnTo>
                  <a:pt x="3404" y="3917"/>
                </a:lnTo>
                <a:lnTo>
                  <a:pt x="3420" y="3925"/>
                </a:lnTo>
                <a:lnTo>
                  <a:pt x="3433" y="3933"/>
                </a:lnTo>
                <a:lnTo>
                  <a:pt x="3446" y="3943"/>
                </a:lnTo>
                <a:lnTo>
                  <a:pt x="3456" y="3952"/>
                </a:lnTo>
                <a:lnTo>
                  <a:pt x="3465" y="3963"/>
                </a:lnTo>
                <a:lnTo>
                  <a:pt x="3473" y="3976"/>
                </a:lnTo>
                <a:lnTo>
                  <a:pt x="3479" y="3989"/>
                </a:lnTo>
                <a:lnTo>
                  <a:pt x="3484" y="4003"/>
                </a:lnTo>
                <a:lnTo>
                  <a:pt x="3489" y="4017"/>
                </a:lnTo>
                <a:lnTo>
                  <a:pt x="3491" y="4031"/>
                </a:lnTo>
                <a:lnTo>
                  <a:pt x="3493" y="4047"/>
                </a:lnTo>
                <a:lnTo>
                  <a:pt x="3495" y="4062"/>
                </a:lnTo>
                <a:lnTo>
                  <a:pt x="3495" y="4077"/>
                </a:lnTo>
                <a:lnTo>
                  <a:pt x="3495" y="4094"/>
                </a:lnTo>
                <a:lnTo>
                  <a:pt x="3494" y="4110"/>
                </a:lnTo>
                <a:lnTo>
                  <a:pt x="3491" y="4141"/>
                </a:lnTo>
                <a:lnTo>
                  <a:pt x="3487" y="4172"/>
                </a:lnTo>
                <a:lnTo>
                  <a:pt x="3482" y="4200"/>
                </a:lnTo>
                <a:lnTo>
                  <a:pt x="3478" y="4226"/>
                </a:lnTo>
                <a:lnTo>
                  <a:pt x="3475" y="4250"/>
                </a:lnTo>
                <a:lnTo>
                  <a:pt x="3474" y="4269"/>
                </a:lnTo>
                <a:lnTo>
                  <a:pt x="3491" y="4266"/>
                </a:lnTo>
                <a:lnTo>
                  <a:pt x="3507" y="4259"/>
                </a:lnTo>
                <a:lnTo>
                  <a:pt x="3525" y="4252"/>
                </a:lnTo>
                <a:lnTo>
                  <a:pt x="3542" y="4243"/>
                </a:lnTo>
                <a:lnTo>
                  <a:pt x="3559" y="4231"/>
                </a:lnTo>
                <a:lnTo>
                  <a:pt x="3576" y="4219"/>
                </a:lnTo>
                <a:lnTo>
                  <a:pt x="3592" y="4205"/>
                </a:lnTo>
                <a:lnTo>
                  <a:pt x="3609" y="4191"/>
                </a:lnTo>
                <a:lnTo>
                  <a:pt x="3623" y="4176"/>
                </a:lnTo>
                <a:lnTo>
                  <a:pt x="3638" y="4160"/>
                </a:lnTo>
                <a:lnTo>
                  <a:pt x="3652" y="4144"/>
                </a:lnTo>
                <a:lnTo>
                  <a:pt x="3664" y="4128"/>
                </a:lnTo>
                <a:lnTo>
                  <a:pt x="3675" y="4112"/>
                </a:lnTo>
                <a:lnTo>
                  <a:pt x="3685" y="4096"/>
                </a:lnTo>
                <a:lnTo>
                  <a:pt x="3693" y="4082"/>
                </a:lnTo>
                <a:lnTo>
                  <a:pt x="3700" y="4067"/>
                </a:lnTo>
                <a:lnTo>
                  <a:pt x="3708" y="4043"/>
                </a:lnTo>
                <a:lnTo>
                  <a:pt x="3715" y="4020"/>
                </a:lnTo>
                <a:lnTo>
                  <a:pt x="3719" y="3997"/>
                </a:lnTo>
                <a:lnTo>
                  <a:pt x="3723" y="3974"/>
                </a:lnTo>
                <a:lnTo>
                  <a:pt x="3724" y="3952"/>
                </a:lnTo>
                <a:lnTo>
                  <a:pt x="3723" y="3929"/>
                </a:lnTo>
                <a:lnTo>
                  <a:pt x="3721" y="3907"/>
                </a:lnTo>
                <a:lnTo>
                  <a:pt x="3717" y="3885"/>
                </a:lnTo>
                <a:lnTo>
                  <a:pt x="3713" y="3864"/>
                </a:lnTo>
                <a:lnTo>
                  <a:pt x="3708" y="3843"/>
                </a:lnTo>
                <a:lnTo>
                  <a:pt x="3701" y="3822"/>
                </a:lnTo>
                <a:lnTo>
                  <a:pt x="3693" y="3804"/>
                </a:lnTo>
                <a:lnTo>
                  <a:pt x="3686" y="3784"/>
                </a:lnTo>
                <a:lnTo>
                  <a:pt x="3677" y="3765"/>
                </a:lnTo>
                <a:lnTo>
                  <a:pt x="3668" y="3747"/>
                </a:lnTo>
                <a:lnTo>
                  <a:pt x="3659" y="3729"/>
                </a:lnTo>
                <a:lnTo>
                  <a:pt x="3639" y="3698"/>
                </a:lnTo>
                <a:lnTo>
                  <a:pt x="3618" y="3668"/>
                </a:lnTo>
                <a:lnTo>
                  <a:pt x="3596" y="3637"/>
                </a:lnTo>
                <a:lnTo>
                  <a:pt x="3572" y="3608"/>
                </a:lnTo>
                <a:lnTo>
                  <a:pt x="3547" y="3580"/>
                </a:lnTo>
                <a:lnTo>
                  <a:pt x="3521" y="3552"/>
                </a:lnTo>
                <a:lnTo>
                  <a:pt x="3495" y="3524"/>
                </a:lnTo>
                <a:lnTo>
                  <a:pt x="3469" y="3496"/>
                </a:lnTo>
                <a:lnTo>
                  <a:pt x="3416" y="3442"/>
                </a:lnTo>
                <a:lnTo>
                  <a:pt x="3363" y="3385"/>
                </a:lnTo>
                <a:lnTo>
                  <a:pt x="3339" y="3356"/>
                </a:lnTo>
                <a:lnTo>
                  <a:pt x="3315" y="3327"/>
                </a:lnTo>
                <a:lnTo>
                  <a:pt x="3293" y="3296"/>
                </a:lnTo>
                <a:lnTo>
                  <a:pt x="3272" y="3265"/>
                </a:lnTo>
                <a:lnTo>
                  <a:pt x="3260" y="3244"/>
                </a:lnTo>
                <a:lnTo>
                  <a:pt x="3249" y="3222"/>
                </a:lnTo>
                <a:lnTo>
                  <a:pt x="3239" y="3201"/>
                </a:lnTo>
                <a:lnTo>
                  <a:pt x="3230" y="3180"/>
                </a:lnTo>
                <a:lnTo>
                  <a:pt x="3222" y="3158"/>
                </a:lnTo>
                <a:lnTo>
                  <a:pt x="3215" y="3138"/>
                </a:lnTo>
                <a:lnTo>
                  <a:pt x="3210" y="3117"/>
                </a:lnTo>
                <a:lnTo>
                  <a:pt x="3206" y="3096"/>
                </a:lnTo>
                <a:lnTo>
                  <a:pt x="3202" y="3075"/>
                </a:lnTo>
                <a:lnTo>
                  <a:pt x="3200" y="3055"/>
                </a:lnTo>
                <a:lnTo>
                  <a:pt x="3198" y="3034"/>
                </a:lnTo>
                <a:lnTo>
                  <a:pt x="3198" y="3014"/>
                </a:lnTo>
                <a:lnTo>
                  <a:pt x="3199" y="2994"/>
                </a:lnTo>
                <a:lnTo>
                  <a:pt x="3201" y="2974"/>
                </a:lnTo>
                <a:lnTo>
                  <a:pt x="3205" y="2955"/>
                </a:lnTo>
                <a:lnTo>
                  <a:pt x="3208" y="2936"/>
                </a:lnTo>
                <a:lnTo>
                  <a:pt x="3213" y="2916"/>
                </a:lnTo>
                <a:lnTo>
                  <a:pt x="3218" y="2897"/>
                </a:lnTo>
                <a:lnTo>
                  <a:pt x="3224" y="2879"/>
                </a:lnTo>
                <a:lnTo>
                  <a:pt x="3232" y="2862"/>
                </a:lnTo>
                <a:lnTo>
                  <a:pt x="3240" y="2844"/>
                </a:lnTo>
                <a:lnTo>
                  <a:pt x="3249" y="2826"/>
                </a:lnTo>
                <a:lnTo>
                  <a:pt x="3260" y="2809"/>
                </a:lnTo>
                <a:lnTo>
                  <a:pt x="3270" y="2793"/>
                </a:lnTo>
                <a:lnTo>
                  <a:pt x="3282" y="2777"/>
                </a:lnTo>
                <a:lnTo>
                  <a:pt x="3294" y="2761"/>
                </a:lnTo>
                <a:lnTo>
                  <a:pt x="3307" y="2745"/>
                </a:lnTo>
                <a:lnTo>
                  <a:pt x="3320" y="2731"/>
                </a:lnTo>
                <a:lnTo>
                  <a:pt x="3335" y="2717"/>
                </a:lnTo>
                <a:lnTo>
                  <a:pt x="3351" y="2704"/>
                </a:lnTo>
                <a:lnTo>
                  <a:pt x="3366" y="2690"/>
                </a:lnTo>
                <a:lnTo>
                  <a:pt x="3383" y="2678"/>
                </a:lnTo>
                <a:lnTo>
                  <a:pt x="3398" y="2667"/>
                </a:lnTo>
                <a:lnTo>
                  <a:pt x="3413" y="2657"/>
                </a:lnTo>
                <a:lnTo>
                  <a:pt x="3429" y="2647"/>
                </a:lnTo>
                <a:lnTo>
                  <a:pt x="3446" y="2637"/>
                </a:lnTo>
                <a:lnTo>
                  <a:pt x="3464" y="2627"/>
                </a:lnTo>
                <a:lnTo>
                  <a:pt x="3481" y="2619"/>
                </a:lnTo>
                <a:lnTo>
                  <a:pt x="3500" y="2610"/>
                </a:lnTo>
                <a:lnTo>
                  <a:pt x="3519" y="2601"/>
                </a:lnTo>
                <a:lnTo>
                  <a:pt x="3538" y="2594"/>
                </a:lnTo>
                <a:lnTo>
                  <a:pt x="3558" y="2586"/>
                </a:lnTo>
                <a:lnTo>
                  <a:pt x="3577" y="2579"/>
                </a:lnTo>
                <a:lnTo>
                  <a:pt x="3597" y="2573"/>
                </a:lnTo>
                <a:lnTo>
                  <a:pt x="3617" y="2567"/>
                </a:lnTo>
                <a:lnTo>
                  <a:pt x="3638" y="2561"/>
                </a:lnTo>
                <a:lnTo>
                  <a:pt x="3659" y="2556"/>
                </a:lnTo>
                <a:lnTo>
                  <a:pt x="3679" y="2552"/>
                </a:lnTo>
                <a:lnTo>
                  <a:pt x="3724" y="2544"/>
                </a:lnTo>
                <a:lnTo>
                  <a:pt x="3772" y="2536"/>
                </a:lnTo>
                <a:lnTo>
                  <a:pt x="3796" y="2533"/>
                </a:lnTo>
                <a:lnTo>
                  <a:pt x="3821" y="2530"/>
                </a:lnTo>
                <a:lnTo>
                  <a:pt x="3846" y="2528"/>
                </a:lnTo>
                <a:lnTo>
                  <a:pt x="3871" y="2527"/>
                </a:lnTo>
                <a:lnTo>
                  <a:pt x="3895" y="2527"/>
                </a:lnTo>
                <a:lnTo>
                  <a:pt x="3919" y="2528"/>
                </a:lnTo>
                <a:lnTo>
                  <a:pt x="3943" y="2530"/>
                </a:lnTo>
                <a:lnTo>
                  <a:pt x="3967" y="2533"/>
                </a:lnTo>
                <a:lnTo>
                  <a:pt x="3989" y="2537"/>
                </a:lnTo>
                <a:lnTo>
                  <a:pt x="4011" y="2543"/>
                </a:lnTo>
                <a:lnTo>
                  <a:pt x="4032" y="2551"/>
                </a:lnTo>
                <a:lnTo>
                  <a:pt x="4051" y="2559"/>
                </a:lnTo>
                <a:lnTo>
                  <a:pt x="4050" y="2572"/>
                </a:lnTo>
                <a:lnTo>
                  <a:pt x="4044" y="2591"/>
                </a:lnTo>
                <a:lnTo>
                  <a:pt x="4038" y="2615"/>
                </a:lnTo>
                <a:lnTo>
                  <a:pt x="4031" y="2644"/>
                </a:lnTo>
                <a:lnTo>
                  <a:pt x="4023" y="2676"/>
                </a:lnTo>
                <a:lnTo>
                  <a:pt x="4017" y="2713"/>
                </a:lnTo>
                <a:lnTo>
                  <a:pt x="4015" y="2733"/>
                </a:lnTo>
                <a:lnTo>
                  <a:pt x="4013" y="2753"/>
                </a:lnTo>
                <a:lnTo>
                  <a:pt x="4012" y="2773"/>
                </a:lnTo>
                <a:lnTo>
                  <a:pt x="4012" y="2794"/>
                </a:lnTo>
                <a:lnTo>
                  <a:pt x="4013" y="2831"/>
                </a:lnTo>
                <a:lnTo>
                  <a:pt x="4014" y="2866"/>
                </a:lnTo>
                <a:lnTo>
                  <a:pt x="4016" y="2897"/>
                </a:lnTo>
                <a:lnTo>
                  <a:pt x="4019" y="2927"/>
                </a:lnTo>
                <a:lnTo>
                  <a:pt x="4022" y="2956"/>
                </a:lnTo>
                <a:lnTo>
                  <a:pt x="4028" y="2984"/>
                </a:lnTo>
                <a:lnTo>
                  <a:pt x="4034" y="3012"/>
                </a:lnTo>
                <a:lnTo>
                  <a:pt x="4041" y="3041"/>
                </a:lnTo>
                <a:lnTo>
                  <a:pt x="4048" y="3069"/>
                </a:lnTo>
                <a:lnTo>
                  <a:pt x="4057" y="3094"/>
                </a:lnTo>
                <a:lnTo>
                  <a:pt x="4066" y="3120"/>
                </a:lnTo>
                <a:lnTo>
                  <a:pt x="4076" y="3144"/>
                </a:lnTo>
                <a:lnTo>
                  <a:pt x="4085" y="3169"/>
                </a:lnTo>
                <a:lnTo>
                  <a:pt x="4097" y="3192"/>
                </a:lnTo>
                <a:lnTo>
                  <a:pt x="4108" y="3216"/>
                </a:lnTo>
                <a:lnTo>
                  <a:pt x="4120" y="3238"/>
                </a:lnTo>
                <a:lnTo>
                  <a:pt x="4132" y="3260"/>
                </a:lnTo>
                <a:lnTo>
                  <a:pt x="4146" y="3282"/>
                </a:lnTo>
                <a:lnTo>
                  <a:pt x="4160" y="3302"/>
                </a:lnTo>
                <a:lnTo>
                  <a:pt x="4174" y="3323"/>
                </a:lnTo>
                <a:lnTo>
                  <a:pt x="4190" y="3341"/>
                </a:lnTo>
                <a:lnTo>
                  <a:pt x="4205" y="3360"/>
                </a:lnTo>
                <a:lnTo>
                  <a:pt x="4222" y="3378"/>
                </a:lnTo>
                <a:lnTo>
                  <a:pt x="4239" y="3396"/>
                </a:lnTo>
                <a:lnTo>
                  <a:pt x="4273" y="3429"/>
                </a:lnTo>
                <a:lnTo>
                  <a:pt x="4310" y="3462"/>
                </a:lnTo>
                <a:lnTo>
                  <a:pt x="4328" y="3476"/>
                </a:lnTo>
                <a:lnTo>
                  <a:pt x="4347" y="3492"/>
                </a:lnTo>
                <a:lnTo>
                  <a:pt x="4367" y="3507"/>
                </a:lnTo>
                <a:lnTo>
                  <a:pt x="4387" y="3521"/>
                </a:lnTo>
                <a:lnTo>
                  <a:pt x="4408" y="3535"/>
                </a:lnTo>
                <a:lnTo>
                  <a:pt x="4429" y="3548"/>
                </a:lnTo>
                <a:lnTo>
                  <a:pt x="4450" y="3561"/>
                </a:lnTo>
                <a:lnTo>
                  <a:pt x="4472" y="3574"/>
                </a:lnTo>
                <a:lnTo>
                  <a:pt x="4495" y="3585"/>
                </a:lnTo>
                <a:lnTo>
                  <a:pt x="4517" y="3597"/>
                </a:lnTo>
                <a:lnTo>
                  <a:pt x="4542" y="3607"/>
                </a:lnTo>
                <a:lnTo>
                  <a:pt x="4566" y="3616"/>
                </a:lnTo>
                <a:lnTo>
                  <a:pt x="4613" y="3633"/>
                </a:lnTo>
                <a:lnTo>
                  <a:pt x="4664" y="3650"/>
                </a:lnTo>
                <a:lnTo>
                  <a:pt x="4691" y="3658"/>
                </a:lnTo>
                <a:lnTo>
                  <a:pt x="4719" y="3667"/>
                </a:lnTo>
                <a:lnTo>
                  <a:pt x="4747" y="3674"/>
                </a:lnTo>
                <a:lnTo>
                  <a:pt x="4777" y="3681"/>
                </a:lnTo>
                <a:lnTo>
                  <a:pt x="4806" y="3687"/>
                </a:lnTo>
                <a:lnTo>
                  <a:pt x="4836" y="3693"/>
                </a:lnTo>
                <a:lnTo>
                  <a:pt x="4866" y="3698"/>
                </a:lnTo>
                <a:lnTo>
                  <a:pt x="4897" y="3703"/>
                </a:lnTo>
                <a:lnTo>
                  <a:pt x="4928" y="3706"/>
                </a:lnTo>
                <a:lnTo>
                  <a:pt x="4958" y="3709"/>
                </a:lnTo>
                <a:lnTo>
                  <a:pt x="4990" y="3710"/>
                </a:lnTo>
                <a:lnTo>
                  <a:pt x="5020" y="3712"/>
                </a:lnTo>
                <a:lnTo>
                  <a:pt x="5020" y="3594"/>
                </a:lnTo>
                <a:lnTo>
                  <a:pt x="4995" y="3593"/>
                </a:lnTo>
                <a:lnTo>
                  <a:pt x="4970" y="3592"/>
                </a:lnTo>
                <a:lnTo>
                  <a:pt x="4945" y="3590"/>
                </a:lnTo>
                <a:lnTo>
                  <a:pt x="4920" y="3588"/>
                </a:lnTo>
                <a:lnTo>
                  <a:pt x="4896" y="3585"/>
                </a:lnTo>
                <a:lnTo>
                  <a:pt x="4872" y="3581"/>
                </a:lnTo>
                <a:lnTo>
                  <a:pt x="4848" y="3577"/>
                </a:lnTo>
                <a:lnTo>
                  <a:pt x="4825" y="3571"/>
                </a:lnTo>
                <a:lnTo>
                  <a:pt x="4802" y="3565"/>
                </a:lnTo>
                <a:lnTo>
                  <a:pt x="4779" y="3559"/>
                </a:lnTo>
                <a:lnTo>
                  <a:pt x="4757" y="3553"/>
                </a:lnTo>
                <a:lnTo>
                  <a:pt x="4735" y="3544"/>
                </a:lnTo>
                <a:lnTo>
                  <a:pt x="4713" y="3537"/>
                </a:lnTo>
                <a:lnTo>
                  <a:pt x="4692" y="3529"/>
                </a:lnTo>
                <a:lnTo>
                  <a:pt x="4671" y="3519"/>
                </a:lnTo>
                <a:lnTo>
                  <a:pt x="4651" y="3510"/>
                </a:lnTo>
                <a:lnTo>
                  <a:pt x="4631" y="3499"/>
                </a:lnTo>
                <a:lnTo>
                  <a:pt x="4613" y="3489"/>
                </a:lnTo>
                <a:lnTo>
                  <a:pt x="4594" y="3478"/>
                </a:lnTo>
                <a:lnTo>
                  <a:pt x="4575" y="3467"/>
                </a:lnTo>
                <a:lnTo>
                  <a:pt x="4558" y="3455"/>
                </a:lnTo>
                <a:lnTo>
                  <a:pt x="4540" y="3443"/>
                </a:lnTo>
                <a:lnTo>
                  <a:pt x="4525" y="3430"/>
                </a:lnTo>
                <a:lnTo>
                  <a:pt x="4508" y="3418"/>
                </a:lnTo>
                <a:lnTo>
                  <a:pt x="4493" y="3404"/>
                </a:lnTo>
                <a:lnTo>
                  <a:pt x="4479" y="3391"/>
                </a:lnTo>
                <a:lnTo>
                  <a:pt x="4464" y="3377"/>
                </a:lnTo>
                <a:lnTo>
                  <a:pt x="4451" y="3363"/>
                </a:lnTo>
                <a:lnTo>
                  <a:pt x="4438" y="3349"/>
                </a:lnTo>
                <a:lnTo>
                  <a:pt x="4427" y="3334"/>
                </a:lnTo>
                <a:lnTo>
                  <a:pt x="4415" y="3319"/>
                </a:lnTo>
                <a:lnTo>
                  <a:pt x="4404" y="3304"/>
                </a:lnTo>
                <a:lnTo>
                  <a:pt x="4391" y="3285"/>
                </a:lnTo>
                <a:lnTo>
                  <a:pt x="4380" y="3266"/>
                </a:lnTo>
                <a:lnTo>
                  <a:pt x="4368" y="3246"/>
                </a:lnTo>
                <a:lnTo>
                  <a:pt x="4358" y="3226"/>
                </a:lnTo>
                <a:lnTo>
                  <a:pt x="4347" y="3207"/>
                </a:lnTo>
                <a:lnTo>
                  <a:pt x="4338" y="3186"/>
                </a:lnTo>
                <a:lnTo>
                  <a:pt x="4328" y="3165"/>
                </a:lnTo>
                <a:lnTo>
                  <a:pt x="4320" y="3144"/>
                </a:lnTo>
                <a:lnTo>
                  <a:pt x="4313" y="3123"/>
                </a:lnTo>
                <a:lnTo>
                  <a:pt x="4305" y="3102"/>
                </a:lnTo>
                <a:lnTo>
                  <a:pt x="4299" y="3080"/>
                </a:lnTo>
                <a:lnTo>
                  <a:pt x="4294" y="3058"/>
                </a:lnTo>
                <a:lnTo>
                  <a:pt x="4289" y="3037"/>
                </a:lnTo>
                <a:lnTo>
                  <a:pt x="4285" y="3014"/>
                </a:lnTo>
                <a:lnTo>
                  <a:pt x="4281" y="2992"/>
                </a:lnTo>
                <a:lnTo>
                  <a:pt x="4278" y="2970"/>
                </a:lnTo>
                <a:lnTo>
                  <a:pt x="4276" y="2947"/>
                </a:lnTo>
                <a:lnTo>
                  <a:pt x="4275" y="2924"/>
                </a:lnTo>
                <a:lnTo>
                  <a:pt x="4275" y="2902"/>
                </a:lnTo>
                <a:lnTo>
                  <a:pt x="4275" y="2879"/>
                </a:lnTo>
                <a:lnTo>
                  <a:pt x="4277" y="2856"/>
                </a:lnTo>
                <a:lnTo>
                  <a:pt x="4279" y="2832"/>
                </a:lnTo>
                <a:lnTo>
                  <a:pt x="4282" y="2809"/>
                </a:lnTo>
                <a:lnTo>
                  <a:pt x="4287" y="2786"/>
                </a:lnTo>
                <a:lnTo>
                  <a:pt x="4291" y="2763"/>
                </a:lnTo>
                <a:lnTo>
                  <a:pt x="4297" y="2739"/>
                </a:lnTo>
                <a:lnTo>
                  <a:pt x="4303" y="2716"/>
                </a:lnTo>
                <a:lnTo>
                  <a:pt x="4312" y="2692"/>
                </a:lnTo>
                <a:lnTo>
                  <a:pt x="4320" y="2669"/>
                </a:lnTo>
                <a:lnTo>
                  <a:pt x="4329" y="2645"/>
                </a:lnTo>
                <a:lnTo>
                  <a:pt x="4340" y="2621"/>
                </a:lnTo>
                <a:lnTo>
                  <a:pt x="4351" y="2598"/>
                </a:lnTo>
                <a:lnTo>
                  <a:pt x="4368" y="2567"/>
                </a:lnTo>
                <a:lnTo>
                  <a:pt x="4385" y="2538"/>
                </a:lnTo>
                <a:lnTo>
                  <a:pt x="4400" y="2513"/>
                </a:lnTo>
                <a:lnTo>
                  <a:pt x="4416" y="2490"/>
                </a:lnTo>
                <a:lnTo>
                  <a:pt x="4431" y="2471"/>
                </a:lnTo>
                <a:lnTo>
                  <a:pt x="4444" y="2453"/>
                </a:lnTo>
                <a:lnTo>
                  <a:pt x="4458" y="2436"/>
                </a:lnTo>
                <a:lnTo>
                  <a:pt x="4472" y="2422"/>
                </a:lnTo>
                <a:lnTo>
                  <a:pt x="4496" y="2397"/>
                </a:lnTo>
                <a:lnTo>
                  <a:pt x="4516" y="2376"/>
                </a:lnTo>
                <a:lnTo>
                  <a:pt x="4526" y="2367"/>
                </a:lnTo>
                <a:lnTo>
                  <a:pt x="4534" y="2359"/>
                </a:lnTo>
                <a:lnTo>
                  <a:pt x="4542" y="2349"/>
                </a:lnTo>
                <a:lnTo>
                  <a:pt x="4548" y="2340"/>
                </a:lnTo>
                <a:lnTo>
                  <a:pt x="4550" y="2336"/>
                </a:lnTo>
                <a:lnTo>
                  <a:pt x="4550" y="2330"/>
                </a:lnTo>
                <a:lnTo>
                  <a:pt x="4551" y="2324"/>
                </a:lnTo>
                <a:lnTo>
                  <a:pt x="4550" y="2317"/>
                </a:lnTo>
                <a:lnTo>
                  <a:pt x="4546" y="2300"/>
                </a:lnTo>
                <a:lnTo>
                  <a:pt x="4539" y="2280"/>
                </a:lnTo>
                <a:lnTo>
                  <a:pt x="4531" y="2258"/>
                </a:lnTo>
                <a:lnTo>
                  <a:pt x="4522" y="2234"/>
                </a:lnTo>
                <a:lnTo>
                  <a:pt x="4510" y="2209"/>
                </a:lnTo>
                <a:lnTo>
                  <a:pt x="4498" y="2184"/>
                </a:lnTo>
                <a:lnTo>
                  <a:pt x="4472" y="2133"/>
                </a:lnTo>
                <a:lnTo>
                  <a:pt x="4446" y="2088"/>
                </a:lnTo>
                <a:lnTo>
                  <a:pt x="4426" y="2052"/>
                </a:lnTo>
                <a:lnTo>
                  <a:pt x="4411" y="2031"/>
                </a:lnTo>
                <a:lnTo>
                  <a:pt x="4392" y="2010"/>
                </a:lnTo>
                <a:lnTo>
                  <a:pt x="4373" y="1992"/>
                </a:lnTo>
                <a:lnTo>
                  <a:pt x="4355" y="1975"/>
                </a:lnTo>
                <a:lnTo>
                  <a:pt x="4336" y="1962"/>
                </a:lnTo>
                <a:lnTo>
                  <a:pt x="4316" y="1951"/>
                </a:lnTo>
                <a:lnTo>
                  <a:pt x="4297" y="1943"/>
                </a:lnTo>
                <a:lnTo>
                  <a:pt x="4277" y="1937"/>
                </a:lnTo>
                <a:lnTo>
                  <a:pt x="4257" y="1933"/>
                </a:lnTo>
                <a:lnTo>
                  <a:pt x="4239" y="1931"/>
                </a:lnTo>
                <a:lnTo>
                  <a:pt x="4219" y="1931"/>
                </a:lnTo>
                <a:lnTo>
                  <a:pt x="4199" y="1933"/>
                </a:lnTo>
                <a:lnTo>
                  <a:pt x="4180" y="1937"/>
                </a:lnTo>
                <a:lnTo>
                  <a:pt x="4160" y="1943"/>
                </a:lnTo>
                <a:lnTo>
                  <a:pt x="4141" y="1949"/>
                </a:lnTo>
                <a:lnTo>
                  <a:pt x="4122" y="1957"/>
                </a:lnTo>
                <a:lnTo>
                  <a:pt x="4103" y="1966"/>
                </a:lnTo>
                <a:lnTo>
                  <a:pt x="4084" y="1976"/>
                </a:lnTo>
                <a:lnTo>
                  <a:pt x="4066" y="1987"/>
                </a:lnTo>
                <a:lnTo>
                  <a:pt x="4047" y="2000"/>
                </a:lnTo>
                <a:lnTo>
                  <a:pt x="4030" y="2013"/>
                </a:lnTo>
                <a:lnTo>
                  <a:pt x="3994" y="2040"/>
                </a:lnTo>
                <a:lnTo>
                  <a:pt x="3961" y="2069"/>
                </a:lnTo>
                <a:lnTo>
                  <a:pt x="3900" y="2127"/>
                </a:lnTo>
                <a:lnTo>
                  <a:pt x="3847" y="2180"/>
                </a:lnTo>
                <a:lnTo>
                  <a:pt x="3798" y="2230"/>
                </a:lnTo>
                <a:lnTo>
                  <a:pt x="3744" y="2289"/>
                </a:lnTo>
                <a:lnTo>
                  <a:pt x="3684" y="2352"/>
                </a:lnTo>
                <a:lnTo>
                  <a:pt x="3621" y="2417"/>
                </a:lnTo>
                <a:lnTo>
                  <a:pt x="3589" y="2448"/>
                </a:lnTo>
                <a:lnTo>
                  <a:pt x="3555" y="2478"/>
                </a:lnTo>
                <a:lnTo>
                  <a:pt x="3523" y="2506"/>
                </a:lnTo>
                <a:lnTo>
                  <a:pt x="3490" y="2532"/>
                </a:lnTo>
                <a:lnTo>
                  <a:pt x="3474" y="2544"/>
                </a:lnTo>
                <a:lnTo>
                  <a:pt x="3457" y="2555"/>
                </a:lnTo>
                <a:lnTo>
                  <a:pt x="3441" y="2566"/>
                </a:lnTo>
                <a:lnTo>
                  <a:pt x="3425" y="2576"/>
                </a:lnTo>
                <a:lnTo>
                  <a:pt x="3409" y="2584"/>
                </a:lnTo>
                <a:lnTo>
                  <a:pt x="3393" y="2592"/>
                </a:lnTo>
                <a:lnTo>
                  <a:pt x="3377" y="2599"/>
                </a:lnTo>
                <a:lnTo>
                  <a:pt x="3361" y="2604"/>
                </a:lnTo>
                <a:lnTo>
                  <a:pt x="3342" y="2611"/>
                </a:lnTo>
                <a:lnTo>
                  <a:pt x="3322" y="2616"/>
                </a:lnTo>
                <a:lnTo>
                  <a:pt x="3301" y="2621"/>
                </a:lnTo>
                <a:lnTo>
                  <a:pt x="3278" y="2626"/>
                </a:lnTo>
                <a:lnTo>
                  <a:pt x="3231" y="2635"/>
                </a:lnTo>
                <a:lnTo>
                  <a:pt x="3182" y="2644"/>
                </a:lnTo>
                <a:lnTo>
                  <a:pt x="3078" y="2660"/>
                </a:lnTo>
                <a:lnTo>
                  <a:pt x="2973" y="2676"/>
                </a:lnTo>
                <a:lnTo>
                  <a:pt x="2921" y="2686"/>
                </a:lnTo>
                <a:lnTo>
                  <a:pt x="2871" y="2696"/>
                </a:lnTo>
                <a:lnTo>
                  <a:pt x="2847" y="2702"/>
                </a:lnTo>
                <a:lnTo>
                  <a:pt x="2823" y="2708"/>
                </a:lnTo>
                <a:lnTo>
                  <a:pt x="2800" y="2714"/>
                </a:lnTo>
                <a:lnTo>
                  <a:pt x="2778" y="2720"/>
                </a:lnTo>
                <a:lnTo>
                  <a:pt x="2757" y="2728"/>
                </a:lnTo>
                <a:lnTo>
                  <a:pt x="2738" y="2735"/>
                </a:lnTo>
                <a:lnTo>
                  <a:pt x="2719" y="2743"/>
                </a:lnTo>
                <a:lnTo>
                  <a:pt x="2701" y="2752"/>
                </a:lnTo>
                <a:lnTo>
                  <a:pt x="2684" y="2761"/>
                </a:lnTo>
                <a:lnTo>
                  <a:pt x="2670" y="2772"/>
                </a:lnTo>
                <a:lnTo>
                  <a:pt x="2656" y="2782"/>
                </a:lnTo>
                <a:lnTo>
                  <a:pt x="2644" y="2794"/>
                </a:lnTo>
                <a:lnTo>
                  <a:pt x="2627" y="2812"/>
                </a:lnTo>
                <a:lnTo>
                  <a:pt x="2612" y="2831"/>
                </a:lnTo>
                <a:lnTo>
                  <a:pt x="2601" y="2851"/>
                </a:lnTo>
                <a:lnTo>
                  <a:pt x="2592" y="2871"/>
                </a:lnTo>
                <a:lnTo>
                  <a:pt x="2587" y="2891"/>
                </a:lnTo>
                <a:lnTo>
                  <a:pt x="2583" y="2911"/>
                </a:lnTo>
                <a:lnTo>
                  <a:pt x="2582" y="2931"/>
                </a:lnTo>
                <a:lnTo>
                  <a:pt x="2583" y="2950"/>
                </a:lnTo>
                <a:lnTo>
                  <a:pt x="2585" y="2971"/>
                </a:lnTo>
                <a:lnTo>
                  <a:pt x="2590" y="2991"/>
                </a:lnTo>
                <a:lnTo>
                  <a:pt x="2597" y="3011"/>
                </a:lnTo>
                <a:lnTo>
                  <a:pt x="2604" y="3031"/>
                </a:lnTo>
                <a:lnTo>
                  <a:pt x="2613" y="3052"/>
                </a:lnTo>
                <a:lnTo>
                  <a:pt x="2624" y="3072"/>
                </a:lnTo>
                <a:lnTo>
                  <a:pt x="2635" y="3090"/>
                </a:lnTo>
                <a:lnTo>
                  <a:pt x="2648" y="3110"/>
                </a:lnTo>
                <a:lnTo>
                  <a:pt x="2661" y="3129"/>
                </a:lnTo>
                <a:lnTo>
                  <a:pt x="2675" y="3148"/>
                </a:lnTo>
                <a:lnTo>
                  <a:pt x="2690" y="3167"/>
                </a:lnTo>
                <a:lnTo>
                  <a:pt x="2705" y="3186"/>
                </a:lnTo>
                <a:lnTo>
                  <a:pt x="2736" y="3221"/>
                </a:lnTo>
                <a:lnTo>
                  <a:pt x="2766" y="3255"/>
                </a:lnTo>
                <a:lnTo>
                  <a:pt x="2795" y="3286"/>
                </a:lnTo>
                <a:lnTo>
                  <a:pt x="2822" y="3314"/>
                </a:lnTo>
                <a:lnTo>
                  <a:pt x="2846" y="3340"/>
                </a:lnTo>
                <a:lnTo>
                  <a:pt x="2865" y="3364"/>
                </a:lnTo>
                <a:lnTo>
                  <a:pt x="2885" y="3393"/>
                </a:lnTo>
                <a:lnTo>
                  <a:pt x="2903" y="3422"/>
                </a:lnTo>
                <a:lnTo>
                  <a:pt x="2918" y="3451"/>
                </a:lnTo>
                <a:lnTo>
                  <a:pt x="2932" y="3482"/>
                </a:lnTo>
                <a:lnTo>
                  <a:pt x="2943" y="3511"/>
                </a:lnTo>
                <a:lnTo>
                  <a:pt x="2953" y="3540"/>
                </a:lnTo>
                <a:lnTo>
                  <a:pt x="2960" y="3570"/>
                </a:lnTo>
                <a:lnTo>
                  <a:pt x="2966" y="3600"/>
                </a:lnTo>
                <a:lnTo>
                  <a:pt x="2971" y="3629"/>
                </a:lnTo>
                <a:lnTo>
                  <a:pt x="2974" y="3658"/>
                </a:lnTo>
                <a:lnTo>
                  <a:pt x="2976" y="3687"/>
                </a:lnTo>
                <a:lnTo>
                  <a:pt x="2976" y="3716"/>
                </a:lnTo>
                <a:lnTo>
                  <a:pt x="2976" y="3743"/>
                </a:lnTo>
                <a:lnTo>
                  <a:pt x="2974" y="3771"/>
                </a:lnTo>
                <a:lnTo>
                  <a:pt x="2972" y="3797"/>
                </a:lnTo>
                <a:lnTo>
                  <a:pt x="2967" y="3823"/>
                </a:lnTo>
                <a:lnTo>
                  <a:pt x="2964" y="3848"/>
                </a:lnTo>
                <a:lnTo>
                  <a:pt x="2959" y="3874"/>
                </a:lnTo>
                <a:lnTo>
                  <a:pt x="2955" y="3897"/>
                </a:lnTo>
                <a:lnTo>
                  <a:pt x="2949" y="3920"/>
                </a:lnTo>
                <a:lnTo>
                  <a:pt x="2938" y="3961"/>
                </a:lnTo>
                <a:lnTo>
                  <a:pt x="2927" y="3998"/>
                </a:lnTo>
                <a:lnTo>
                  <a:pt x="2916" y="4030"/>
                </a:lnTo>
                <a:lnTo>
                  <a:pt x="2908" y="4057"/>
                </a:lnTo>
                <a:lnTo>
                  <a:pt x="2903" y="4075"/>
                </a:lnTo>
                <a:lnTo>
                  <a:pt x="2901" y="4088"/>
                </a:lnTo>
                <a:close/>
                <a:moveTo>
                  <a:pt x="12085" y="2323"/>
                </a:moveTo>
                <a:lnTo>
                  <a:pt x="12086" y="2327"/>
                </a:lnTo>
                <a:lnTo>
                  <a:pt x="12089" y="2334"/>
                </a:lnTo>
                <a:lnTo>
                  <a:pt x="12094" y="2341"/>
                </a:lnTo>
                <a:lnTo>
                  <a:pt x="12102" y="2350"/>
                </a:lnTo>
                <a:lnTo>
                  <a:pt x="12121" y="2372"/>
                </a:lnTo>
                <a:lnTo>
                  <a:pt x="12147" y="2400"/>
                </a:lnTo>
                <a:lnTo>
                  <a:pt x="12175" y="2434"/>
                </a:lnTo>
                <a:lnTo>
                  <a:pt x="12206" y="2474"/>
                </a:lnTo>
                <a:lnTo>
                  <a:pt x="12222" y="2495"/>
                </a:lnTo>
                <a:lnTo>
                  <a:pt x="12237" y="2518"/>
                </a:lnTo>
                <a:lnTo>
                  <a:pt x="12253" y="2542"/>
                </a:lnTo>
                <a:lnTo>
                  <a:pt x="12269" y="2568"/>
                </a:lnTo>
                <a:lnTo>
                  <a:pt x="12283" y="2595"/>
                </a:lnTo>
                <a:lnTo>
                  <a:pt x="12297" y="2623"/>
                </a:lnTo>
                <a:lnTo>
                  <a:pt x="12311" y="2652"/>
                </a:lnTo>
                <a:lnTo>
                  <a:pt x="12323" y="2684"/>
                </a:lnTo>
                <a:lnTo>
                  <a:pt x="12334" y="2715"/>
                </a:lnTo>
                <a:lnTo>
                  <a:pt x="12343" y="2750"/>
                </a:lnTo>
                <a:lnTo>
                  <a:pt x="12351" y="2784"/>
                </a:lnTo>
                <a:lnTo>
                  <a:pt x="12356" y="2820"/>
                </a:lnTo>
                <a:lnTo>
                  <a:pt x="12361" y="2857"/>
                </a:lnTo>
                <a:lnTo>
                  <a:pt x="12363" y="2896"/>
                </a:lnTo>
                <a:lnTo>
                  <a:pt x="12362" y="2936"/>
                </a:lnTo>
                <a:lnTo>
                  <a:pt x="12359" y="2977"/>
                </a:lnTo>
                <a:lnTo>
                  <a:pt x="12353" y="3019"/>
                </a:lnTo>
                <a:lnTo>
                  <a:pt x="12344" y="3063"/>
                </a:lnTo>
                <a:lnTo>
                  <a:pt x="12332" y="3107"/>
                </a:lnTo>
                <a:lnTo>
                  <a:pt x="12318" y="3153"/>
                </a:lnTo>
                <a:lnTo>
                  <a:pt x="12311" y="3172"/>
                </a:lnTo>
                <a:lnTo>
                  <a:pt x="12303" y="3190"/>
                </a:lnTo>
                <a:lnTo>
                  <a:pt x="12295" y="3208"/>
                </a:lnTo>
                <a:lnTo>
                  <a:pt x="12285" y="3224"/>
                </a:lnTo>
                <a:lnTo>
                  <a:pt x="12276" y="3242"/>
                </a:lnTo>
                <a:lnTo>
                  <a:pt x="12266" y="3259"/>
                </a:lnTo>
                <a:lnTo>
                  <a:pt x="12255" y="3276"/>
                </a:lnTo>
                <a:lnTo>
                  <a:pt x="12244" y="3291"/>
                </a:lnTo>
                <a:lnTo>
                  <a:pt x="12232" y="3308"/>
                </a:lnTo>
                <a:lnTo>
                  <a:pt x="12220" y="3324"/>
                </a:lnTo>
                <a:lnTo>
                  <a:pt x="12207" y="3338"/>
                </a:lnTo>
                <a:lnTo>
                  <a:pt x="12194" y="3353"/>
                </a:lnTo>
                <a:lnTo>
                  <a:pt x="12180" y="3368"/>
                </a:lnTo>
                <a:lnTo>
                  <a:pt x="12165" y="3382"/>
                </a:lnTo>
                <a:lnTo>
                  <a:pt x="12151" y="3396"/>
                </a:lnTo>
                <a:lnTo>
                  <a:pt x="12136" y="3409"/>
                </a:lnTo>
                <a:lnTo>
                  <a:pt x="12120" y="3423"/>
                </a:lnTo>
                <a:lnTo>
                  <a:pt x="12105" y="3436"/>
                </a:lnTo>
                <a:lnTo>
                  <a:pt x="12089" y="3447"/>
                </a:lnTo>
                <a:lnTo>
                  <a:pt x="12072" y="3459"/>
                </a:lnTo>
                <a:lnTo>
                  <a:pt x="12056" y="3470"/>
                </a:lnTo>
                <a:lnTo>
                  <a:pt x="12039" y="3480"/>
                </a:lnTo>
                <a:lnTo>
                  <a:pt x="12021" y="3491"/>
                </a:lnTo>
                <a:lnTo>
                  <a:pt x="12003" y="3501"/>
                </a:lnTo>
                <a:lnTo>
                  <a:pt x="11987" y="3510"/>
                </a:lnTo>
                <a:lnTo>
                  <a:pt x="11968" y="3519"/>
                </a:lnTo>
                <a:lnTo>
                  <a:pt x="11950" y="3526"/>
                </a:lnTo>
                <a:lnTo>
                  <a:pt x="11932" y="3535"/>
                </a:lnTo>
                <a:lnTo>
                  <a:pt x="11914" y="3541"/>
                </a:lnTo>
                <a:lnTo>
                  <a:pt x="11896" y="3548"/>
                </a:lnTo>
                <a:lnTo>
                  <a:pt x="11877" y="3554"/>
                </a:lnTo>
                <a:lnTo>
                  <a:pt x="11858" y="3559"/>
                </a:lnTo>
                <a:lnTo>
                  <a:pt x="11829" y="3566"/>
                </a:lnTo>
                <a:lnTo>
                  <a:pt x="11801" y="3572"/>
                </a:lnTo>
                <a:lnTo>
                  <a:pt x="11772" y="3578"/>
                </a:lnTo>
                <a:lnTo>
                  <a:pt x="11737" y="3583"/>
                </a:lnTo>
                <a:lnTo>
                  <a:pt x="11721" y="3586"/>
                </a:lnTo>
                <a:lnTo>
                  <a:pt x="11712" y="3588"/>
                </a:lnTo>
                <a:lnTo>
                  <a:pt x="11704" y="3590"/>
                </a:lnTo>
                <a:lnTo>
                  <a:pt x="11685" y="3592"/>
                </a:lnTo>
                <a:lnTo>
                  <a:pt x="11671" y="3592"/>
                </a:lnTo>
                <a:lnTo>
                  <a:pt x="11651" y="3592"/>
                </a:lnTo>
                <a:lnTo>
                  <a:pt x="11640" y="3592"/>
                </a:lnTo>
                <a:lnTo>
                  <a:pt x="11631" y="3593"/>
                </a:lnTo>
                <a:lnTo>
                  <a:pt x="11623" y="3594"/>
                </a:lnTo>
                <a:lnTo>
                  <a:pt x="11619" y="3597"/>
                </a:lnTo>
                <a:lnTo>
                  <a:pt x="11617" y="3712"/>
                </a:lnTo>
                <a:lnTo>
                  <a:pt x="11650" y="3712"/>
                </a:lnTo>
                <a:lnTo>
                  <a:pt x="11674" y="3710"/>
                </a:lnTo>
                <a:lnTo>
                  <a:pt x="11702" y="3708"/>
                </a:lnTo>
                <a:lnTo>
                  <a:pt x="11730" y="3705"/>
                </a:lnTo>
                <a:lnTo>
                  <a:pt x="11759" y="3701"/>
                </a:lnTo>
                <a:lnTo>
                  <a:pt x="11789" y="3696"/>
                </a:lnTo>
                <a:lnTo>
                  <a:pt x="11820" y="3690"/>
                </a:lnTo>
                <a:lnTo>
                  <a:pt x="11851" y="3683"/>
                </a:lnTo>
                <a:lnTo>
                  <a:pt x="11882" y="3675"/>
                </a:lnTo>
                <a:lnTo>
                  <a:pt x="11943" y="3659"/>
                </a:lnTo>
                <a:lnTo>
                  <a:pt x="11998" y="3643"/>
                </a:lnTo>
                <a:lnTo>
                  <a:pt x="12024" y="3634"/>
                </a:lnTo>
                <a:lnTo>
                  <a:pt x="12048" y="3626"/>
                </a:lnTo>
                <a:lnTo>
                  <a:pt x="12069" y="3617"/>
                </a:lnTo>
                <a:lnTo>
                  <a:pt x="12088" y="3610"/>
                </a:lnTo>
                <a:lnTo>
                  <a:pt x="12113" y="3599"/>
                </a:lnTo>
                <a:lnTo>
                  <a:pt x="12137" y="3587"/>
                </a:lnTo>
                <a:lnTo>
                  <a:pt x="12159" y="3576"/>
                </a:lnTo>
                <a:lnTo>
                  <a:pt x="12181" y="3564"/>
                </a:lnTo>
                <a:lnTo>
                  <a:pt x="12203" y="3552"/>
                </a:lnTo>
                <a:lnTo>
                  <a:pt x="12223" y="3539"/>
                </a:lnTo>
                <a:lnTo>
                  <a:pt x="12243" y="3526"/>
                </a:lnTo>
                <a:lnTo>
                  <a:pt x="12262" y="3513"/>
                </a:lnTo>
                <a:lnTo>
                  <a:pt x="12281" y="3499"/>
                </a:lnTo>
                <a:lnTo>
                  <a:pt x="12300" y="3485"/>
                </a:lnTo>
                <a:lnTo>
                  <a:pt x="12318" y="3470"/>
                </a:lnTo>
                <a:lnTo>
                  <a:pt x="12336" y="3454"/>
                </a:lnTo>
                <a:lnTo>
                  <a:pt x="12371" y="3422"/>
                </a:lnTo>
                <a:lnTo>
                  <a:pt x="12408" y="3387"/>
                </a:lnTo>
                <a:lnTo>
                  <a:pt x="12423" y="3371"/>
                </a:lnTo>
                <a:lnTo>
                  <a:pt x="12438" y="3353"/>
                </a:lnTo>
                <a:lnTo>
                  <a:pt x="12454" y="3334"/>
                </a:lnTo>
                <a:lnTo>
                  <a:pt x="12468" y="3315"/>
                </a:lnTo>
                <a:lnTo>
                  <a:pt x="12482" y="3295"/>
                </a:lnTo>
                <a:lnTo>
                  <a:pt x="12495" y="3275"/>
                </a:lnTo>
                <a:lnTo>
                  <a:pt x="12508" y="3253"/>
                </a:lnTo>
                <a:lnTo>
                  <a:pt x="12520" y="3231"/>
                </a:lnTo>
                <a:lnTo>
                  <a:pt x="12533" y="3208"/>
                </a:lnTo>
                <a:lnTo>
                  <a:pt x="12544" y="3185"/>
                </a:lnTo>
                <a:lnTo>
                  <a:pt x="12555" y="3161"/>
                </a:lnTo>
                <a:lnTo>
                  <a:pt x="12565" y="3137"/>
                </a:lnTo>
                <a:lnTo>
                  <a:pt x="12575" y="3111"/>
                </a:lnTo>
                <a:lnTo>
                  <a:pt x="12583" y="3087"/>
                </a:lnTo>
                <a:lnTo>
                  <a:pt x="12592" y="3062"/>
                </a:lnTo>
                <a:lnTo>
                  <a:pt x="12599" y="3036"/>
                </a:lnTo>
                <a:lnTo>
                  <a:pt x="12604" y="3016"/>
                </a:lnTo>
                <a:lnTo>
                  <a:pt x="12609" y="2994"/>
                </a:lnTo>
                <a:lnTo>
                  <a:pt x="12613" y="2972"/>
                </a:lnTo>
                <a:lnTo>
                  <a:pt x="12617" y="2950"/>
                </a:lnTo>
                <a:lnTo>
                  <a:pt x="12620" y="2927"/>
                </a:lnTo>
                <a:lnTo>
                  <a:pt x="12622" y="2904"/>
                </a:lnTo>
                <a:lnTo>
                  <a:pt x="12624" y="2881"/>
                </a:lnTo>
                <a:lnTo>
                  <a:pt x="12625" y="2858"/>
                </a:lnTo>
                <a:lnTo>
                  <a:pt x="12626" y="2834"/>
                </a:lnTo>
                <a:lnTo>
                  <a:pt x="12625" y="2811"/>
                </a:lnTo>
                <a:lnTo>
                  <a:pt x="12625" y="2787"/>
                </a:lnTo>
                <a:lnTo>
                  <a:pt x="12623" y="2764"/>
                </a:lnTo>
                <a:lnTo>
                  <a:pt x="12621" y="2740"/>
                </a:lnTo>
                <a:lnTo>
                  <a:pt x="12619" y="2717"/>
                </a:lnTo>
                <a:lnTo>
                  <a:pt x="12616" y="2694"/>
                </a:lnTo>
                <a:lnTo>
                  <a:pt x="12611" y="2671"/>
                </a:lnTo>
                <a:lnTo>
                  <a:pt x="12605" y="2644"/>
                </a:lnTo>
                <a:lnTo>
                  <a:pt x="12597" y="2612"/>
                </a:lnTo>
                <a:lnTo>
                  <a:pt x="12593" y="2596"/>
                </a:lnTo>
                <a:lnTo>
                  <a:pt x="12589" y="2581"/>
                </a:lnTo>
                <a:lnTo>
                  <a:pt x="12587" y="2569"/>
                </a:lnTo>
                <a:lnTo>
                  <a:pt x="12586" y="2559"/>
                </a:lnTo>
                <a:lnTo>
                  <a:pt x="12604" y="2551"/>
                </a:lnTo>
                <a:lnTo>
                  <a:pt x="12623" y="2544"/>
                </a:lnTo>
                <a:lnTo>
                  <a:pt x="12643" y="2537"/>
                </a:lnTo>
                <a:lnTo>
                  <a:pt x="12664" y="2533"/>
                </a:lnTo>
                <a:lnTo>
                  <a:pt x="12684" y="2529"/>
                </a:lnTo>
                <a:lnTo>
                  <a:pt x="12706" y="2527"/>
                </a:lnTo>
                <a:lnTo>
                  <a:pt x="12729" y="2525"/>
                </a:lnTo>
                <a:lnTo>
                  <a:pt x="12752" y="2525"/>
                </a:lnTo>
                <a:lnTo>
                  <a:pt x="12776" y="2525"/>
                </a:lnTo>
                <a:lnTo>
                  <a:pt x="12800" y="2526"/>
                </a:lnTo>
                <a:lnTo>
                  <a:pt x="12824" y="2528"/>
                </a:lnTo>
                <a:lnTo>
                  <a:pt x="12849" y="2531"/>
                </a:lnTo>
                <a:lnTo>
                  <a:pt x="12874" y="2534"/>
                </a:lnTo>
                <a:lnTo>
                  <a:pt x="12899" y="2538"/>
                </a:lnTo>
                <a:lnTo>
                  <a:pt x="12923" y="2544"/>
                </a:lnTo>
                <a:lnTo>
                  <a:pt x="12948" y="2549"/>
                </a:lnTo>
                <a:lnTo>
                  <a:pt x="12972" y="2554"/>
                </a:lnTo>
                <a:lnTo>
                  <a:pt x="12996" y="2561"/>
                </a:lnTo>
                <a:lnTo>
                  <a:pt x="13019" y="2568"/>
                </a:lnTo>
                <a:lnTo>
                  <a:pt x="13042" y="2575"/>
                </a:lnTo>
                <a:lnTo>
                  <a:pt x="13087" y="2591"/>
                </a:lnTo>
                <a:lnTo>
                  <a:pt x="13127" y="2607"/>
                </a:lnTo>
                <a:lnTo>
                  <a:pt x="13165" y="2624"/>
                </a:lnTo>
                <a:lnTo>
                  <a:pt x="13199" y="2641"/>
                </a:lnTo>
                <a:lnTo>
                  <a:pt x="13214" y="2650"/>
                </a:lnTo>
                <a:lnTo>
                  <a:pt x="13228" y="2659"/>
                </a:lnTo>
                <a:lnTo>
                  <a:pt x="13240" y="2666"/>
                </a:lnTo>
                <a:lnTo>
                  <a:pt x="13251" y="2674"/>
                </a:lnTo>
                <a:lnTo>
                  <a:pt x="13267" y="2688"/>
                </a:lnTo>
                <a:lnTo>
                  <a:pt x="13283" y="2702"/>
                </a:lnTo>
                <a:lnTo>
                  <a:pt x="13299" y="2715"/>
                </a:lnTo>
                <a:lnTo>
                  <a:pt x="13313" y="2730"/>
                </a:lnTo>
                <a:lnTo>
                  <a:pt x="13328" y="2744"/>
                </a:lnTo>
                <a:lnTo>
                  <a:pt x="13340" y="2760"/>
                </a:lnTo>
                <a:lnTo>
                  <a:pt x="13353" y="2775"/>
                </a:lnTo>
                <a:lnTo>
                  <a:pt x="13364" y="2791"/>
                </a:lnTo>
                <a:lnTo>
                  <a:pt x="13376" y="2807"/>
                </a:lnTo>
                <a:lnTo>
                  <a:pt x="13386" y="2824"/>
                </a:lnTo>
                <a:lnTo>
                  <a:pt x="13396" y="2841"/>
                </a:lnTo>
                <a:lnTo>
                  <a:pt x="13404" y="2857"/>
                </a:lnTo>
                <a:lnTo>
                  <a:pt x="13412" y="2875"/>
                </a:lnTo>
                <a:lnTo>
                  <a:pt x="13419" y="2892"/>
                </a:lnTo>
                <a:lnTo>
                  <a:pt x="13425" y="2911"/>
                </a:lnTo>
                <a:lnTo>
                  <a:pt x="13430" y="2928"/>
                </a:lnTo>
                <a:lnTo>
                  <a:pt x="13434" y="2947"/>
                </a:lnTo>
                <a:lnTo>
                  <a:pt x="13438" y="2966"/>
                </a:lnTo>
                <a:lnTo>
                  <a:pt x="13440" y="2986"/>
                </a:lnTo>
                <a:lnTo>
                  <a:pt x="13441" y="3005"/>
                </a:lnTo>
                <a:lnTo>
                  <a:pt x="13441" y="3025"/>
                </a:lnTo>
                <a:lnTo>
                  <a:pt x="13440" y="3044"/>
                </a:lnTo>
                <a:lnTo>
                  <a:pt x="13438" y="3065"/>
                </a:lnTo>
                <a:lnTo>
                  <a:pt x="13434" y="3086"/>
                </a:lnTo>
                <a:lnTo>
                  <a:pt x="13430" y="3107"/>
                </a:lnTo>
                <a:lnTo>
                  <a:pt x="13425" y="3128"/>
                </a:lnTo>
                <a:lnTo>
                  <a:pt x="13419" y="3149"/>
                </a:lnTo>
                <a:lnTo>
                  <a:pt x="13411" y="3171"/>
                </a:lnTo>
                <a:lnTo>
                  <a:pt x="13402" y="3193"/>
                </a:lnTo>
                <a:lnTo>
                  <a:pt x="13393" y="3216"/>
                </a:lnTo>
                <a:lnTo>
                  <a:pt x="13381" y="3238"/>
                </a:lnTo>
                <a:lnTo>
                  <a:pt x="13369" y="3261"/>
                </a:lnTo>
                <a:lnTo>
                  <a:pt x="13349" y="3291"/>
                </a:lnTo>
                <a:lnTo>
                  <a:pt x="13329" y="3322"/>
                </a:lnTo>
                <a:lnTo>
                  <a:pt x="13306" y="3351"/>
                </a:lnTo>
                <a:lnTo>
                  <a:pt x="13282" y="3379"/>
                </a:lnTo>
                <a:lnTo>
                  <a:pt x="13258" y="3407"/>
                </a:lnTo>
                <a:lnTo>
                  <a:pt x="13232" y="3434"/>
                </a:lnTo>
                <a:lnTo>
                  <a:pt x="13206" y="3462"/>
                </a:lnTo>
                <a:lnTo>
                  <a:pt x="13179" y="3489"/>
                </a:lnTo>
                <a:lnTo>
                  <a:pt x="13152" y="3517"/>
                </a:lnTo>
                <a:lnTo>
                  <a:pt x="13125" y="3544"/>
                </a:lnTo>
                <a:lnTo>
                  <a:pt x="13099" y="3572"/>
                </a:lnTo>
                <a:lnTo>
                  <a:pt x="13074" y="3601"/>
                </a:lnTo>
                <a:lnTo>
                  <a:pt x="13050" y="3630"/>
                </a:lnTo>
                <a:lnTo>
                  <a:pt x="13026" y="3659"/>
                </a:lnTo>
                <a:lnTo>
                  <a:pt x="13005" y="3690"/>
                </a:lnTo>
                <a:lnTo>
                  <a:pt x="12984" y="3722"/>
                </a:lnTo>
                <a:lnTo>
                  <a:pt x="12975" y="3739"/>
                </a:lnTo>
                <a:lnTo>
                  <a:pt x="12965" y="3756"/>
                </a:lnTo>
                <a:lnTo>
                  <a:pt x="12956" y="3774"/>
                </a:lnTo>
                <a:lnTo>
                  <a:pt x="12948" y="3793"/>
                </a:lnTo>
                <a:lnTo>
                  <a:pt x="12940" y="3813"/>
                </a:lnTo>
                <a:lnTo>
                  <a:pt x="12933" y="3833"/>
                </a:lnTo>
                <a:lnTo>
                  <a:pt x="12928" y="3854"/>
                </a:lnTo>
                <a:lnTo>
                  <a:pt x="12923" y="3875"/>
                </a:lnTo>
                <a:lnTo>
                  <a:pt x="12918" y="3896"/>
                </a:lnTo>
                <a:lnTo>
                  <a:pt x="12916" y="3917"/>
                </a:lnTo>
                <a:lnTo>
                  <a:pt x="12915" y="3939"/>
                </a:lnTo>
                <a:lnTo>
                  <a:pt x="12915" y="3962"/>
                </a:lnTo>
                <a:lnTo>
                  <a:pt x="12917" y="3985"/>
                </a:lnTo>
                <a:lnTo>
                  <a:pt x="12922" y="4008"/>
                </a:lnTo>
                <a:lnTo>
                  <a:pt x="12927" y="4032"/>
                </a:lnTo>
                <a:lnTo>
                  <a:pt x="12934" y="4055"/>
                </a:lnTo>
                <a:lnTo>
                  <a:pt x="12941" y="4073"/>
                </a:lnTo>
                <a:lnTo>
                  <a:pt x="12950" y="4091"/>
                </a:lnTo>
                <a:lnTo>
                  <a:pt x="12960" y="4109"/>
                </a:lnTo>
                <a:lnTo>
                  <a:pt x="12971" y="4126"/>
                </a:lnTo>
                <a:lnTo>
                  <a:pt x="12982" y="4141"/>
                </a:lnTo>
                <a:lnTo>
                  <a:pt x="12995" y="4157"/>
                </a:lnTo>
                <a:lnTo>
                  <a:pt x="13007" y="4170"/>
                </a:lnTo>
                <a:lnTo>
                  <a:pt x="13020" y="4183"/>
                </a:lnTo>
                <a:lnTo>
                  <a:pt x="13034" y="4196"/>
                </a:lnTo>
                <a:lnTo>
                  <a:pt x="13048" y="4208"/>
                </a:lnTo>
                <a:lnTo>
                  <a:pt x="13063" y="4220"/>
                </a:lnTo>
                <a:lnTo>
                  <a:pt x="13078" y="4230"/>
                </a:lnTo>
                <a:lnTo>
                  <a:pt x="13096" y="4241"/>
                </a:lnTo>
                <a:lnTo>
                  <a:pt x="13115" y="4250"/>
                </a:lnTo>
                <a:lnTo>
                  <a:pt x="13133" y="4258"/>
                </a:lnTo>
                <a:lnTo>
                  <a:pt x="13146" y="4266"/>
                </a:lnTo>
                <a:lnTo>
                  <a:pt x="13150" y="4267"/>
                </a:lnTo>
                <a:lnTo>
                  <a:pt x="13154" y="4266"/>
                </a:lnTo>
                <a:lnTo>
                  <a:pt x="13157" y="4263"/>
                </a:lnTo>
                <a:lnTo>
                  <a:pt x="13158" y="4257"/>
                </a:lnTo>
                <a:lnTo>
                  <a:pt x="13159" y="4252"/>
                </a:lnTo>
                <a:lnTo>
                  <a:pt x="13159" y="4245"/>
                </a:lnTo>
                <a:lnTo>
                  <a:pt x="13158" y="4236"/>
                </a:lnTo>
                <a:lnTo>
                  <a:pt x="13157" y="4227"/>
                </a:lnTo>
                <a:lnTo>
                  <a:pt x="13150" y="4185"/>
                </a:lnTo>
                <a:lnTo>
                  <a:pt x="13146" y="4143"/>
                </a:lnTo>
                <a:lnTo>
                  <a:pt x="13145" y="4104"/>
                </a:lnTo>
                <a:lnTo>
                  <a:pt x="13145" y="4074"/>
                </a:lnTo>
                <a:lnTo>
                  <a:pt x="13146" y="4061"/>
                </a:lnTo>
                <a:lnTo>
                  <a:pt x="13148" y="4046"/>
                </a:lnTo>
                <a:lnTo>
                  <a:pt x="13151" y="4030"/>
                </a:lnTo>
                <a:lnTo>
                  <a:pt x="13154" y="4011"/>
                </a:lnTo>
                <a:lnTo>
                  <a:pt x="13158" y="3998"/>
                </a:lnTo>
                <a:lnTo>
                  <a:pt x="13163" y="3985"/>
                </a:lnTo>
                <a:lnTo>
                  <a:pt x="13168" y="3973"/>
                </a:lnTo>
                <a:lnTo>
                  <a:pt x="13175" y="3962"/>
                </a:lnTo>
                <a:lnTo>
                  <a:pt x="13184" y="3952"/>
                </a:lnTo>
                <a:lnTo>
                  <a:pt x="13193" y="3943"/>
                </a:lnTo>
                <a:lnTo>
                  <a:pt x="13203" y="3933"/>
                </a:lnTo>
                <a:lnTo>
                  <a:pt x="13214" y="3926"/>
                </a:lnTo>
                <a:lnTo>
                  <a:pt x="13227" y="3919"/>
                </a:lnTo>
                <a:lnTo>
                  <a:pt x="13239" y="3913"/>
                </a:lnTo>
                <a:lnTo>
                  <a:pt x="13253" y="3908"/>
                </a:lnTo>
                <a:lnTo>
                  <a:pt x="13267" y="3905"/>
                </a:lnTo>
                <a:lnTo>
                  <a:pt x="13283" y="3903"/>
                </a:lnTo>
                <a:lnTo>
                  <a:pt x="13299" y="3901"/>
                </a:lnTo>
                <a:lnTo>
                  <a:pt x="13314" y="3902"/>
                </a:lnTo>
                <a:lnTo>
                  <a:pt x="13331" y="3903"/>
                </a:lnTo>
                <a:lnTo>
                  <a:pt x="13363" y="3908"/>
                </a:lnTo>
                <a:lnTo>
                  <a:pt x="13394" y="3914"/>
                </a:lnTo>
                <a:lnTo>
                  <a:pt x="13423" y="3923"/>
                </a:lnTo>
                <a:lnTo>
                  <a:pt x="13450" y="3931"/>
                </a:lnTo>
                <a:lnTo>
                  <a:pt x="13477" y="3942"/>
                </a:lnTo>
                <a:lnTo>
                  <a:pt x="13502" y="3952"/>
                </a:lnTo>
                <a:lnTo>
                  <a:pt x="13527" y="3963"/>
                </a:lnTo>
                <a:lnTo>
                  <a:pt x="13552" y="3976"/>
                </a:lnTo>
                <a:lnTo>
                  <a:pt x="13567" y="3984"/>
                </a:lnTo>
                <a:lnTo>
                  <a:pt x="13591" y="3998"/>
                </a:lnTo>
                <a:lnTo>
                  <a:pt x="13620" y="4016"/>
                </a:lnTo>
                <a:lnTo>
                  <a:pt x="13653" y="4035"/>
                </a:lnTo>
                <a:lnTo>
                  <a:pt x="13683" y="4053"/>
                </a:lnTo>
                <a:lnTo>
                  <a:pt x="13709" y="4069"/>
                </a:lnTo>
                <a:lnTo>
                  <a:pt x="13729" y="4081"/>
                </a:lnTo>
                <a:lnTo>
                  <a:pt x="13736" y="4085"/>
                </a:lnTo>
                <a:lnTo>
                  <a:pt x="13734" y="4074"/>
                </a:lnTo>
                <a:lnTo>
                  <a:pt x="13728" y="4054"/>
                </a:lnTo>
                <a:lnTo>
                  <a:pt x="13720" y="4026"/>
                </a:lnTo>
                <a:lnTo>
                  <a:pt x="13709" y="3992"/>
                </a:lnTo>
                <a:lnTo>
                  <a:pt x="13699" y="3954"/>
                </a:lnTo>
                <a:lnTo>
                  <a:pt x="13688" y="3914"/>
                </a:lnTo>
                <a:lnTo>
                  <a:pt x="13684" y="3894"/>
                </a:lnTo>
                <a:lnTo>
                  <a:pt x="13680" y="3875"/>
                </a:lnTo>
                <a:lnTo>
                  <a:pt x="13676" y="3855"/>
                </a:lnTo>
                <a:lnTo>
                  <a:pt x="13674" y="3837"/>
                </a:lnTo>
                <a:lnTo>
                  <a:pt x="13668" y="3798"/>
                </a:lnTo>
                <a:lnTo>
                  <a:pt x="13665" y="3763"/>
                </a:lnTo>
                <a:lnTo>
                  <a:pt x="13662" y="3728"/>
                </a:lnTo>
                <a:lnTo>
                  <a:pt x="13661" y="3694"/>
                </a:lnTo>
                <a:lnTo>
                  <a:pt x="13662" y="3678"/>
                </a:lnTo>
                <a:lnTo>
                  <a:pt x="13663" y="3661"/>
                </a:lnTo>
                <a:lnTo>
                  <a:pt x="13664" y="3645"/>
                </a:lnTo>
                <a:lnTo>
                  <a:pt x="13666" y="3627"/>
                </a:lnTo>
                <a:lnTo>
                  <a:pt x="13668" y="3610"/>
                </a:lnTo>
                <a:lnTo>
                  <a:pt x="13673" y="3593"/>
                </a:lnTo>
                <a:lnTo>
                  <a:pt x="13677" y="3576"/>
                </a:lnTo>
                <a:lnTo>
                  <a:pt x="13682" y="3557"/>
                </a:lnTo>
                <a:lnTo>
                  <a:pt x="13692" y="3521"/>
                </a:lnTo>
                <a:lnTo>
                  <a:pt x="13705" y="3490"/>
                </a:lnTo>
                <a:lnTo>
                  <a:pt x="13716" y="3461"/>
                </a:lnTo>
                <a:lnTo>
                  <a:pt x="13729" y="3434"/>
                </a:lnTo>
                <a:lnTo>
                  <a:pt x="13743" y="3410"/>
                </a:lnTo>
                <a:lnTo>
                  <a:pt x="13756" y="3388"/>
                </a:lnTo>
                <a:lnTo>
                  <a:pt x="13771" y="3368"/>
                </a:lnTo>
                <a:lnTo>
                  <a:pt x="13785" y="3348"/>
                </a:lnTo>
                <a:lnTo>
                  <a:pt x="13818" y="3310"/>
                </a:lnTo>
                <a:lnTo>
                  <a:pt x="13852" y="3272"/>
                </a:lnTo>
                <a:lnTo>
                  <a:pt x="13890" y="3233"/>
                </a:lnTo>
                <a:lnTo>
                  <a:pt x="13931" y="3186"/>
                </a:lnTo>
                <a:lnTo>
                  <a:pt x="13949" y="3164"/>
                </a:lnTo>
                <a:lnTo>
                  <a:pt x="13967" y="3143"/>
                </a:lnTo>
                <a:lnTo>
                  <a:pt x="13984" y="3122"/>
                </a:lnTo>
                <a:lnTo>
                  <a:pt x="13999" y="3100"/>
                </a:lnTo>
                <a:lnTo>
                  <a:pt x="14007" y="3089"/>
                </a:lnTo>
                <a:lnTo>
                  <a:pt x="14014" y="3078"/>
                </a:lnTo>
                <a:lnTo>
                  <a:pt x="14020" y="3065"/>
                </a:lnTo>
                <a:lnTo>
                  <a:pt x="14027" y="3053"/>
                </a:lnTo>
                <a:lnTo>
                  <a:pt x="14033" y="3039"/>
                </a:lnTo>
                <a:lnTo>
                  <a:pt x="14038" y="3025"/>
                </a:lnTo>
                <a:lnTo>
                  <a:pt x="14043" y="3009"/>
                </a:lnTo>
                <a:lnTo>
                  <a:pt x="14049" y="2992"/>
                </a:lnTo>
                <a:lnTo>
                  <a:pt x="14053" y="2973"/>
                </a:lnTo>
                <a:lnTo>
                  <a:pt x="14055" y="2955"/>
                </a:lnTo>
                <a:lnTo>
                  <a:pt x="14056" y="2937"/>
                </a:lnTo>
                <a:lnTo>
                  <a:pt x="14055" y="2919"/>
                </a:lnTo>
                <a:lnTo>
                  <a:pt x="14053" y="2902"/>
                </a:lnTo>
                <a:lnTo>
                  <a:pt x="14049" y="2886"/>
                </a:lnTo>
                <a:lnTo>
                  <a:pt x="14044" y="2871"/>
                </a:lnTo>
                <a:lnTo>
                  <a:pt x="14038" y="2855"/>
                </a:lnTo>
                <a:lnTo>
                  <a:pt x="14032" y="2842"/>
                </a:lnTo>
                <a:lnTo>
                  <a:pt x="14024" y="2828"/>
                </a:lnTo>
                <a:lnTo>
                  <a:pt x="14015" y="2817"/>
                </a:lnTo>
                <a:lnTo>
                  <a:pt x="14007" y="2805"/>
                </a:lnTo>
                <a:lnTo>
                  <a:pt x="13996" y="2795"/>
                </a:lnTo>
                <a:lnTo>
                  <a:pt x="13987" y="2785"/>
                </a:lnTo>
                <a:lnTo>
                  <a:pt x="13977" y="2777"/>
                </a:lnTo>
                <a:lnTo>
                  <a:pt x="13966" y="2770"/>
                </a:lnTo>
                <a:lnTo>
                  <a:pt x="13941" y="2756"/>
                </a:lnTo>
                <a:lnTo>
                  <a:pt x="13915" y="2742"/>
                </a:lnTo>
                <a:lnTo>
                  <a:pt x="13887" y="2731"/>
                </a:lnTo>
                <a:lnTo>
                  <a:pt x="13858" y="2720"/>
                </a:lnTo>
                <a:lnTo>
                  <a:pt x="13828" y="2712"/>
                </a:lnTo>
                <a:lnTo>
                  <a:pt x="13797" y="2704"/>
                </a:lnTo>
                <a:lnTo>
                  <a:pt x="13766" y="2696"/>
                </a:lnTo>
                <a:lnTo>
                  <a:pt x="13733" y="2689"/>
                </a:lnTo>
                <a:lnTo>
                  <a:pt x="13666" y="2678"/>
                </a:lnTo>
                <a:lnTo>
                  <a:pt x="13598" y="2668"/>
                </a:lnTo>
                <a:lnTo>
                  <a:pt x="13531" y="2659"/>
                </a:lnTo>
                <a:lnTo>
                  <a:pt x="13462" y="2649"/>
                </a:lnTo>
                <a:lnTo>
                  <a:pt x="13425" y="2643"/>
                </a:lnTo>
                <a:lnTo>
                  <a:pt x="13391" y="2637"/>
                </a:lnTo>
                <a:lnTo>
                  <a:pt x="13358" y="2629"/>
                </a:lnTo>
                <a:lnTo>
                  <a:pt x="13328" y="2621"/>
                </a:lnTo>
                <a:lnTo>
                  <a:pt x="13300" y="2612"/>
                </a:lnTo>
                <a:lnTo>
                  <a:pt x="13273" y="2602"/>
                </a:lnTo>
                <a:lnTo>
                  <a:pt x="13246" y="2591"/>
                </a:lnTo>
                <a:lnTo>
                  <a:pt x="13221" y="2579"/>
                </a:lnTo>
                <a:lnTo>
                  <a:pt x="13198" y="2567"/>
                </a:lnTo>
                <a:lnTo>
                  <a:pt x="13175" y="2553"/>
                </a:lnTo>
                <a:lnTo>
                  <a:pt x="13153" y="2537"/>
                </a:lnTo>
                <a:lnTo>
                  <a:pt x="13132" y="2522"/>
                </a:lnTo>
                <a:lnTo>
                  <a:pt x="13111" y="2504"/>
                </a:lnTo>
                <a:lnTo>
                  <a:pt x="13089" y="2486"/>
                </a:lnTo>
                <a:lnTo>
                  <a:pt x="13068" y="2466"/>
                </a:lnTo>
                <a:lnTo>
                  <a:pt x="13047" y="2444"/>
                </a:lnTo>
                <a:lnTo>
                  <a:pt x="13008" y="2406"/>
                </a:lnTo>
                <a:lnTo>
                  <a:pt x="12970" y="2366"/>
                </a:lnTo>
                <a:lnTo>
                  <a:pt x="12932" y="2326"/>
                </a:lnTo>
                <a:lnTo>
                  <a:pt x="12894" y="2287"/>
                </a:lnTo>
                <a:lnTo>
                  <a:pt x="12856" y="2247"/>
                </a:lnTo>
                <a:lnTo>
                  <a:pt x="12818" y="2207"/>
                </a:lnTo>
                <a:lnTo>
                  <a:pt x="12781" y="2167"/>
                </a:lnTo>
                <a:lnTo>
                  <a:pt x="12742" y="2129"/>
                </a:lnTo>
                <a:lnTo>
                  <a:pt x="12710" y="2096"/>
                </a:lnTo>
                <a:lnTo>
                  <a:pt x="12669" y="2060"/>
                </a:lnTo>
                <a:lnTo>
                  <a:pt x="12646" y="2040"/>
                </a:lnTo>
                <a:lnTo>
                  <a:pt x="12621" y="2021"/>
                </a:lnTo>
                <a:lnTo>
                  <a:pt x="12595" y="2002"/>
                </a:lnTo>
                <a:lnTo>
                  <a:pt x="12566" y="1984"/>
                </a:lnTo>
                <a:lnTo>
                  <a:pt x="12553" y="1976"/>
                </a:lnTo>
                <a:lnTo>
                  <a:pt x="12538" y="1969"/>
                </a:lnTo>
                <a:lnTo>
                  <a:pt x="12524" y="1961"/>
                </a:lnTo>
                <a:lnTo>
                  <a:pt x="12509" y="1955"/>
                </a:lnTo>
                <a:lnTo>
                  <a:pt x="12494" y="1949"/>
                </a:lnTo>
                <a:lnTo>
                  <a:pt x="12480" y="1944"/>
                </a:lnTo>
                <a:lnTo>
                  <a:pt x="12464" y="1939"/>
                </a:lnTo>
                <a:lnTo>
                  <a:pt x="12449" y="1936"/>
                </a:lnTo>
                <a:lnTo>
                  <a:pt x="12434" y="1933"/>
                </a:lnTo>
                <a:lnTo>
                  <a:pt x="12419" y="1932"/>
                </a:lnTo>
                <a:lnTo>
                  <a:pt x="12403" y="1931"/>
                </a:lnTo>
                <a:lnTo>
                  <a:pt x="12389" y="1932"/>
                </a:lnTo>
                <a:lnTo>
                  <a:pt x="12374" y="1934"/>
                </a:lnTo>
                <a:lnTo>
                  <a:pt x="12359" y="1937"/>
                </a:lnTo>
                <a:lnTo>
                  <a:pt x="12344" y="1941"/>
                </a:lnTo>
                <a:lnTo>
                  <a:pt x="12329" y="1947"/>
                </a:lnTo>
                <a:lnTo>
                  <a:pt x="12315" y="1954"/>
                </a:lnTo>
                <a:lnTo>
                  <a:pt x="12300" y="1962"/>
                </a:lnTo>
                <a:lnTo>
                  <a:pt x="12287" y="1973"/>
                </a:lnTo>
                <a:lnTo>
                  <a:pt x="12273" y="1983"/>
                </a:lnTo>
                <a:lnTo>
                  <a:pt x="12260" y="1995"/>
                </a:lnTo>
                <a:lnTo>
                  <a:pt x="12248" y="2007"/>
                </a:lnTo>
                <a:lnTo>
                  <a:pt x="12235" y="2021"/>
                </a:lnTo>
                <a:lnTo>
                  <a:pt x="12225" y="2035"/>
                </a:lnTo>
                <a:lnTo>
                  <a:pt x="12213" y="2049"/>
                </a:lnTo>
                <a:lnTo>
                  <a:pt x="12203" y="2064"/>
                </a:lnTo>
                <a:lnTo>
                  <a:pt x="12194" y="2079"/>
                </a:lnTo>
                <a:lnTo>
                  <a:pt x="12184" y="2095"/>
                </a:lnTo>
                <a:lnTo>
                  <a:pt x="12166" y="2127"/>
                </a:lnTo>
                <a:lnTo>
                  <a:pt x="12151" y="2159"/>
                </a:lnTo>
                <a:lnTo>
                  <a:pt x="12137" y="2189"/>
                </a:lnTo>
                <a:lnTo>
                  <a:pt x="12126" y="2220"/>
                </a:lnTo>
                <a:lnTo>
                  <a:pt x="12114" y="2247"/>
                </a:lnTo>
                <a:lnTo>
                  <a:pt x="12106" y="2271"/>
                </a:lnTo>
                <a:lnTo>
                  <a:pt x="12098" y="2292"/>
                </a:lnTo>
                <a:lnTo>
                  <a:pt x="12092" y="2307"/>
                </a:lnTo>
                <a:lnTo>
                  <a:pt x="12088" y="2318"/>
                </a:lnTo>
                <a:lnTo>
                  <a:pt x="12085" y="2323"/>
                </a:lnTo>
                <a:close/>
                <a:moveTo>
                  <a:pt x="8315" y="1012"/>
                </a:moveTo>
                <a:lnTo>
                  <a:pt x="8724" y="495"/>
                </a:lnTo>
                <a:lnTo>
                  <a:pt x="8341" y="27"/>
                </a:lnTo>
                <a:lnTo>
                  <a:pt x="8333" y="16"/>
                </a:lnTo>
                <a:lnTo>
                  <a:pt x="8328" y="7"/>
                </a:lnTo>
                <a:lnTo>
                  <a:pt x="8326" y="4"/>
                </a:lnTo>
                <a:lnTo>
                  <a:pt x="8324" y="1"/>
                </a:lnTo>
                <a:lnTo>
                  <a:pt x="8322" y="0"/>
                </a:lnTo>
                <a:lnTo>
                  <a:pt x="8319" y="0"/>
                </a:lnTo>
                <a:lnTo>
                  <a:pt x="8317" y="2"/>
                </a:lnTo>
                <a:lnTo>
                  <a:pt x="8313" y="5"/>
                </a:lnTo>
                <a:lnTo>
                  <a:pt x="8309" y="9"/>
                </a:lnTo>
                <a:lnTo>
                  <a:pt x="8304" y="17"/>
                </a:lnTo>
                <a:lnTo>
                  <a:pt x="8288" y="37"/>
                </a:lnTo>
                <a:lnTo>
                  <a:pt x="8265" y="66"/>
                </a:lnTo>
                <a:lnTo>
                  <a:pt x="8246" y="90"/>
                </a:lnTo>
                <a:lnTo>
                  <a:pt x="8227" y="113"/>
                </a:lnTo>
                <a:lnTo>
                  <a:pt x="8208" y="136"/>
                </a:lnTo>
                <a:lnTo>
                  <a:pt x="8188" y="159"/>
                </a:lnTo>
                <a:lnTo>
                  <a:pt x="8168" y="182"/>
                </a:lnTo>
                <a:lnTo>
                  <a:pt x="8149" y="206"/>
                </a:lnTo>
                <a:lnTo>
                  <a:pt x="8130" y="229"/>
                </a:lnTo>
                <a:lnTo>
                  <a:pt x="8112" y="253"/>
                </a:lnTo>
                <a:lnTo>
                  <a:pt x="8093" y="276"/>
                </a:lnTo>
                <a:lnTo>
                  <a:pt x="8075" y="300"/>
                </a:lnTo>
                <a:lnTo>
                  <a:pt x="8055" y="323"/>
                </a:lnTo>
                <a:lnTo>
                  <a:pt x="8036" y="347"/>
                </a:lnTo>
                <a:lnTo>
                  <a:pt x="8017" y="370"/>
                </a:lnTo>
                <a:lnTo>
                  <a:pt x="7997" y="393"/>
                </a:lnTo>
                <a:lnTo>
                  <a:pt x="7978" y="417"/>
                </a:lnTo>
                <a:lnTo>
                  <a:pt x="7958" y="439"/>
                </a:lnTo>
                <a:lnTo>
                  <a:pt x="7942" y="459"/>
                </a:lnTo>
                <a:lnTo>
                  <a:pt x="7930" y="472"/>
                </a:lnTo>
                <a:lnTo>
                  <a:pt x="7926" y="477"/>
                </a:lnTo>
                <a:lnTo>
                  <a:pt x="7922" y="482"/>
                </a:lnTo>
                <a:lnTo>
                  <a:pt x="7919" y="485"/>
                </a:lnTo>
                <a:lnTo>
                  <a:pt x="7918" y="489"/>
                </a:lnTo>
                <a:lnTo>
                  <a:pt x="7918" y="492"/>
                </a:lnTo>
                <a:lnTo>
                  <a:pt x="7918" y="497"/>
                </a:lnTo>
                <a:lnTo>
                  <a:pt x="7920" y="501"/>
                </a:lnTo>
                <a:lnTo>
                  <a:pt x="7924" y="505"/>
                </a:lnTo>
                <a:lnTo>
                  <a:pt x="7933" y="518"/>
                </a:lnTo>
                <a:lnTo>
                  <a:pt x="7946" y="534"/>
                </a:lnTo>
                <a:lnTo>
                  <a:pt x="7963" y="558"/>
                </a:lnTo>
                <a:lnTo>
                  <a:pt x="7982" y="583"/>
                </a:lnTo>
                <a:lnTo>
                  <a:pt x="8002" y="607"/>
                </a:lnTo>
                <a:lnTo>
                  <a:pt x="8021" y="630"/>
                </a:lnTo>
                <a:lnTo>
                  <a:pt x="8043" y="658"/>
                </a:lnTo>
                <a:lnTo>
                  <a:pt x="8079" y="704"/>
                </a:lnTo>
                <a:lnTo>
                  <a:pt x="8126" y="763"/>
                </a:lnTo>
                <a:lnTo>
                  <a:pt x="8177" y="828"/>
                </a:lnTo>
                <a:lnTo>
                  <a:pt x="8228" y="893"/>
                </a:lnTo>
                <a:lnTo>
                  <a:pt x="8270" y="949"/>
                </a:lnTo>
                <a:lnTo>
                  <a:pt x="8302" y="991"/>
                </a:lnTo>
                <a:lnTo>
                  <a:pt x="8315" y="1012"/>
                </a:lnTo>
                <a:close/>
                <a:moveTo>
                  <a:pt x="12645" y="12140"/>
                </a:moveTo>
                <a:lnTo>
                  <a:pt x="13002" y="12479"/>
                </a:lnTo>
                <a:lnTo>
                  <a:pt x="13006" y="12485"/>
                </a:lnTo>
                <a:lnTo>
                  <a:pt x="13373" y="12145"/>
                </a:lnTo>
                <a:lnTo>
                  <a:pt x="13348" y="12117"/>
                </a:lnTo>
                <a:lnTo>
                  <a:pt x="13303" y="12069"/>
                </a:lnTo>
                <a:lnTo>
                  <a:pt x="13244" y="12008"/>
                </a:lnTo>
                <a:lnTo>
                  <a:pt x="13181" y="11940"/>
                </a:lnTo>
                <a:lnTo>
                  <a:pt x="13117" y="11874"/>
                </a:lnTo>
                <a:lnTo>
                  <a:pt x="13063" y="11817"/>
                </a:lnTo>
                <a:lnTo>
                  <a:pt x="13024" y="11778"/>
                </a:lnTo>
                <a:lnTo>
                  <a:pt x="13008" y="11762"/>
                </a:lnTo>
                <a:lnTo>
                  <a:pt x="13005" y="11763"/>
                </a:lnTo>
                <a:lnTo>
                  <a:pt x="13001" y="11766"/>
                </a:lnTo>
                <a:lnTo>
                  <a:pt x="12996" y="11770"/>
                </a:lnTo>
                <a:lnTo>
                  <a:pt x="12989" y="11777"/>
                </a:lnTo>
                <a:lnTo>
                  <a:pt x="12972" y="11794"/>
                </a:lnTo>
                <a:lnTo>
                  <a:pt x="12950" y="11817"/>
                </a:lnTo>
                <a:lnTo>
                  <a:pt x="12896" y="11875"/>
                </a:lnTo>
                <a:lnTo>
                  <a:pt x="12836" y="11942"/>
                </a:lnTo>
                <a:lnTo>
                  <a:pt x="12774" y="12010"/>
                </a:lnTo>
                <a:lnTo>
                  <a:pt x="12718" y="12071"/>
                </a:lnTo>
                <a:lnTo>
                  <a:pt x="12693" y="12096"/>
                </a:lnTo>
                <a:lnTo>
                  <a:pt x="12672" y="12117"/>
                </a:lnTo>
                <a:lnTo>
                  <a:pt x="12656" y="12132"/>
                </a:lnTo>
                <a:lnTo>
                  <a:pt x="12645" y="12140"/>
                </a:lnTo>
                <a:close/>
                <a:moveTo>
                  <a:pt x="5603" y="1985"/>
                </a:moveTo>
                <a:lnTo>
                  <a:pt x="5623" y="2010"/>
                </a:lnTo>
                <a:lnTo>
                  <a:pt x="5658" y="2054"/>
                </a:lnTo>
                <a:lnTo>
                  <a:pt x="5703" y="2110"/>
                </a:lnTo>
                <a:lnTo>
                  <a:pt x="5753" y="2170"/>
                </a:lnTo>
                <a:lnTo>
                  <a:pt x="5802" y="2229"/>
                </a:lnTo>
                <a:lnTo>
                  <a:pt x="5845" y="2279"/>
                </a:lnTo>
                <a:lnTo>
                  <a:pt x="5875" y="2316"/>
                </a:lnTo>
                <a:lnTo>
                  <a:pt x="5890" y="2331"/>
                </a:lnTo>
                <a:lnTo>
                  <a:pt x="6178" y="1987"/>
                </a:lnTo>
                <a:lnTo>
                  <a:pt x="6166" y="1975"/>
                </a:lnTo>
                <a:lnTo>
                  <a:pt x="6150" y="1958"/>
                </a:lnTo>
                <a:lnTo>
                  <a:pt x="6131" y="1937"/>
                </a:lnTo>
                <a:lnTo>
                  <a:pt x="6111" y="1912"/>
                </a:lnTo>
                <a:lnTo>
                  <a:pt x="6065" y="1857"/>
                </a:lnTo>
                <a:lnTo>
                  <a:pt x="6018" y="1797"/>
                </a:lnTo>
                <a:lnTo>
                  <a:pt x="5974" y="1740"/>
                </a:lnTo>
                <a:lnTo>
                  <a:pt x="5934" y="1691"/>
                </a:lnTo>
                <a:lnTo>
                  <a:pt x="5918" y="1672"/>
                </a:lnTo>
                <a:lnTo>
                  <a:pt x="5905" y="1656"/>
                </a:lnTo>
                <a:lnTo>
                  <a:pt x="5899" y="1651"/>
                </a:lnTo>
                <a:lnTo>
                  <a:pt x="5894" y="1647"/>
                </a:lnTo>
                <a:lnTo>
                  <a:pt x="5891" y="1645"/>
                </a:lnTo>
                <a:lnTo>
                  <a:pt x="5888" y="1644"/>
                </a:lnTo>
                <a:lnTo>
                  <a:pt x="5883" y="1647"/>
                </a:lnTo>
                <a:lnTo>
                  <a:pt x="5872" y="1657"/>
                </a:lnTo>
                <a:lnTo>
                  <a:pt x="5859" y="1674"/>
                </a:lnTo>
                <a:lnTo>
                  <a:pt x="5841" y="1695"/>
                </a:lnTo>
                <a:lnTo>
                  <a:pt x="5799" y="1747"/>
                </a:lnTo>
                <a:lnTo>
                  <a:pt x="5751" y="1808"/>
                </a:lnTo>
                <a:lnTo>
                  <a:pt x="5703" y="1869"/>
                </a:lnTo>
                <a:lnTo>
                  <a:pt x="5658" y="1925"/>
                </a:lnTo>
                <a:lnTo>
                  <a:pt x="5639" y="1948"/>
                </a:lnTo>
                <a:lnTo>
                  <a:pt x="5624" y="1966"/>
                </a:lnTo>
                <a:lnTo>
                  <a:pt x="5611" y="1979"/>
                </a:lnTo>
                <a:lnTo>
                  <a:pt x="5603" y="1985"/>
                </a:lnTo>
                <a:close/>
                <a:moveTo>
                  <a:pt x="10464" y="1985"/>
                </a:moveTo>
                <a:lnTo>
                  <a:pt x="10748" y="2331"/>
                </a:lnTo>
                <a:lnTo>
                  <a:pt x="11037" y="1987"/>
                </a:lnTo>
                <a:lnTo>
                  <a:pt x="11034" y="1985"/>
                </a:lnTo>
                <a:lnTo>
                  <a:pt x="11027" y="1979"/>
                </a:lnTo>
                <a:lnTo>
                  <a:pt x="11014" y="1966"/>
                </a:lnTo>
                <a:lnTo>
                  <a:pt x="10999" y="1948"/>
                </a:lnTo>
                <a:lnTo>
                  <a:pt x="10980" y="1926"/>
                </a:lnTo>
                <a:lnTo>
                  <a:pt x="10936" y="1870"/>
                </a:lnTo>
                <a:lnTo>
                  <a:pt x="10888" y="1809"/>
                </a:lnTo>
                <a:lnTo>
                  <a:pt x="10840" y="1748"/>
                </a:lnTo>
                <a:lnTo>
                  <a:pt x="10798" y="1696"/>
                </a:lnTo>
                <a:lnTo>
                  <a:pt x="10780" y="1675"/>
                </a:lnTo>
                <a:lnTo>
                  <a:pt x="10766" y="1658"/>
                </a:lnTo>
                <a:lnTo>
                  <a:pt x="10760" y="1653"/>
                </a:lnTo>
                <a:lnTo>
                  <a:pt x="10755" y="1648"/>
                </a:lnTo>
                <a:lnTo>
                  <a:pt x="10752" y="1646"/>
                </a:lnTo>
                <a:lnTo>
                  <a:pt x="10749" y="1645"/>
                </a:lnTo>
                <a:lnTo>
                  <a:pt x="10747" y="1645"/>
                </a:lnTo>
                <a:lnTo>
                  <a:pt x="10743" y="1648"/>
                </a:lnTo>
                <a:lnTo>
                  <a:pt x="10739" y="1652"/>
                </a:lnTo>
                <a:lnTo>
                  <a:pt x="10732" y="1658"/>
                </a:lnTo>
                <a:lnTo>
                  <a:pt x="10718" y="1674"/>
                </a:lnTo>
                <a:lnTo>
                  <a:pt x="10700" y="1695"/>
                </a:lnTo>
                <a:lnTo>
                  <a:pt x="10658" y="1747"/>
                </a:lnTo>
                <a:lnTo>
                  <a:pt x="10610" y="1808"/>
                </a:lnTo>
                <a:lnTo>
                  <a:pt x="10562" y="1870"/>
                </a:lnTo>
                <a:lnTo>
                  <a:pt x="10518" y="1925"/>
                </a:lnTo>
                <a:lnTo>
                  <a:pt x="10499" y="1948"/>
                </a:lnTo>
                <a:lnTo>
                  <a:pt x="10484" y="1966"/>
                </a:lnTo>
                <a:lnTo>
                  <a:pt x="10471" y="1979"/>
                </a:lnTo>
                <a:lnTo>
                  <a:pt x="10464" y="1985"/>
                </a:lnTo>
                <a:close/>
                <a:moveTo>
                  <a:pt x="10549" y="5456"/>
                </a:moveTo>
                <a:lnTo>
                  <a:pt x="10578" y="5453"/>
                </a:lnTo>
                <a:lnTo>
                  <a:pt x="10604" y="5448"/>
                </a:lnTo>
                <a:lnTo>
                  <a:pt x="10629" y="5443"/>
                </a:lnTo>
                <a:lnTo>
                  <a:pt x="10655" y="5437"/>
                </a:lnTo>
                <a:lnTo>
                  <a:pt x="10682" y="5431"/>
                </a:lnTo>
                <a:lnTo>
                  <a:pt x="10711" y="5427"/>
                </a:lnTo>
                <a:lnTo>
                  <a:pt x="10744" y="5424"/>
                </a:lnTo>
                <a:lnTo>
                  <a:pt x="10778" y="5423"/>
                </a:lnTo>
                <a:lnTo>
                  <a:pt x="10816" y="5423"/>
                </a:lnTo>
                <a:lnTo>
                  <a:pt x="10849" y="5424"/>
                </a:lnTo>
                <a:lnTo>
                  <a:pt x="10881" y="5425"/>
                </a:lnTo>
                <a:lnTo>
                  <a:pt x="10909" y="5427"/>
                </a:lnTo>
                <a:lnTo>
                  <a:pt x="10937" y="5429"/>
                </a:lnTo>
                <a:lnTo>
                  <a:pt x="10965" y="5432"/>
                </a:lnTo>
                <a:lnTo>
                  <a:pt x="10994" y="5437"/>
                </a:lnTo>
                <a:lnTo>
                  <a:pt x="11025" y="5442"/>
                </a:lnTo>
                <a:lnTo>
                  <a:pt x="11045" y="5446"/>
                </a:lnTo>
                <a:lnTo>
                  <a:pt x="11067" y="5451"/>
                </a:lnTo>
                <a:lnTo>
                  <a:pt x="11092" y="5459"/>
                </a:lnTo>
                <a:lnTo>
                  <a:pt x="11118" y="5467"/>
                </a:lnTo>
                <a:lnTo>
                  <a:pt x="11145" y="5477"/>
                </a:lnTo>
                <a:lnTo>
                  <a:pt x="11173" y="5488"/>
                </a:lnTo>
                <a:lnTo>
                  <a:pt x="11201" y="5499"/>
                </a:lnTo>
                <a:lnTo>
                  <a:pt x="11229" y="5512"/>
                </a:lnTo>
                <a:lnTo>
                  <a:pt x="11257" y="5524"/>
                </a:lnTo>
                <a:lnTo>
                  <a:pt x="11283" y="5537"/>
                </a:lnTo>
                <a:lnTo>
                  <a:pt x="11307" y="5551"/>
                </a:lnTo>
                <a:lnTo>
                  <a:pt x="11330" y="5563"/>
                </a:lnTo>
                <a:lnTo>
                  <a:pt x="11349" y="5577"/>
                </a:lnTo>
                <a:lnTo>
                  <a:pt x="11365" y="5589"/>
                </a:lnTo>
                <a:lnTo>
                  <a:pt x="11372" y="5596"/>
                </a:lnTo>
                <a:lnTo>
                  <a:pt x="11378" y="5602"/>
                </a:lnTo>
                <a:lnTo>
                  <a:pt x="11382" y="5607"/>
                </a:lnTo>
                <a:lnTo>
                  <a:pt x="11385" y="5613"/>
                </a:lnTo>
                <a:lnTo>
                  <a:pt x="11389" y="5607"/>
                </a:lnTo>
                <a:lnTo>
                  <a:pt x="11391" y="5601"/>
                </a:lnTo>
                <a:lnTo>
                  <a:pt x="11393" y="5593"/>
                </a:lnTo>
                <a:lnTo>
                  <a:pt x="11394" y="5586"/>
                </a:lnTo>
                <a:lnTo>
                  <a:pt x="11394" y="5577"/>
                </a:lnTo>
                <a:lnTo>
                  <a:pt x="11394" y="5567"/>
                </a:lnTo>
                <a:lnTo>
                  <a:pt x="11393" y="5558"/>
                </a:lnTo>
                <a:lnTo>
                  <a:pt x="11391" y="5547"/>
                </a:lnTo>
                <a:lnTo>
                  <a:pt x="11386" y="5524"/>
                </a:lnTo>
                <a:lnTo>
                  <a:pt x="11379" y="5500"/>
                </a:lnTo>
                <a:lnTo>
                  <a:pt x="11370" y="5476"/>
                </a:lnTo>
                <a:lnTo>
                  <a:pt x="11360" y="5451"/>
                </a:lnTo>
                <a:lnTo>
                  <a:pt x="11350" y="5426"/>
                </a:lnTo>
                <a:lnTo>
                  <a:pt x="11339" y="5402"/>
                </a:lnTo>
                <a:lnTo>
                  <a:pt x="11328" y="5380"/>
                </a:lnTo>
                <a:lnTo>
                  <a:pt x="11317" y="5359"/>
                </a:lnTo>
                <a:lnTo>
                  <a:pt x="11299" y="5326"/>
                </a:lnTo>
                <a:lnTo>
                  <a:pt x="11288" y="5306"/>
                </a:lnTo>
                <a:lnTo>
                  <a:pt x="11265" y="5275"/>
                </a:lnTo>
                <a:lnTo>
                  <a:pt x="11244" y="5247"/>
                </a:lnTo>
                <a:lnTo>
                  <a:pt x="11220" y="5221"/>
                </a:lnTo>
                <a:lnTo>
                  <a:pt x="11194" y="5194"/>
                </a:lnTo>
                <a:lnTo>
                  <a:pt x="11179" y="5178"/>
                </a:lnTo>
                <a:lnTo>
                  <a:pt x="11165" y="5165"/>
                </a:lnTo>
                <a:lnTo>
                  <a:pt x="11158" y="5158"/>
                </a:lnTo>
                <a:lnTo>
                  <a:pt x="11151" y="5153"/>
                </a:lnTo>
                <a:lnTo>
                  <a:pt x="11145" y="5148"/>
                </a:lnTo>
                <a:lnTo>
                  <a:pt x="11138" y="5144"/>
                </a:lnTo>
                <a:lnTo>
                  <a:pt x="11130" y="5140"/>
                </a:lnTo>
                <a:lnTo>
                  <a:pt x="11123" y="5138"/>
                </a:lnTo>
                <a:lnTo>
                  <a:pt x="11115" y="5135"/>
                </a:lnTo>
                <a:lnTo>
                  <a:pt x="11105" y="5134"/>
                </a:lnTo>
                <a:lnTo>
                  <a:pt x="11096" y="5134"/>
                </a:lnTo>
                <a:lnTo>
                  <a:pt x="11085" y="5135"/>
                </a:lnTo>
                <a:lnTo>
                  <a:pt x="11074" y="5139"/>
                </a:lnTo>
                <a:lnTo>
                  <a:pt x="11061" y="5142"/>
                </a:lnTo>
                <a:lnTo>
                  <a:pt x="11024" y="5154"/>
                </a:lnTo>
                <a:lnTo>
                  <a:pt x="10987" y="5168"/>
                </a:lnTo>
                <a:lnTo>
                  <a:pt x="10951" y="5184"/>
                </a:lnTo>
                <a:lnTo>
                  <a:pt x="10915" y="5200"/>
                </a:lnTo>
                <a:lnTo>
                  <a:pt x="10880" y="5217"/>
                </a:lnTo>
                <a:lnTo>
                  <a:pt x="10845" y="5236"/>
                </a:lnTo>
                <a:lnTo>
                  <a:pt x="10812" y="5254"/>
                </a:lnTo>
                <a:lnTo>
                  <a:pt x="10779" y="5271"/>
                </a:lnTo>
                <a:lnTo>
                  <a:pt x="10757" y="5285"/>
                </a:lnTo>
                <a:lnTo>
                  <a:pt x="10727" y="5306"/>
                </a:lnTo>
                <a:lnTo>
                  <a:pt x="10691" y="5331"/>
                </a:lnTo>
                <a:lnTo>
                  <a:pt x="10652" y="5359"/>
                </a:lnTo>
                <a:lnTo>
                  <a:pt x="10615" y="5389"/>
                </a:lnTo>
                <a:lnTo>
                  <a:pt x="10584" y="5416"/>
                </a:lnTo>
                <a:lnTo>
                  <a:pt x="10570" y="5428"/>
                </a:lnTo>
                <a:lnTo>
                  <a:pt x="10561" y="5439"/>
                </a:lnTo>
                <a:lnTo>
                  <a:pt x="10554" y="5449"/>
                </a:lnTo>
                <a:lnTo>
                  <a:pt x="10549" y="5456"/>
                </a:lnTo>
                <a:close/>
                <a:moveTo>
                  <a:pt x="5257" y="5613"/>
                </a:moveTo>
                <a:lnTo>
                  <a:pt x="5263" y="5609"/>
                </a:lnTo>
                <a:lnTo>
                  <a:pt x="5280" y="5599"/>
                </a:lnTo>
                <a:lnTo>
                  <a:pt x="5303" y="5583"/>
                </a:lnTo>
                <a:lnTo>
                  <a:pt x="5329" y="5565"/>
                </a:lnTo>
                <a:lnTo>
                  <a:pt x="5357" y="5547"/>
                </a:lnTo>
                <a:lnTo>
                  <a:pt x="5384" y="5531"/>
                </a:lnTo>
                <a:lnTo>
                  <a:pt x="5406" y="5516"/>
                </a:lnTo>
                <a:lnTo>
                  <a:pt x="5422" y="5508"/>
                </a:lnTo>
                <a:lnTo>
                  <a:pt x="5445" y="5497"/>
                </a:lnTo>
                <a:lnTo>
                  <a:pt x="5469" y="5487"/>
                </a:lnTo>
                <a:lnTo>
                  <a:pt x="5495" y="5476"/>
                </a:lnTo>
                <a:lnTo>
                  <a:pt x="5521" y="5468"/>
                </a:lnTo>
                <a:lnTo>
                  <a:pt x="5549" y="5459"/>
                </a:lnTo>
                <a:lnTo>
                  <a:pt x="5577" y="5451"/>
                </a:lnTo>
                <a:lnTo>
                  <a:pt x="5606" y="5444"/>
                </a:lnTo>
                <a:lnTo>
                  <a:pt x="5635" y="5438"/>
                </a:lnTo>
                <a:lnTo>
                  <a:pt x="5664" y="5432"/>
                </a:lnTo>
                <a:lnTo>
                  <a:pt x="5694" y="5428"/>
                </a:lnTo>
                <a:lnTo>
                  <a:pt x="5723" y="5424"/>
                </a:lnTo>
                <a:lnTo>
                  <a:pt x="5752" y="5421"/>
                </a:lnTo>
                <a:lnTo>
                  <a:pt x="5781" y="5420"/>
                </a:lnTo>
                <a:lnTo>
                  <a:pt x="5811" y="5419"/>
                </a:lnTo>
                <a:lnTo>
                  <a:pt x="5839" y="5419"/>
                </a:lnTo>
                <a:lnTo>
                  <a:pt x="5867" y="5421"/>
                </a:lnTo>
                <a:lnTo>
                  <a:pt x="5888" y="5423"/>
                </a:lnTo>
                <a:lnTo>
                  <a:pt x="5919" y="5427"/>
                </a:lnTo>
                <a:lnTo>
                  <a:pt x="5956" y="5433"/>
                </a:lnTo>
                <a:lnTo>
                  <a:pt x="5995" y="5439"/>
                </a:lnTo>
                <a:lnTo>
                  <a:pt x="6033" y="5445"/>
                </a:lnTo>
                <a:lnTo>
                  <a:pt x="6065" y="5449"/>
                </a:lnTo>
                <a:lnTo>
                  <a:pt x="6088" y="5451"/>
                </a:lnTo>
                <a:lnTo>
                  <a:pt x="6099" y="5451"/>
                </a:lnTo>
                <a:lnTo>
                  <a:pt x="6083" y="5438"/>
                </a:lnTo>
                <a:lnTo>
                  <a:pt x="6051" y="5407"/>
                </a:lnTo>
                <a:lnTo>
                  <a:pt x="6015" y="5375"/>
                </a:lnTo>
                <a:lnTo>
                  <a:pt x="5991" y="5354"/>
                </a:lnTo>
                <a:lnTo>
                  <a:pt x="5971" y="5338"/>
                </a:lnTo>
                <a:lnTo>
                  <a:pt x="5951" y="5323"/>
                </a:lnTo>
                <a:lnTo>
                  <a:pt x="5928" y="5308"/>
                </a:lnTo>
                <a:lnTo>
                  <a:pt x="5902" y="5292"/>
                </a:lnTo>
                <a:lnTo>
                  <a:pt x="5877" y="5277"/>
                </a:lnTo>
                <a:lnTo>
                  <a:pt x="5851" y="5262"/>
                </a:lnTo>
                <a:lnTo>
                  <a:pt x="5825" y="5246"/>
                </a:lnTo>
                <a:lnTo>
                  <a:pt x="5798" y="5233"/>
                </a:lnTo>
                <a:lnTo>
                  <a:pt x="5770" y="5218"/>
                </a:lnTo>
                <a:lnTo>
                  <a:pt x="5743" y="5204"/>
                </a:lnTo>
                <a:lnTo>
                  <a:pt x="5716" y="5192"/>
                </a:lnTo>
                <a:lnTo>
                  <a:pt x="5688" y="5180"/>
                </a:lnTo>
                <a:lnTo>
                  <a:pt x="5661" y="5169"/>
                </a:lnTo>
                <a:lnTo>
                  <a:pt x="5635" y="5158"/>
                </a:lnTo>
                <a:lnTo>
                  <a:pt x="5609" y="5149"/>
                </a:lnTo>
                <a:lnTo>
                  <a:pt x="5585" y="5141"/>
                </a:lnTo>
                <a:lnTo>
                  <a:pt x="5573" y="5138"/>
                </a:lnTo>
                <a:lnTo>
                  <a:pt x="5562" y="5135"/>
                </a:lnTo>
                <a:lnTo>
                  <a:pt x="5553" y="5134"/>
                </a:lnTo>
                <a:lnTo>
                  <a:pt x="5543" y="5134"/>
                </a:lnTo>
                <a:lnTo>
                  <a:pt x="5534" y="5135"/>
                </a:lnTo>
                <a:lnTo>
                  <a:pt x="5525" y="5138"/>
                </a:lnTo>
                <a:lnTo>
                  <a:pt x="5518" y="5141"/>
                </a:lnTo>
                <a:lnTo>
                  <a:pt x="5510" y="5144"/>
                </a:lnTo>
                <a:lnTo>
                  <a:pt x="5502" y="5149"/>
                </a:lnTo>
                <a:lnTo>
                  <a:pt x="5496" y="5154"/>
                </a:lnTo>
                <a:lnTo>
                  <a:pt x="5489" y="5160"/>
                </a:lnTo>
                <a:lnTo>
                  <a:pt x="5483" y="5166"/>
                </a:lnTo>
                <a:lnTo>
                  <a:pt x="5469" y="5179"/>
                </a:lnTo>
                <a:lnTo>
                  <a:pt x="5454" y="5194"/>
                </a:lnTo>
                <a:lnTo>
                  <a:pt x="5436" y="5214"/>
                </a:lnTo>
                <a:lnTo>
                  <a:pt x="5417" y="5234"/>
                </a:lnTo>
                <a:lnTo>
                  <a:pt x="5399" y="5256"/>
                </a:lnTo>
                <a:lnTo>
                  <a:pt x="5381" y="5279"/>
                </a:lnTo>
                <a:lnTo>
                  <a:pt x="5365" y="5303"/>
                </a:lnTo>
                <a:lnTo>
                  <a:pt x="5348" y="5328"/>
                </a:lnTo>
                <a:lnTo>
                  <a:pt x="5332" y="5354"/>
                </a:lnTo>
                <a:lnTo>
                  <a:pt x="5318" y="5380"/>
                </a:lnTo>
                <a:lnTo>
                  <a:pt x="5305" y="5407"/>
                </a:lnTo>
                <a:lnTo>
                  <a:pt x="5293" y="5436"/>
                </a:lnTo>
                <a:lnTo>
                  <a:pt x="5282" y="5464"/>
                </a:lnTo>
                <a:lnTo>
                  <a:pt x="5274" y="5493"/>
                </a:lnTo>
                <a:lnTo>
                  <a:pt x="5266" y="5522"/>
                </a:lnTo>
                <a:lnTo>
                  <a:pt x="5261" y="5553"/>
                </a:lnTo>
                <a:lnTo>
                  <a:pt x="5259" y="5567"/>
                </a:lnTo>
                <a:lnTo>
                  <a:pt x="5258" y="5582"/>
                </a:lnTo>
                <a:lnTo>
                  <a:pt x="5257" y="5598"/>
                </a:lnTo>
                <a:lnTo>
                  <a:pt x="5257" y="56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0749580-B43E-4A9D-8FCB-177C72B7ED4E}"/>
              </a:ext>
            </a:extLst>
          </p:cNvPr>
          <p:cNvSpPr txBox="1"/>
          <p:nvPr/>
        </p:nvSpPr>
        <p:spPr>
          <a:xfrm>
            <a:off x="2568843" y="4751527"/>
            <a:ext cx="3077603" cy="81136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>
            <a:defPPr>
              <a:defRPr lang="ru-RU"/>
            </a:defPPr>
            <a:lvl1pPr defTabSz="914330">
              <a:spcAft>
                <a:spcPts val="600"/>
              </a:spcAft>
              <a:defRPr sz="1400"/>
            </a:lvl1pPr>
          </a:lstStyle>
          <a:p>
            <a:r>
              <a:rPr lang="ru-RU" sz="1600" dirty="0"/>
              <a:t>Министерство экономического развития Российской Федерации</a:t>
            </a:r>
            <a:endParaRPr lang="en-US" sz="1600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2C8B0AB-051D-4071-95DF-17AB268E124C}"/>
              </a:ext>
            </a:extLst>
          </p:cNvPr>
          <p:cNvSpPr/>
          <p:nvPr/>
        </p:nvSpPr>
        <p:spPr>
          <a:xfrm>
            <a:off x="913730" y="4222841"/>
            <a:ext cx="374332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dirty="0">
                <a:solidFill>
                  <a:srgbClr val="443D81"/>
                </a:solidFill>
                <a:latin typeface="+mj-lt"/>
                <a:cs typeface="Golos UI" panose="020B0504020202020204" pitchFamily="34" charset="-52"/>
              </a:rPr>
              <a:t>Уполномоченный орган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13326B8-0CEA-4535-BABE-A9627063E67F}"/>
              </a:ext>
            </a:extLst>
          </p:cNvPr>
          <p:cNvGrpSpPr/>
          <p:nvPr/>
        </p:nvGrpSpPr>
        <p:grpSpPr>
          <a:xfrm>
            <a:off x="591261" y="4030564"/>
            <a:ext cx="5898082" cy="1827811"/>
            <a:chOff x="409574" y="1343206"/>
            <a:chExt cx="5898082" cy="1755958"/>
          </a:xfrm>
        </p:grpSpPr>
        <p:sp>
          <p:nvSpPr>
            <p:cNvPr id="55" name="Скругленный прямоугольник 70">
              <a:extLst>
                <a:ext uri="{FF2B5EF4-FFF2-40B4-BE49-F238E27FC236}">
                  <a16:creationId xmlns:a16="http://schemas.microsoft.com/office/drawing/2014/main" id="{57AFA06D-1819-41F4-BAEC-AEB1AF87AE82}"/>
                </a:ext>
              </a:extLst>
            </p:cNvPr>
            <p:cNvSpPr/>
            <p:nvPr/>
          </p:nvSpPr>
          <p:spPr>
            <a:xfrm>
              <a:off x="409575" y="1343206"/>
              <a:ext cx="77218" cy="1755957"/>
            </a:xfrm>
            <a:prstGeom prst="rect">
              <a:avLst/>
            </a:prstGeom>
            <a:solidFill>
              <a:srgbClr val="67D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кругленный прямоугольник 70">
              <a:extLst>
                <a:ext uri="{FF2B5EF4-FFF2-40B4-BE49-F238E27FC236}">
                  <a16:creationId xmlns:a16="http://schemas.microsoft.com/office/drawing/2014/main" id="{6DAFC728-CA55-47FA-822C-BE862ABC92AF}"/>
                </a:ext>
              </a:extLst>
            </p:cNvPr>
            <p:cNvSpPr/>
            <p:nvPr/>
          </p:nvSpPr>
          <p:spPr>
            <a:xfrm>
              <a:off x="409574" y="1343206"/>
              <a:ext cx="5898082" cy="1755958"/>
            </a:xfrm>
            <a:prstGeom prst="rect">
              <a:avLst/>
            </a:prstGeom>
            <a:noFill/>
            <a:ln w="12700">
              <a:solidFill>
                <a:srgbClr val="01C4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D8B05AE-8D12-4FDA-95B7-A875938DDF9A}"/>
              </a:ext>
            </a:extLst>
          </p:cNvPr>
          <p:cNvGrpSpPr/>
          <p:nvPr/>
        </p:nvGrpSpPr>
        <p:grpSpPr>
          <a:xfrm>
            <a:off x="3556321" y="1075194"/>
            <a:ext cx="2947138" cy="2433001"/>
            <a:chOff x="409574" y="1343206"/>
            <a:chExt cx="5898082" cy="1755958"/>
          </a:xfrm>
        </p:grpSpPr>
        <p:sp>
          <p:nvSpPr>
            <p:cNvPr id="59" name="Скругленный прямоугольник 70">
              <a:extLst>
                <a:ext uri="{FF2B5EF4-FFF2-40B4-BE49-F238E27FC236}">
                  <a16:creationId xmlns:a16="http://schemas.microsoft.com/office/drawing/2014/main" id="{9809BE64-1625-4A1F-A4E8-D224AEF03A4F}"/>
                </a:ext>
              </a:extLst>
            </p:cNvPr>
            <p:cNvSpPr/>
            <p:nvPr/>
          </p:nvSpPr>
          <p:spPr>
            <a:xfrm>
              <a:off x="409575" y="1343206"/>
              <a:ext cx="77218" cy="1755957"/>
            </a:xfrm>
            <a:prstGeom prst="rect">
              <a:avLst/>
            </a:prstGeom>
            <a:solidFill>
              <a:srgbClr val="67D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Скругленный прямоугольник 70">
              <a:extLst>
                <a:ext uri="{FF2B5EF4-FFF2-40B4-BE49-F238E27FC236}">
                  <a16:creationId xmlns:a16="http://schemas.microsoft.com/office/drawing/2014/main" id="{D4858ADB-C8CA-4398-B017-C63872F92F08}"/>
                </a:ext>
              </a:extLst>
            </p:cNvPr>
            <p:cNvSpPr/>
            <p:nvPr/>
          </p:nvSpPr>
          <p:spPr>
            <a:xfrm>
              <a:off x="409574" y="1343206"/>
              <a:ext cx="5898082" cy="1755958"/>
            </a:xfrm>
            <a:prstGeom prst="rect">
              <a:avLst/>
            </a:prstGeom>
            <a:noFill/>
            <a:ln w="12700">
              <a:solidFill>
                <a:srgbClr val="01C4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5B228B4-7071-4865-ACD9-47C5FEFD6084}"/>
              </a:ext>
            </a:extLst>
          </p:cNvPr>
          <p:cNvSpPr txBox="1"/>
          <p:nvPr/>
        </p:nvSpPr>
        <p:spPr>
          <a:xfrm>
            <a:off x="3704615" y="1672535"/>
            <a:ext cx="2646864" cy="168853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defTabSz="914330">
              <a:spcAft>
                <a:spcPts val="600"/>
              </a:spcAft>
            </a:pPr>
            <a:r>
              <a:rPr lang="ru-RU" sz="1000" dirty="0"/>
              <a:t>через которые компании получали меры господдержки инновационной деятельности</a:t>
            </a:r>
          </a:p>
          <a:p>
            <a:r>
              <a:rPr kumimoji="0" lang="ru-RU" sz="1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Например: </a:t>
            </a:r>
            <a:r>
              <a:rPr lang="ru-RU" sz="1000" dirty="0"/>
              <a:t>АО «РОСНАНО», АО «РВК», Фонд «Сколково», Фонд содействия инновациям, Фонд инфраструктурных и образовательных программ, Фонд НТИ, АНО «Платформа НТИ», РФПИ, АО «УК РФПИ», АО «Корпорация «МСП», АНО «ЦПИИ», РФРИТ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4AC64C-BAAD-4C9B-A7E0-5C14E4DB6CE2}"/>
              </a:ext>
            </a:extLst>
          </p:cNvPr>
          <p:cNvSpPr/>
          <p:nvPr/>
        </p:nvSpPr>
        <p:spPr>
          <a:xfrm>
            <a:off x="3767141" y="1282538"/>
            <a:ext cx="374332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dirty="0">
                <a:solidFill>
                  <a:srgbClr val="443D81"/>
                </a:solidFill>
                <a:latin typeface="+mj-lt"/>
                <a:cs typeface="Golos UI" panose="020B0504020202020204" pitchFamily="34" charset="-52"/>
              </a:rPr>
              <a:t>Институты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33636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Скругленный прямоугольник 70">
            <a:extLst>
              <a:ext uri="{FF2B5EF4-FFF2-40B4-BE49-F238E27FC236}">
                <a16:creationId xmlns:a16="http://schemas.microsoft.com/office/drawing/2014/main" id="{E5AA2D8F-5877-4A5B-B824-12DEB8AD84A6}"/>
              </a:ext>
            </a:extLst>
          </p:cNvPr>
          <p:cNvSpPr/>
          <p:nvPr/>
        </p:nvSpPr>
        <p:spPr>
          <a:xfrm>
            <a:off x="409574" y="1774621"/>
            <a:ext cx="4386472" cy="1445636"/>
          </a:xfrm>
          <a:prstGeom prst="rect">
            <a:avLst/>
          </a:prstGeom>
          <a:solidFill>
            <a:srgbClr val="C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0C9E32D-E419-4808-831F-C08F61A5364C}"/>
              </a:ext>
            </a:extLst>
          </p:cNvPr>
          <p:cNvSpPr txBox="1"/>
          <p:nvPr/>
        </p:nvSpPr>
        <p:spPr>
          <a:xfrm>
            <a:off x="409574" y="336005"/>
            <a:ext cx="9488021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300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Как подать заявку?</a:t>
            </a:r>
            <a:endParaRPr lang="en-US" dirty="0"/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3EA737BC-80AB-4159-AC96-004251BDBC28}"/>
              </a:ext>
            </a:extLst>
          </p:cNvPr>
          <p:cNvGrpSpPr/>
          <p:nvPr/>
        </p:nvGrpSpPr>
        <p:grpSpPr>
          <a:xfrm>
            <a:off x="10428727" y="414782"/>
            <a:ext cx="1353696" cy="427875"/>
            <a:chOff x="10428727" y="414782"/>
            <a:chExt cx="1353696" cy="427875"/>
          </a:xfrm>
        </p:grpSpPr>
        <p:sp>
          <p:nvSpPr>
            <p:cNvPr id="108" name="Logo">
              <a:extLst>
                <a:ext uri="{FF2B5EF4-FFF2-40B4-BE49-F238E27FC236}">
                  <a16:creationId xmlns:a16="http://schemas.microsoft.com/office/drawing/2014/main" id="{BDA143F4-C454-4CD6-8A77-B05A8D3A4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4625" y="414782"/>
              <a:ext cx="547798" cy="427875"/>
            </a:xfrm>
            <a:custGeom>
              <a:avLst/>
              <a:gdLst>
                <a:gd name="T0" fmla="*/ 1981 w 2067"/>
                <a:gd name="T1" fmla="*/ 1614 h 1614"/>
                <a:gd name="T2" fmla="*/ 1482 w 2067"/>
                <a:gd name="T3" fmla="*/ 1614 h 1614"/>
                <a:gd name="T4" fmla="*/ 1425 w 2067"/>
                <a:gd name="T5" fmla="*/ 1590 h 1614"/>
                <a:gd name="T6" fmla="*/ 1227 w 2067"/>
                <a:gd name="T7" fmla="*/ 1391 h 1614"/>
                <a:gd name="T8" fmla="*/ 1227 w 2067"/>
                <a:gd name="T9" fmla="*/ 1278 h 1614"/>
                <a:gd name="T10" fmla="*/ 1340 w 2067"/>
                <a:gd name="T11" fmla="*/ 1278 h 1614"/>
                <a:gd name="T12" fmla="*/ 1515 w 2067"/>
                <a:gd name="T13" fmla="*/ 1454 h 1614"/>
                <a:gd name="T14" fmla="*/ 1787 w 2067"/>
                <a:gd name="T15" fmla="*/ 1454 h 1614"/>
                <a:gd name="T16" fmla="*/ 1477 w 2067"/>
                <a:gd name="T17" fmla="*/ 1144 h 1614"/>
                <a:gd name="T18" fmla="*/ 1293 w 2067"/>
                <a:gd name="T19" fmla="*/ 1055 h 1614"/>
                <a:gd name="T20" fmla="*/ 1292 w 2067"/>
                <a:gd name="T21" fmla="*/ 1055 h 1614"/>
                <a:gd name="T22" fmla="*/ 1094 w 2067"/>
                <a:gd name="T23" fmla="*/ 1143 h 1614"/>
                <a:gd name="T24" fmla="*/ 1094 w 2067"/>
                <a:gd name="T25" fmla="*/ 1144 h 1614"/>
                <a:gd name="T26" fmla="*/ 649 w 2067"/>
                <a:gd name="T27" fmla="*/ 1589 h 1614"/>
                <a:gd name="T28" fmla="*/ 592 w 2067"/>
                <a:gd name="T29" fmla="*/ 1612 h 1614"/>
                <a:gd name="T30" fmla="*/ 86 w 2067"/>
                <a:gd name="T31" fmla="*/ 1612 h 1614"/>
                <a:gd name="T32" fmla="*/ 12 w 2067"/>
                <a:gd name="T33" fmla="*/ 1563 h 1614"/>
                <a:gd name="T34" fmla="*/ 29 w 2067"/>
                <a:gd name="T35" fmla="*/ 1475 h 1614"/>
                <a:gd name="T36" fmla="*/ 698 w 2067"/>
                <a:gd name="T37" fmla="*/ 807 h 1614"/>
                <a:gd name="T38" fmla="*/ 29 w 2067"/>
                <a:gd name="T39" fmla="*/ 138 h 1614"/>
                <a:gd name="T40" fmla="*/ 12 w 2067"/>
                <a:gd name="T41" fmla="*/ 51 h 1614"/>
                <a:gd name="T42" fmla="*/ 86 w 2067"/>
                <a:gd name="T43" fmla="*/ 2 h 1614"/>
                <a:gd name="T44" fmla="*/ 592 w 2067"/>
                <a:gd name="T45" fmla="*/ 2 h 1614"/>
                <a:gd name="T46" fmla="*/ 649 w 2067"/>
                <a:gd name="T47" fmla="*/ 25 h 1614"/>
                <a:gd name="T48" fmla="*/ 1094 w 2067"/>
                <a:gd name="T49" fmla="*/ 470 h 1614"/>
                <a:gd name="T50" fmla="*/ 1094 w 2067"/>
                <a:gd name="T51" fmla="*/ 471 h 1614"/>
                <a:gd name="T52" fmla="*/ 1292 w 2067"/>
                <a:gd name="T53" fmla="*/ 559 h 1614"/>
                <a:gd name="T54" fmla="*/ 1293 w 2067"/>
                <a:gd name="T55" fmla="*/ 559 h 1614"/>
                <a:gd name="T56" fmla="*/ 1477 w 2067"/>
                <a:gd name="T57" fmla="*/ 470 h 1614"/>
                <a:gd name="T58" fmla="*/ 1787 w 2067"/>
                <a:gd name="T59" fmla="*/ 160 h 1614"/>
                <a:gd name="T60" fmla="*/ 1515 w 2067"/>
                <a:gd name="T61" fmla="*/ 160 h 1614"/>
                <a:gd name="T62" fmla="*/ 1341 w 2067"/>
                <a:gd name="T63" fmla="*/ 335 h 1614"/>
                <a:gd name="T64" fmla="*/ 1227 w 2067"/>
                <a:gd name="T65" fmla="*/ 335 h 1614"/>
                <a:gd name="T66" fmla="*/ 1227 w 2067"/>
                <a:gd name="T67" fmla="*/ 221 h 1614"/>
                <a:gd name="T68" fmla="*/ 1425 w 2067"/>
                <a:gd name="T69" fmla="*/ 23 h 1614"/>
                <a:gd name="T70" fmla="*/ 1482 w 2067"/>
                <a:gd name="T71" fmla="*/ 0 h 1614"/>
                <a:gd name="T72" fmla="*/ 1981 w 2067"/>
                <a:gd name="T73" fmla="*/ 0 h 1614"/>
                <a:gd name="T74" fmla="*/ 2054 w 2067"/>
                <a:gd name="T75" fmla="*/ 49 h 1614"/>
                <a:gd name="T76" fmla="*/ 2037 w 2067"/>
                <a:gd name="T77" fmla="*/ 137 h 1614"/>
                <a:gd name="T78" fmla="*/ 1591 w 2067"/>
                <a:gd name="T79" fmla="*/ 583 h 1614"/>
                <a:gd name="T80" fmla="*/ 1293 w 2067"/>
                <a:gd name="T81" fmla="*/ 719 h 1614"/>
                <a:gd name="T82" fmla="*/ 1290 w 2067"/>
                <a:gd name="T83" fmla="*/ 719 h 1614"/>
                <a:gd name="T84" fmla="*/ 980 w 2067"/>
                <a:gd name="T85" fmla="*/ 583 h 1614"/>
                <a:gd name="T86" fmla="*/ 559 w 2067"/>
                <a:gd name="T87" fmla="*/ 162 h 1614"/>
                <a:gd name="T88" fmla="*/ 279 w 2067"/>
                <a:gd name="T89" fmla="*/ 162 h 1614"/>
                <a:gd name="T90" fmla="*/ 867 w 2067"/>
                <a:gd name="T91" fmla="*/ 749 h 1614"/>
                <a:gd name="T92" fmla="*/ 890 w 2067"/>
                <a:gd name="T93" fmla="*/ 806 h 1614"/>
                <a:gd name="T94" fmla="*/ 890 w 2067"/>
                <a:gd name="T95" fmla="*/ 808 h 1614"/>
                <a:gd name="T96" fmla="*/ 867 w 2067"/>
                <a:gd name="T97" fmla="*/ 865 h 1614"/>
                <a:gd name="T98" fmla="*/ 279 w 2067"/>
                <a:gd name="T99" fmla="*/ 1452 h 1614"/>
                <a:gd name="T100" fmla="*/ 559 w 2067"/>
                <a:gd name="T101" fmla="*/ 1452 h 1614"/>
                <a:gd name="T102" fmla="*/ 980 w 2067"/>
                <a:gd name="T103" fmla="*/ 1031 h 1614"/>
                <a:gd name="T104" fmla="*/ 1290 w 2067"/>
                <a:gd name="T105" fmla="*/ 895 h 1614"/>
                <a:gd name="T106" fmla="*/ 1293 w 2067"/>
                <a:gd name="T107" fmla="*/ 895 h 1614"/>
                <a:gd name="T108" fmla="*/ 1591 w 2067"/>
                <a:gd name="T109" fmla="*/ 1030 h 1614"/>
                <a:gd name="T110" fmla="*/ 2037 w 2067"/>
                <a:gd name="T111" fmla="*/ 1477 h 1614"/>
                <a:gd name="T112" fmla="*/ 2054 w 2067"/>
                <a:gd name="T113" fmla="*/ 1564 h 1614"/>
                <a:gd name="T114" fmla="*/ 1981 w 2067"/>
                <a:gd name="T115" fmla="*/ 1614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7" h="1614">
                  <a:moveTo>
                    <a:pt x="1981" y="1614"/>
                  </a:moveTo>
                  <a:cubicBezTo>
                    <a:pt x="1482" y="1614"/>
                    <a:pt x="1482" y="1614"/>
                    <a:pt x="1482" y="1614"/>
                  </a:cubicBezTo>
                  <a:cubicBezTo>
                    <a:pt x="1461" y="1614"/>
                    <a:pt x="1440" y="1605"/>
                    <a:pt x="1425" y="1590"/>
                  </a:cubicBezTo>
                  <a:cubicBezTo>
                    <a:pt x="1227" y="1391"/>
                    <a:pt x="1227" y="1391"/>
                    <a:pt x="1227" y="1391"/>
                  </a:cubicBezTo>
                  <a:cubicBezTo>
                    <a:pt x="1195" y="1360"/>
                    <a:pt x="1195" y="1309"/>
                    <a:pt x="1227" y="1278"/>
                  </a:cubicBezTo>
                  <a:cubicBezTo>
                    <a:pt x="1258" y="1247"/>
                    <a:pt x="1309" y="1247"/>
                    <a:pt x="1340" y="1278"/>
                  </a:cubicBezTo>
                  <a:cubicBezTo>
                    <a:pt x="1515" y="1454"/>
                    <a:pt x="1515" y="1454"/>
                    <a:pt x="1515" y="1454"/>
                  </a:cubicBezTo>
                  <a:cubicBezTo>
                    <a:pt x="1787" y="1454"/>
                    <a:pt x="1787" y="1454"/>
                    <a:pt x="1787" y="1454"/>
                  </a:cubicBezTo>
                  <a:cubicBezTo>
                    <a:pt x="1477" y="1144"/>
                    <a:pt x="1477" y="1144"/>
                    <a:pt x="1477" y="1144"/>
                  </a:cubicBezTo>
                  <a:cubicBezTo>
                    <a:pt x="1419" y="1085"/>
                    <a:pt x="1356" y="1055"/>
                    <a:pt x="1293" y="1055"/>
                  </a:cubicBezTo>
                  <a:cubicBezTo>
                    <a:pt x="1293" y="1055"/>
                    <a:pt x="1293" y="1055"/>
                    <a:pt x="1292" y="1055"/>
                  </a:cubicBezTo>
                  <a:cubicBezTo>
                    <a:pt x="1184" y="1055"/>
                    <a:pt x="1098" y="1139"/>
                    <a:pt x="1094" y="1143"/>
                  </a:cubicBezTo>
                  <a:cubicBezTo>
                    <a:pt x="1094" y="1143"/>
                    <a:pt x="1094" y="1143"/>
                    <a:pt x="1094" y="1144"/>
                  </a:cubicBezTo>
                  <a:cubicBezTo>
                    <a:pt x="649" y="1589"/>
                    <a:pt x="649" y="1589"/>
                    <a:pt x="649" y="1589"/>
                  </a:cubicBezTo>
                  <a:cubicBezTo>
                    <a:pt x="634" y="1604"/>
                    <a:pt x="613" y="1612"/>
                    <a:pt x="592" y="1612"/>
                  </a:cubicBezTo>
                  <a:cubicBezTo>
                    <a:pt x="86" y="1612"/>
                    <a:pt x="86" y="1612"/>
                    <a:pt x="86" y="1612"/>
                  </a:cubicBezTo>
                  <a:cubicBezTo>
                    <a:pt x="54" y="1612"/>
                    <a:pt x="24" y="1593"/>
                    <a:pt x="12" y="1563"/>
                  </a:cubicBezTo>
                  <a:cubicBezTo>
                    <a:pt x="0" y="1533"/>
                    <a:pt x="7" y="1498"/>
                    <a:pt x="29" y="1475"/>
                  </a:cubicBezTo>
                  <a:cubicBezTo>
                    <a:pt x="698" y="807"/>
                    <a:pt x="698" y="807"/>
                    <a:pt x="698" y="807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7" y="115"/>
                    <a:pt x="0" y="81"/>
                    <a:pt x="12" y="51"/>
                  </a:cubicBezTo>
                  <a:cubicBezTo>
                    <a:pt x="24" y="21"/>
                    <a:pt x="54" y="2"/>
                    <a:pt x="86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613" y="2"/>
                    <a:pt x="634" y="10"/>
                    <a:pt x="649" y="25"/>
                  </a:cubicBezTo>
                  <a:cubicBezTo>
                    <a:pt x="1094" y="470"/>
                    <a:pt x="1094" y="470"/>
                    <a:pt x="1094" y="470"/>
                  </a:cubicBezTo>
                  <a:cubicBezTo>
                    <a:pt x="1094" y="470"/>
                    <a:pt x="1094" y="470"/>
                    <a:pt x="1094" y="471"/>
                  </a:cubicBezTo>
                  <a:cubicBezTo>
                    <a:pt x="1098" y="475"/>
                    <a:pt x="1184" y="558"/>
                    <a:pt x="1292" y="559"/>
                  </a:cubicBezTo>
                  <a:cubicBezTo>
                    <a:pt x="1293" y="559"/>
                    <a:pt x="1293" y="559"/>
                    <a:pt x="1293" y="559"/>
                  </a:cubicBezTo>
                  <a:cubicBezTo>
                    <a:pt x="1356" y="559"/>
                    <a:pt x="1419" y="529"/>
                    <a:pt x="1477" y="470"/>
                  </a:cubicBezTo>
                  <a:cubicBezTo>
                    <a:pt x="1787" y="160"/>
                    <a:pt x="1787" y="160"/>
                    <a:pt x="1787" y="160"/>
                  </a:cubicBezTo>
                  <a:cubicBezTo>
                    <a:pt x="1515" y="160"/>
                    <a:pt x="1515" y="160"/>
                    <a:pt x="1515" y="160"/>
                  </a:cubicBezTo>
                  <a:cubicBezTo>
                    <a:pt x="1341" y="335"/>
                    <a:pt x="1341" y="335"/>
                    <a:pt x="1341" y="335"/>
                  </a:cubicBezTo>
                  <a:cubicBezTo>
                    <a:pt x="1309" y="366"/>
                    <a:pt x="1259" y="366"/>
                    <a:pt x="1227" y="335"/>
                  </a:cubicBezTo>
                  <a:cubicBezTo>
                    <a:pt x="1196" y="303"/>
                    <a:pt x="1196" y="253"/>
                    <a:pt x="1227" y="221"/>
                  </a:cubicBezTo>
                  <a:cubicBezTo>
                    <a:pt x="1425" y="23"/>
                    <a:pt x="1425" y="23"/>
                    <a:pt x="1425" y="23"/>
                  </a:cubicBezTo>
                  <a:cubicBezTo>
                    <a:pt x="1440" y="8"/>
                    <a:pt x="1461" y="0"/>
                    <a:pt x="1482" y="0"/>
                  </a:cubicBezTo>
                  <a:cubicBezTo>
                    <a:pt x="1981" y="0"/>
                    <a:pt x="1981" y="0"/>
                    <a:pt x="1981" y="0"/>
                  </a:cubicBezTo>
                  <a:cubicBezTo>
                    <a:pt x="2013" y="0"/>
                    <a:pt x="2042" y="19"/>
                    <a:pt x="2054" y="49"/>
                  </a:cubicBezTo>
                  <a:cubicBezTo>
                    <a:pt x="2067" y="79"/>
                    <a:pt x="2060" y="114"/>
                    <a:pt x="2037" y="137"/>
                  </a:cubicBezTo>
                  <a:cubicBezTo>
                    <a:pt x="1591" y="583"/>
                    <a:pt x="1591" y="583"/>
                    <a:pt x="1591" y="583"/>
                  </a:cubicBezTo>
                  <a:cubicBezTo>
                    <a:pt x="1501" y="673"/>
                    <a:pt x="1400" y="719"/>
                    <a:pt x="1293" y="719"/>
                  </a:cubicBezTo>
                  <a:cubicBezTo>
                    <a:pt x="1292" y="719"/>
                    <a:pt x="1291" y="719"/>
                    <a:pt x="1290" y="719"/>
                  </a:cubicBezTo>
                  <a:cubicBezTo>
                    <a:pt x="1117" y="717"/>
                    <a:pt x="992" y="595"/>
                    <a:pt x="980" y="583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867" y="749"/>
                    <a:pt x="867" y="749"/>
                    <a:pt x="867" y="749"/>
                  </a:cubicBezTo>
                  <a:cubicBezTo>
                    <a:pt x="882" y="764"/>
                    <a:pt x="890" y="784"/>
                    <a:pt x="890" y="806"/>
                  </a:cubicBezTo>
                  <a:cubicBezTo>
                    <a:pt x="890" y="808"/>
                    <a:pt x="890" y="808"/>
                    <a:pt x="890" y="808"/>
                  </a:cubicBezTo>
                  <a:cubicBezTo>
                    <a:pt x="890" y="829"/>
                    <a:pt x="882" y="850"/>
                    <a:pt x="867" y="865"/>
                  </a:cubicBezTo>
                  <a:cubicBezTo>
                    <a:pt x="279" y="1452"/>
                    <a:pt x="279" y="1452"/>
                    <a:pt x="279" y="1452"/>
                  </a:cubicBezTo>
                  <a:cubicBezTo>
                    <a:pt x="559" y="1452"/>
                    <a:pt x="559" y="1452"/>
                    <a:pt x="559" y="1452"/>
                  </a:cubicBezTo>
                  <a:cubicBezTo>
                    <a:pt x="980" y="1031"/>
                    <a:pt x="980" y="1031"/>
                    <a:pt x="980" y="1031"/>
                  </a:cubicBezTo>
                  <a:cubicBezTo>
                    <a:pt x="992" y="1019"/>
                    <a:pt x="1117" y="896"/>
                    <a:pt x="1290" y="895"/>
                  </a:cubicBezTo>
                  <a:cubicBezTo>
                    <a:pt x="1291" y="895"/>
                    <a:pt x="1292" y="895"/>
                    <a:pt x="1293" y="895"/>
                  </a:cubicBezTo>
                  <a:cubicBezTo>
                    <a:pt x="1400" y="895"/>
                    <a:pt x="1501" y="940"/>
                    <a:pt x="1591" y="1030"/>
                  </a:cubicBezTo>
                  <a:cubicBezTo>
                    <a:pt x="2037" y="1477"/>
                    <a:pt x="2037" y="1477"/>
                    <a:pt x="2037" y="1477"/>
                  </a:cubicBezTo>
                  <a:cubicBezTo>
                    <a:pt x="2060" y="1500"/>
                    <a:pt x="2067" y="1534"/>
                    <a:pt x="2054" y="1564"/>
                  </a:cubicBezTo>
                  <a:cubicBezTo>
                    <a:pt x="2042" y="1594"/>
                    <a:pt x="2013" y="1614"/>
                    <a:pt x="1981" y="1614"/>
                  </a:cubicBezTo>
                  <a:close/>
                </a:path>
              </a:pathLst>
            </a:custGeom>
            <a:solidFill>
              <a:srgbClr val="01C4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Полилиния 30">
              <a:extLst>
                <a:ext uri="{FF2B5EF4-FFF2-40B4-BE49-F238E27FC236}">
                  <a16:creationId xmlns:a16="http://schemas.microsoft.com/office/drawing/2014/main" id="{6483E46B-7A32-4A99-82E7-D4DDA8426596}"/>
                </a:ext>
              </a:extLst>
            </p:cNvPr>
            <p:cNvSpPr/>
            <p:nvPr/>
          </p:nvSpPr>
          <p:spPr>
            <a:xfrm>
              <a:off x="10428727" y="542697"/>
              <a:ext cx="822564" cy="143310"/>
            </a:xfrm>
            <a:custGeom>
              <a:avLst/>
              <a:gdLst/>
              <a:ahLst/>
              <a:cxnLst/>
              <a:rect l="l" t="t" r="r" b="b"/>
              <a:pathLst>
                <a:path w="1664119" h="289928">
                  <a:moveTo>
                    <a:pt x="259372" y="188353"/>
                  </a:moveTo>
                  <a:lnTo>
                    <a:pt x="259372" y="257213"/>
                  </a:lnTo>
                  <a:lnTo>
                    <a:pt x="309369" y="257213"/>
                  </a:lnTo>
                  <a:cubicBezTo>
                    <a:pt x="321049" y="257239"/>
                    <a:pt x="330474" y="254421"/>
                    <a:pt x="337646" y="248759"/>
                  </a:cubicBezTo>
                  <a:cubicBezTo>
                    <a:pt x="344817" y="243098"/>
                    <a:pt x="348505" y="234439"/>
                    <a:pt x="348710" y="222783"/>
                  </a:cubicBezTo>
                  <a:cubicBezTo>
                    <a:pt x="348531" y="211127"/>
                    <a:pt x="344894" y="202469"/>
                    <a:pt x="337799" y="196807"/>
                  </a:cubicBezTo>
                  <a:cubicBezTo>
                    <a:pt x="330705" y="191146"/>
                    <a:pt x="321228" y="188328"/>
                    <a:pt x="309369" y="188353"/>
                  </a:cubicBezTo>
                  <a:close/>
                  <a:moveTo>
                    <a:pt x="29848" y="147396"/>
                  </a:moveTo>
                  <a:lnTo>
                    <a:pt x="29848" y="256803"/>
                  </a:lnTo>
                  <a:lnTo>
                    <a:pt x="106058" y="257213"/>
                  </a:lnTo>
                  <a:cubicBezTo>
                    <a:pt x="126297" y="256769"/>
                    <a:pt x="141337" y="251306"/>
                    <a:pt x="151179" y="240822"/>
                  </a:cubicBezTo>
                  <a:cubicBezTo>
                    <a:pt x="161021" y="230339"/>
                    <a:pt x="165921" y="217500"/>
                    <a:pt x="165878" y="202304"/>
                  </a:cubicBezTo>
                  <a:cubicBezTo>
                    <a:pt x="165980" y="187109"/>
                    <a:pt x="161064" y="174269"/>
                    <a:pt x="151128" y="163786"/>
                  </a:cubicBezTo>
                  <a:cubicBezTo>
                    <a:pt x="141192" y="153303"/>
                    <a:pt x="125623" y="147840"/>
                    <a:pt x="104419" y="147396"/>
                  </a:cubicBezTo>
                  <a:close/>
                  <a:moveTo>
                    <a:pt x="1574832" y="115040"/>
                  </a:moveTo>
                  <a:cubicBezTo>
                    <a:pt x="1557945" y="115347"/>
                    <a:pt x="1544207" y="120472"/>
                    <a:pt x="1533618" y="130413"/>
                  </a:cubicBezTo>
                  <a:cubicBezTo>
                    <a:pt x="1523029" y="140355"/>
                    <a:pt x="1516151" y="153269"/>
                    <a:pt x="1512986" y="169155"/>
                  </a:cubicBezTo>
                  <a:lnTo>
                    <a:pt x="1633810" y="169155"/>
                  </a:lnTo>
                  <a:cubicBezTo>
                    <a:pt x="1630969" y="153269"/>
                    <a:pt x="1624672" y="140355"/>
                    <a:pt x="1614919" y="130413"/>
                  </a:cubicBezTo>
                  <a:cubicBezTo>
                    <a:pt x="1605166" y="120472"/>
                    <a:pt x="1591803" y="115347"/>
                    <a:pt x="1574832" y="115040"/>
                  </a:cubicBezTo>
                  <a:close/>
                  <a:moveTo>
                    <a:pt x="1178084" y="115040"/>
                  </a:moveTo>
                  <a:cubicBezTo>
                    <a:pt x="1157623" y="115560"/>
                    <a:pt x="1141694" y="122713"/>
                    <a:pt x="1130298" y="136499"/>
                  </a:cubicBezTo>
                  <a:cubicBezTo>
                    <a:pt x="1118903" y="150284"/>
                    <a:pt x="1113115" y="167577"/>
                    <a:pt x="1112936" y="188379"/>
                  </a:cubicBezTo>
                  <a:cubicBezTo>
                    <a:pt x="1113115" y="209147"/>
                    <a:pt x="1118903" y="226304"/>
                    <a:pt x="1130298" y="239850"/>
                  </a:cubicBezTo>
                  <a:cubicBezTo>
                    <a:pt x="1141694" y="253396"/>
                    <a:pt x="1157623" y="260413"/>
                    <a:pt x="1178084" y="260899"/>
                  </a:cubicBezTo>
                  <a:cubicBezTo>
                    <a:pt x="1198596" y="260413"/>
                    <a:pt x="1214730" y="253396"/>
                    <a:pt x="1226484" y="239850"/>
                  </a:cubicBezTo>
                  <a:cubicBezTo>
                    <a:pt x="1238238" y="226304"/>
                    <a:pt x="1244230" y="209147"/>
                    <a:pt x="1244461" y="188379"/>
                  </a:cubicBezTo>
                  <a:cubicBezTo>
                    <a:pt x="1244230" y="167577"/>
                    <a:pt x="1238238" y="150284"/>
                    <a:pt x="1226484" y="136499"/>
                  </a:cubicBezTo>
                  <a:cubicBezTo>
                    <a:pt x="1214730" y="122713"/>
                    <a:pt x="1198596" y="115560"/>
                    <a:pt x="1178084" y="115040"/>
                  </a:cubicBezTo>
                  <a:close/>
                  <a:moveTo>
                    <a:pt x="768509" y="115040"/>
                  </a:moveTo>
                  <a:cubicBezTo>
                    <a:pt x="748048" y="115560"/>
                    <a:pt x="732119" y="122713"/>
                    <a:pt x="720723" y="136499"/>
                  </a:cubicBezTo>
                  <a:cubicBezTo>
                    <a:pt x="709328" y="150284"/>
                    <a:pt x="703540" y="167577"/>
                    <a:pt x="703361" y="188379"/>
                  </a:cubicBezTo>
                  <a:cubicBezTo>
                    <a:pt x="703540" y="209147"/>
                    <a:pt x="709328" y="226304"/>
                    <a:pt x="720723" y="239850"/>
                  </a:cubicBezTo>
                  <a:cubicBezTo>
                    <a:pt x="732119" y="253396"/>
                    <a:pt x="748048" y="260413"/>
                    <a:pt x="768509" y="260899"/>
                  </a:cubicBezTo>
                  <a:cubicBezTo>
                    <a:pt x="789021" y="260413"/>
                    <a:pt x="805155" y="253396"/>
                    <a:pt x="816909" y="239850"/>
                  </a:cubicBezTo>
                  <a:cubicBezTo>
                    <a:pt x="828663" y="226304"/>
                    <a:pt x="834655" y="209147"/>
                    <a:pt x="834885" y="188379"/>
                  </a:cubicBezTo>
                  <a:cubicBezTo>
                    <a:pt x="834655" y="167577"/>
                    <a:pt x="828663" y="150284"/>
                    <a:pt x="816909" y="136499"/>
                  </a:cubicBezTo>
                  <a:cubicBezTo>
                    <a:pt x="805155" y="122713"/>
                    <a:pt x="789021" y="115560"/>
                    <a:pt x="768509" y="115040"/>
                  </a:cubicBezTo>
                  <a:close/>
                  <a:moveTo>
                    <a:pt x="1300115" y="89287"/>
                  </a:moveTo>
                  <a:lnTo>
                    <a:pt x="1456931" y="89287"/>
                  </a:lnTo>
                  <a:lnTo>
                    <a:pt x="1456931" y="118726"/>
                  </a:lnTo>
                  <a:lnTo>
                    <a:pt x="1393037" y="118726"/>
                  </a:lnTo>
                  <a:lnTo>
                    <a:pt x="1393037" y="286651"/>
                  </a:lnTo>
                  <a:lnTo>
                    <a:pt x="1363599" y="286651"/>
                  </a:lnTo>
                  <a:lnTo>
                    <a:pt x="1363599" y="118726"/>
                  </a:lnTo>
                  <a:lnTo>
                    <a:pt x="1300115" y="118726"/>
                  </a:lnTo>
                  <a:close/>
                  <a:moveTo>
                    <a:pt x="900779" y="89287"/>
                  </a:moveTo>
                  <a:lnTo>
                    <a:pt x="930627" y="89287"/>
                  </a:lnTo>
                  <a:lnTo>
                    <a:pt x="930627" y="173250"/>
                  </a:lnTo>
                  <a:lnTo>
                    <a:pt x="961345" y="173250"/>
                  </a:lnTo>
                  <a:lnTo>
                    <a:pt x="1016638" y="89287"/>
                  </a:lnTo>
                  <a:lnTo>
                    <a:pt x="1053909" y="89287"/>
                  </a:lnTo>
                  <a:lnTo>
                    <a:pt x="990016" y="183472"/>
                  </a:lnTo>
                  <a:lnTo>
                    <a:pt x="1066196" y="286651"/>
                  </a:lnTo>
                  <a:lnTo>
                    <a:pt x="1028925" y="286651"/>
                  </a:lnTo>
                  <a:lnTo>
                    <a:pt x="967079" y="202689"/>
                  </a:lnTo>
                  <a:lnTo>
                    <a:pt x="930627" y="202689"/>
                  </a:lnTo>
                  <a:lnTo>
                    <a:pt x="930627" y="286651"/>
                  </a:lnTo>
                  <a:lnTo>
                    <a:pt x="900779" y="286651"/>
                  </a:lnTo>
                  <a:close/>
                  <a:moveTo>
                    <a:pt x="410147" y="89287"/>
                  </a:moveTo>
                  <a:lnTo>
                    <a:pt x="439994" y="89287"/>
                  </a:lnTo>
                  <a:lnTo>
                    <a:pt x="439994" y="286651"/>
                  </a:lnTo>
                  <a:lnTo>
                    <a:pt x="410147" y="286651"/>
                  </a:lnTo>
                  <a:close/>
                  <a:moveTo>
                    <a:pt x="229934" y="89287"/>
                  </a:moveTo>
                  <a:lnTo>
                    <a:pt x="259372" y="89287"/>
                  </a:lnTo>
                  <a:lnTo>
                    <a:pt x="259372" y="158915"/>
                  </a:lnTo>
                  <a:lnTo>
                    <a:pt x="309369" y="158915"/>
                  </a:lnTo>
                  <a:cubicBezTo>
                    <a:pt x="330213" y="159067"/>
                    <a:pt x="347004" y="164692"/>
                    <a:pt x="359740" y="175792"/>
                  </a:cubicBezTo>
                  <a:cubicBezTo>
                    <a:pt x="372475" y="186891"/>
                    <a:pt x="379021" y="202555"/>
                    <a:pt x="379377" y="222783"/>
                  </a:cubicBezTo>
                  <a:cubicBezTo>
                    <a:pt x="378842" y="243012"/>
                    <a:pt x="371938" y="258676"/>
                    <a:pt x="358665" y="269775"/>
                  </a:cubicBezTo>
                  <a:cubicBezTo>
                    <a:pt x="345392" y="280874"/>
                    <a:pt x="328960" y="286500"/>
                    <a:pt x="309369" y="286651"/>
                  </a:cubicBezTo>
                  <a:lnTo>
                    <a:pt x="229934" y="286651"/>
                  </a:lnTo>
                  <a:close/>
                  <a:moveTo>
                    <a:pt x="1574832" y="86420"/>
                  </a:moveTo>
                  <a:cubicBezTo>
                    <a:pt x="1593728" y="86632"/>
                    <a:pt x="1609817" y="91256"/>
                    <a:pt x="1623101" y="100291"/>
                  </a:cubicBezTo>
                  <a:cubicBezTo>
                    <a:pt x="1636384" y="109327"/>
                    <a:pt x="1646527" y="121502"/>
                    <a:pt x="1653531" y="136818"/>
                  </a:cubicBezTo>
                  <a:cubicBezTo>
                    <a:pt x="1660534" y="152134"/>
                    <a:pt x="1664063" y="169318"/>
                    <a:pt x="1664119" y="188371"/>
                  </a:cubicBezTo>
                  <a:cubicBezTo>
                    <a:pt x="1664102" y="190024"/>
                    <a:pt x="1664034" y="191727"/>
                    <a:pt x="1663914" y="193482"/>
                  </a:cubicBezTo>
                  <a:cubicBezTo>
                    <a:pt x="1663795" y="195237"/>
                    <a:pt x="1663727" y="196940"/>
                    <a:pt x="1663709" y="198593"/>
                  </a:cubicBezTo>
                  <a:lnTo>
                    <a:pt x="1511757" y="198593"/>
                  </a:lnTo>
                  <a:cubicBezTo>
                    <a:pt x="1513976" y="216791"/>
                    <a:pt x="1520802" y="231633"/>
                    <a:pt x="1532236" y="243119"/>
                  </a:cubicBezTo>
                  <a:cubicBezTo>
                    <a:pt x="1543670" y="254606"/>
                    <a:pt x="1558687" y="260532"/>
                    <a:pt x="1577289" y="260899"/>
                  </a:cubicBezTo>
                  <a:cubicBezTo>
                    <a:pt x="1589568" y="260823"/>
                    <a:pt x="1600234" y="258209"/>
                    <a:pt x="1609287" y="253060"/>
                  </a:cubicBezTo>
                  <a:cubicBezTo>
                    <a:pt x="1618340" y="247910"/>
                    <a:pt x="1625832" y="240686"/>
                    <a:pt x="1631763" y="231386"/>
                  </a:cubicBezTo>
                  <a:lnTo>
                    <a:pt x="1657566" y="244093"/>
                  </a:lnTo>
                  <a:cubicBezTo>
                    <a:pt x="1649306" y="258168"/>
                    <a:pt x="1638384" y="269220"/>
                    <a:pt x="1624800" y="277248"/>
                  </a:cubicBezTo>
                  <a:cubicBezTo>
                    <a:pt x="1611215" y="285276"/>
                    <a:pt x="1595379" y="289366"/>
                    <a:pt x="1577289" y="289518"/>
                  </a:cubicBezTo>
                  <a:cubicBezTo>
                    <a:pt x="1558437" y="289309"/>
                    <a:pt x="1541810" y="284726"/>
                    <a:pt x="1527410" y="275769"/>
                  </a:cubicBezTo>
                  <a:cubicBezTo>
                    <a:pt x="1513010" y="266812"/>
                    <a:pt x="1501727" y="254736"/>
                    <a:pt x="1493561" y="239542"/>
                  </a:cubicBezTo>
                  <a:cubicBezTo>
                    <a:pt x="1485396" y="224348"/>
                    <a:pt x="1481239" y="207291"/>
                    <a:pt x="1481090" y="188371"/>
                  </a:cubicBezTo>
                  <a:cubicBezTo>
                    <a:pt x="1481208" y="169318"/>
                    <a:pt x="1485153" y="152134"/>
                    <a:pt x="1492924" y="136818"/>
                  </a:cubicBezTo>
                  <a:cubicBezTo>
                    <a:pt x="1500695" y="121502"/>
                    <a:pt x="1511584" y="109327"/>
                    <a:pt x="1525590" y="100291"/>
                  </a:cubicBezTo>
                  <a:cubicBezTo>
                    <a:pt x="1539595" y="91256"/>
                    <a:pt x="1556009" y="86632"/>
                    <a:pt x="1574832" y="86420"/>
                  </a:cubicBezTo>
                  <a:close/>
                  <a:moveTo>
                    <a:pt x="1178084" y="86420"/>
                  </a:moveTo>
                  <a:cubicBezTo>
                    <a:pt x="1197073" y="86632"/>
                    <a:pt x="1213765" y="91255"/>
                    <a:pt x="1228162" y="100289"/>
                  </a:cubicBezTo>
                  <a:cubicBezTo>
                    <a:pt x="1242558" y="109324"/>
                    <a:pt x="1253813" y="121499"/>
                    <a:pt x="1261926" y="136816"/>
                  </a:cubicBezTo>
                  <a:cubicBezTo>
                    <a:pt x="1270040" y="152133"/>
                    <a:pt x="1274167" y="169320"/>
                    <a:pt x="1274308" y="188379"/>
                  </a:cubicBezTo>
                  <a:cubicBezTo>
                    <a:pt x="1274167" y="207433"/>
                    <a:pt x="1270040" y="224585"/>
                    <a:pt x="1261926" y="239836"/>
                  </a:cubicBezTo>
                  <a:cubicBezTo>
                    <a:pt x="1253813" y="255087"/>
                    <a:pt x="1242558" y="267197"/>
                    <a:pt x="1228162" y="276165"/>
                  </a:cubicBezTo>
                  <a:cubicBezTo>
                    <a:pt x="1213765" y="285134"/>
                    <a:pt x="1197073" y="289721"/>
                    <a:pt x="1178084" y="289928"/>
                  </a:cubicBezTo>
                  <a:cubicBezTo>
                    <a:pt x="1159239" y="289721"/>
                    <a:pt x="1142714" y="285134"/>
                    <a:pt x="1128507" y="276165"/>
                  </a:cubicBezTo>
                  <a:cubicBezTo>
                    <a:pt x="1114300" y="267197"/>
                    <a:pt x="1103212" y="255087"/>
                    <a:pt x="1095242" y="239836"/>
                  </a:cubicBezTo>
                  <a:cubicBezTo>
                    <a:pt x="1087273" y="224585"/>
                    <a:pt x="1083221" y="207433"/>
                    <a:pt x="1083088" y="188379"/>
                  </a:cubicBezTo>
                  <a:cubicBezTo>
                    <a:pt x="1083221" y="169320"/>
                    <a:pt x="1087273" y="152133"/>
                    <a:pt x="1095242" y="136816"/>
                  </a:cubicBezTo>
                  <a:cubicBezTo>
                    <a:pt x="1103212" y="121499"/>
                    <a:pt x="1114300" y="109324"/>
                    <a:pt x="1128507" y="100289"/>
                  </a:cubicBezTo>
                  <a:cubicBezTo>
                    <a:pt x="1142714" y="91255"/>
                    <a:pt x="1159239" y="86632"/>
                    <a:pt x="1178084" y="86420"/>
                  </a:cubicBezTo>
                  <a:close/>
                  <a:moveTo>
                    <a:pt x="768509" y="86420"/>
                  </a:moveTo>
                  <a:cubicBezTo>
                    <a:pt x="787498" y="86632"/>
                    <a:pt x="804190" y="91255"/>
                    <a:pt x="818586" y="100289"/>
                  </a:cubicBezTo>
                  <a:cubicBezTo>
                    <a:pt x="832983" y="109324"/>
                    <a:pt x="844238" y="121499"/>
                    <a:pt x="852351" y="136816"/>
                  </a:cubicBezTo>
                  <a:cubicBezTo>
                    <a:pt x="860465" y="152133"/>
                    <a:pt x="864592" y="169320"/>
                    <a:pt x="864733" y="188379"/>
                  </a:cubicBezTo>
                  <a:cubicBezTo>
                    <a:pt x="864592" y="207433"/>
                    <a:pt x="860465" y="224585"/>
                    <a:pt x="852351" y="239836"/>
                  </a:cubicBezTo>
                  <a:cubicBezTo>
                    <a:pt x="844238" y="255087"/>
                    <a:pt x="832983" y="267197"/>
                    <a:pt x="818587" y="276165"/>
                  </a:cubicBezTo>
                  <a:cubicBezTo>
                    <a:pt x="804190" y="285134"/>
                    <a:pt x="787498" y="289721"/>
                    <a:pt x="768509" y="289928"/>
                  </a:cubicBezTo>
                  <a:cubicBezTo>
                    <a:pt x="749664" y="289721"/>
                    <a:pt x="733139" y="285134"/>
                    <a:pt x="718932" y="276165"/>
                  </a:cubicBezTo>
                  <a:cubicBezTo>
                    <a:pt x="704725" y="267197"/>
                    <a:pt x="693637" y="255087"/>
                    <a:pt x="685667" y="239836"/>
                  </a:cubicBezTo>
                  <a:cubicBezTo>
                    <a:pt x="677698" y="224585"/>
                    <a:pt x="673646" y="207433"/>
                    <a:pt x="673513" y="188379"/>
                  </a:cubicBezTo>
                  <a:cubicBezTo>
                    <a:pt x="673646" y="169320"/>
                    <a:pt x="677698" y="152133"/>
                    <a:pt x="685667" y="136816"/>
                  </a:cubicBezTo>
                  <a:cubicBezTo>
                    <a:pt x="693637" y="121499"/>
                    <a:pt x="704725" y="109324"/>
                    <a:pt x="718932" y="100289"/>
                  </a:cubicBezTo>
                  <a:cubicBezTo>
                    <a:pt x="733139" y="91255"/>
                    <a:pt x="749664" y="86632"/>
                    <a:pt x="768509" y="86420"/>
                  </a:cubicBezTo>
                  <a:close/>
                  <a:moveTo>
                    <a:pt x="566001" y="86420"/>
                  </a:moveTo>
                  <a:cubicBezTo>
                    <a:pt x="584141" y="86607"/>
                    <a:pt x="600183" y="90833"/>
                    <a:pt x="614126" y="99099"/>
                  </a:cubicBezTo>
                  <a:cubicBezTo>
                    <a:pt x="628068" y="107365"/>
                    <a:pt x="639195" y="118551"/>
                    <a:pt x="647506" y="132657"/>
                  </a:cubicBezTo>
                  <a:lnTo>
                    <a:pt x="621703" y="144949"/>
                  </a:lnTo>
                  <a:cubicBezTo>
                    <a:pt x="615721" y="135816"/>
                    <a:pt x="608025" y="128577"/>
                    <a:pt x="598613" y="123234"/>
                  </a:cubicBezTo>
                  <a:cubicBezTo>
                    <a:pt x="589201" y="117890"/>
                    <a:pt x="578331" y="115159"/>
                    <a:pt x="566001" y="115040"/>
                  </a:cubicBezTo>
                  <a:cubicBezTo>
                    <a:pt x="545744" y="115560"/>
                    <a:pt x="529941" y="122713"/>
                    <a:pt x="518592" y="136499"/>
                  </a:cubicBezTo>
                  <a:cubicBezTo>
                    <a:pt x="507244" y="150284"/>
                    <a:pt x="501476" y="167577"/>
                    <a:pt x="501288" y="188379"/>
                  </a:cubicBezTo>
                  <a:cubicBezTo>
                    <a:pt x="501467" y="209147"/>
                    <a:pt x="507252" y="226304"/>
                    <a:pt x="518644" y="239850"/>
                  </a:cubicBezTo>
                  <a:cubicBezTo>
                    <a:pt x="530035" y="253396"/>
                    <a:pt x="545957" y="260413"/>
                    <a:pt x="566410" y="260899"/>
                  </a:cubicBezTo>
                  <a:cubicBezTo>
                    <a:pt x="578544" y="260823"/>
                    <a:pt x="589295" y="258211"/>
                    <a:pt x="598664" y="253064"/>
                  </a:cubicBezTo>
                  <a:cubicBezTo>
                    <a:pt x="608033" y="247916"/>
                    <a:pt x="615713" y="240695"/>
                    <a:pt x="621703" y="231400"/>
                  </a:cubicBezTo>
                  <a:lnTo>
                    <a:pt x="647506" y="244101"/>
                  </a:lnTo>
                  <a:cubicBezTo>
                    <a:pt x="639187" y="258172"/>
                    <a:pt x="628077" y="269221"/>
                    <a:pt x="614177" y="277249"/>
                  </a:cubicBezTo>
                  <a:cubicBezTo>
                    <a:pt x="600277" y="285276"/>
                    <a:pt x="584355" y="289366"/>
                    <a:pt x="566410" y="289518"/>
                  </a:cubicBezTo>
                  <a:cubicBezTo>
                    <a:pt x="547444" y="289309"/>
                    <a:pt x="530863" y="284727"/>
                    <a:pt x="516668" y="275771"/>
                  </a:cubicBezTo>
                  <a:cubicBezTo>
                    <a:pt x="502472" y="266815"/>
                    <a:pt x="491417" y="254741"/>
                    <a:pt x="483502" y="239548"/>
                  </a:cubicBezTo>
                  <a:cubicBezTo>
                    <a:pt x="475586" y="224355"/>
                    <a:pt x="471566" y="207299"/>
                    <a:pt x="471440" y="188379"/>
                  </a:cubicBezTo>
                  <a:cubicBezTo>
                    <a:pt x="471568" y="169320"/>
                    <a:pt x="475584" y="152133"/>
                    <a:pt x="483486" y="136816"/>
                  </a:cubicBezTo>
                  <a:cubicBezTo>
                    <a:pt x="491389" y="121499"/>
                    <a:pt x="502409" y="109324"/>
                    <a:pt x="516546" y="100289"/>
                  </a:cubicBezTo>
                  <a:cubicBezTo>
                    <a:pt x="530684" y="91255"/>
                    <a:pt x="547168" y="86632"/>
                    <a:pt x="566001" y="86420"/>
                  </a:cubicBezTo>
                  <a:close/>
                  <a:moveTo>
                    <a:pt x="0" y="0"/>
                  </a:moveTo>
                  <a:lnTo>
                    <a:pt x="99915" y="0"/>
                  </a:lnTo>
                  <a:cubicBezTo>
                    <a:pt x="128400" y="535"/>
                    <a:pt x="149148" y="7849"/>
                    <a:pt x="162159" y="21942"/>
                  </a:cubicBezTo>
                  <a:cubicBezTo>
                    <a:pt x="175170" y="36035"/>
                    <a:pt x="181580" y="53696"/>
                    <a:pt x="181391" y="74927"/>
                  </a:cubicBezTo>
                  <a:cubicBezTo>
                    <a:pt x="181331" y="86709"/>
                    <a:pt x="178690" y="97465"/>
                    <a:pt x="173468" y="107196"/>
                  </a:cubicBezTo>
                  <a:cubicBezTo>
                    <a:pt x="168245" y="116926"/>
                    <a:pt x="160799" y="125011"/>
                    <a:pt x="151128" y="131453"/>
                  </a:cubicBezTo>
                  <a:cubicBezTo>
                    <a:pt x="165965" y="138335"/>
                    <a:pt x="177423" y="147886"/>
                    <a:pt x="185503" y="160105"/>
                  </a:cubicBezTo>
                  <a:cubicBezTo>
                    <a:pt x="193582" y="172325"/>
                    <a:pt x="197672" y="186391"/>
                    <a:pt x="197774" y="202304"/>
                  </a:cubicBezTo>
                  <a:cubicBezTo>
                    <a:pt x="197904" y="225897"/>
                    <a:pt x="190590" y="245692"/>
                    <a:pt x="175831" y="261688"/>
                  </a:cubicBezTo>
                  <a:cubicBezTo>
                    <a:pt x="161073" y="277684"/>
                    <a:pt x="138089" y="286005"/>
                    <a:pt x="106881" y="286651"/>
                  </a:cubicBezTo>
                  <a:lnTo>
                    <a:pt x="0" y="286651"/>
                  </a:lnTo>
                  <a:lnTo>
                    <a:pt x="0" y="120415"/>
                  </a:lnTo>
                  <a:lnTo>
                    <a:pt x="94998" y="120415"/>
                  </a:lnTo>
                  <a:cubicBezTo>
                    <a:pt x="115016" y="120082"/>
                    <a:pt x="129170" y="115626"/>
                    <a:pt x="137459" y="107045"/>
                  </a:cubicBezTo>
                  <a:cubicBezTo>
                    <a:pt x="145748" y="98465"/>
                    <a:pt x="149760" y="87759"/>
                    <a:pt x="149495" y="74927"/>
                  </a:cubicBezTo>
                  <a:cubicBezTo>
                    <a:pt x="149879" y="62095"/>
                    <a:pt x="146345" y="51388"/>
                    <a:pt x="138893" y="42808"/>
                  </a:cubicBezTo>
                  <a:cubicBezTo>
                    <a:pt x="131440" y="34228"/>
                    <a:pt x="117765" y="29771"/>
                    <a:pt x="97866" y="29438"/>
                  </a:cubicBezTo>
                  <a:lnTo>
                    <a:pt x="0" y="29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1" name="Rectangle 10">
            <a:extLst>
              <a:ext uri="{FF2B5EF4-FFF2-40B4-BE49-F238E27FC236}">
                <a16:creationId xmlns:a16="http://schemas.microsoft.com/office/drawing/2014/main" id="{3CA38424-C99F-46EC-935B-C239C0D2720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48425"/>
            <a:ext cx="12192000" cy="409575"/>
          </a:xfrm>
          <a:prstGeom prst="rect">
            <a:avLst/>
          </a:prstGeom>
          <a:solidFill>
            <a:srgbClr val="01C4E0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Calibri" panose="020F0502020204030204" pitchFamily="34" charset="0"/>
            </a:endParaRPr>
          </a:p>
        </p:txBody>
      </p:sp>
      <p:sp>
        <p:nvSpPr>
          <p:cNvPr id="112" name="Номер слайда 17">
            <a:extLst>
              <a:ext uri="{FF2B5EF4-FFF2-40B4-BE49-F238E27FC236}">
                <a16:creationId xmlns:a16="http://schemas.microsoft.com/office/drawing/2014/main" id="{5BD28E68-8252-4626-84D1-3A77254E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2424" y="6448425"/>
            <a:ext cx="409576" cy="409575"/>
          </a:xfrm>
          <a:prstGeom prst="rect">
            <a:avLst/>
          </a:prstGeom>
          <a:solidFill>
            <a:srgbClr val="443D8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B10D2-C511-4838-996D-E457D5B62D9F}" type="slidenum">
              <a:rPr kumimoji="0" lang="ru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" sz="1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87D26890-1E6C-48D8-88C9-72A803BBE5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9575" y="6570149"/>
            <a:ext cx="1647825" cy="174867"/>
          </a:xfrm>
          <a:custGeom>
            <a:avLst/>
            <a:gdLst>
              <a:gd name="T0" fmla="*/ 1391 w 23040"/>
              <a:gd name="T1" fmla="*/ 0 h 2445"/>
              <a:gd name="T2" fmla="*/ 17339 w 23040"/>
              <a:gd name="T3" fmla="*/ 333 h 2445"/>
              <a:gd name="T4" fmla="*/ 16851 w 23040"/>
              <a:gd name="T5" fmla="*/ 1002 h 2445"/>
              <a:gd name="T6" fmla="*/ 17212 w 23040"/>
              <a:gd name="T7" fmla="*/ 1126 h 2445"/>
              <a:gd name="T8" fmla="*/ 17407 w 23040"/>
              <a:gd name="T9" fmla="*/ 1366 h 2445"/>
              <a:gd name="T10" fmla="*/ 17454 w 23040"/>
              <a:gd name="T11" fmla="*/ 1712 h 2445"/>
              <a:gd name="T12" fmla="*/ 17362 w 23040"/>
              <a:gd name="T13" fmla="*/ 2063 h 2445"/>
              <a:gd name="T14" fmla="*/ 17077 w 23040"/>
              <a:gd name="T15" fmla="*/ 2320 h 2445"/>
              <a:gd name="T16" fmla="*/ 16656 w 23040"/>
              <a:gd name="T17" fmla="*/ 2419 h 2445"/>
              <a:gd name="T18" fmla="*/ 16573 w 23040"/>
              <a:gd name="T19" fmla="*/ 2089 h 2445"/>
              <a:gd name="T20" fmla="*/ 16835 w 23040"/>
              <a:gd name="T21" fmla="*/ 2048 h 2445"/>
              <a:gd name="T22" fmla="*/ 17025 w 23040"/>
              <a:gd name="T23" fmla="*/ 1918 h 2445"/>
              <a:gd name="T24" fmla="*/ 17087 w 23040"/>
              <a:gd name="T25" fmla="*/ 1652 h 2445"/>
              <a:gd name="T26" fmla="*/ 17002 w 23040"/>
              <a:gd name="T27" fmla="*/ 1424 h 2445"/>
              <a:gd name="T28" fmla="*/ 16799 w 23040"/>
              <a:gd name="T29" fmla="*/ 1328 h 2445"/>
              <a:gd name="T30" fmla="*/ 16537 w 23040"/>
              <a:gd name="T31" fmla="*/ 1303 h 2445"/>
              <a:gd name="T32" fmla="*/ 18145 w 23040"/>
              <a:gd name="T33" fmla="*/ 2432 h 2445"/>
              <a:gd name="T34" fmla="*/ 17879 w 23040"/>
              <a:gd name="T35" fmla="*/ 2330 h 2445"/>
              <a:gd name="T36" fmla="*/ 17702 w 23040"/>
              <a:gd name="T37" fmla="*/ 2120 h 2445"/>
              <a:gd name="T38" fmla="*/ 17670 w 23040"/>
              <a:gd name="T39" fmla="*/ 1791 h 2445"/>
              <a:gd name="T40" fmla="*/ 17821 w 23040"/>
              <a:gd name="T41" fmla="*/ 1518 h 2445"/>
              <a:gd name="T42" fmla="*/ 18105 w 23040"/>
              <a:gd name="T43" fmla="*/ 1387 h 2445"/>
              <a:gd name="T44" fmla="*/ 18873 w 23040"/>
              <a:gd name="T45" fmla="*/ 1355 h 2445"/>
              <a:gd name="T46" fmla="*/ 18808 w 23040"/>
              <a:gd name="T47" fmla="*/ 1071 h 2445"/>
              <a:gd name="T48" fmla="*/ 18600 w 23040"/>
              <a:gd name="T49" fmla="*/ 919 h 2445"/>
              <a:gd name="T50" fmla="*/ 18271 w 23040"/>
              <a:gd name="T51" fmla="*/ 935 h 2445"/>
              <a:gd name="T52" fmla="*/ 18130 w 23040"/>
              <a:gd name="T53" fmla="*/ 1032 h 2445"/>
              <a:gd name="T54" fmla="*/ 17775 w 23040"/>
              <a:gd name="T55" fmla="*/ 945 h 2445"/>
              <a:gd name="T56" fmla="*/ 17976 w 23040"/>
              <a:gd name="T57" fmla="*/ 729 h 2445"/>
              <a:gd name="T58" fmla="*/ 18259 w 23040"/>
              <a:gd name="T59" fmla="*/ 615 h 2445"/>
              <a:gd name="T60" fmla="*/ 18573 w 23040"/>
              <a:gd name="T61" fmla="*/ 596 h 2445"/>
              <a:gd name="T62" fmla="*/ 18837 w 23040"/>
              <a:gd name="T63" fmla="*/ 661 h 2445"/>
              <a:gd name="T64" fmla="*/ 19028 w 23040"/>
              <a:gd name="T65" fmla="*/ 803 h 2445"/>
              <a:gd name="T66" fmla="*/ 19149 w 23040"/>
              <a:gd name="T67" fmla="*/ 1015 h 2445"/>
              <a:gd name="T68" fmla="*/ 19215 w 23040"/>
              <a:gd name="T69" fmla="*/ 2425 h 2445"/>
              <a:gd name="T70" fmla="*/ 18717 w 23040"/>
              <a:gd name="T71" fmla="*/ 2354 h 2445"/>
              <a:gd name="T72" fmla="*/ 18397 w 23040"/>
              <a:gd name="T73" fmla="*/ 2441 h 2445"/>
              <a:gd name="T74" fmla="*/ 18567 w 23040"/>
              <a:gd name="T75" fmla="*/ 2117 h 2445"/>
              <a:gd name="T76" fmla="*/ 18808 w 23040"/>
              <a:gd name="T77" fmla="*/ 1940 h 2445"/>
              <a:gd name="T78" fmla="*/ 18550 w 23040"/>
              <a:gd name="T79" fmla="*/ 1626 h 2445"/>
              <a:gd name="T80" fmla="*/ 18144 w 23040"/>
              <a:gd name="T81" fmla="*/ 1672 h 2445"/>
              <a:gd name="T82" fmla="*/ 18026 w 23040"/>
              <a:gd name="T83" fmla="*/ 1794 h 2445"/>
              <a:gd name="T84" fmla="*/ 18042 w 23040"/>
              <a:gd name="T85" fmla="*/ 2000 h 2445"/>
              <a:gd name="T86" fmla="*/ 18189 w 23040"/>
              <a:gd name="T87" fmla="*/ 2118 h 2445"/>
              <a:gd name="T88" fmla="*/ 19555 w 23040"/>
              <a:gd name="T89" fmla="*/ 2425 h 2445"/>
              <a:gd name="T90" fmla="*/ 19908 w 23040"/>
              <a:gd name="T91" fmla="*/ 1690 h 2445"/>
              <a:gd name="T92" fmla="*/ 22412 w 23040"/>
              <a:gd name="T93" fmla="*/ 1474 h 2445"/>
              <a:gd name="T94" fmla="*/ 11648 w 23040"/>
              <a:gd name="T95" fmla="*/ 691 h 2445"/>
              <a:gd name="T96" fmla="*/ 14393 w 23040"/>
              <a:gd name="T97" fmla="*/ 0 h 2445"/>
              <a:gd name="T98" fmla="*/ 8325 w 23040"/>
              <a:gd name="T99" fmla="*/ 42 h 2445"/>
              <a:gd name="T100" fmla="*/ 7942 w 23040"/>
              <a:gd name="T101" fmla="*/ 338 h 2445"/>
              <a:gd name="T102" fmla="*/ 7783 w 23040"/>
              <a:gd name="T103" fmla="*/ 821 h 2445"/>
              <a:gd name="T104" fmla="*/ 7763 w 23040"/>
              <a:gd name="T105" fmla="*/ 1379 h 2445"/>
              <a:gd name="T106" fmla="*/ 7857 w 23040"/>
              <a:gd name="T107" fmla="*/ 1908 h 2445"/>
              <a:gd name="T108" fmla="*/ 8139 w 23040"/>
              <a:gd name="T109" fmla="*/ 2292 h 2445"/>
              <a:gd name="T110" fmla="*/ 10532 w 23040"/>
              <a:gd name="T111" fmla="*/ 2425 h 2445"/>
              <a:gd name="T112" fmla="*/ 8626 w 23040"/>
              <a:gd name="T113" fmla="*/ 1698 h 2445"/>
              <a:gd name="T114" fmla="*/ 8515 w 23040"/>
              <a:gd name="T115" fmla="*/ 1584 h 2445"/>
              <a:gd name="T116" fmla="*/ 8453 w 23040"/>
              <a:gd name="T117" fmla="*/ 1293 h 2445"/>
              <a:gd name="T118" fmla="*/ 8473 w 23040"/>
              <a:gd name="T119" fmla="*/ 935 h 2445"/>
              <a:gd name="T120" fmla="*/ 8598 w 23040"/>
              <a:gd name="T121" fmla="*/ 743 h 2445"/>
              <a:gd name="T122" fmla="*/ 8751 w 23040"/>
              <a:gd name="T123" fmla="*/ 691 h 2445"/>
              <a:gd name="T124" fmla="*/ 5944 w 23040"/>
              <a:gd name="T125" fmla="*/ 1731 h 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040" h="2445">
                <a:moveTo>
                  <a:pt x="1617" y="808"/>
                </a:moveTo>
                <a:lnTo>
                  <a:pt x="2425" y="808"/>
                </a:lnTo>
                <a:lnTo>
                  <a:pt x="2425" y="0"/>
                </a:lnTo>
                <a:lnTo>
                  <a:pt x="1617" y="0"/>
                </a:lnTo>
                <a:lnTo>
                  <a:pt x="1617" y="808"/>
                </a:lnTo>
                <a:close/>
                <a:moveTo>
                  <a:pt x="1617" y="1617"/>
                </a:moveTo>
                <a:lnTo>
                  <a:pt x="808" y="1617"/>
                </a:lnTo>
                <a:lnTo>
                  <a:pt x="808" y="808"/>
                </a:lnTo>
                <a:lnTo>
                  <a:pt x="1391" y="808"/>
                </a:lnTo>
                <a:lnTo>
                  <a:pt x="1391" y="0"/>
                </a:lnTo>
                <a:lnTo>
                  <a:pt x="0" y="0"/>
                </a:lnTo>
                <a:lnTo>
                  <a:pt x="0" y="2425"/>
                </a:lnTo>
                <a:lnTo>
                  <a:pt x="2425" y="2425"/>
                </a:lnTo>
                <a:lnTo>
                  <a:pt x="2425" y="1034"/>
                </a:lnTo>
                <a:lnTo>
                  <a:pt x="1617" y="1034"/>
                </a:lnTo>
                <a:lnTo>
                  <a:pt x="1617" y="1617"/>
                </a:lnTo>
                <a:close/>
                <a:moveTo>
                  <a:pt x="15644" y="2425"/>
                </a:moveTo>
                <a:lnTo>
                  <a:pt x="15644" y="0"/>
                </a:lnTo>
                <a:lnTo>
                  <a:pt x="17339" y="0"/>
                </a:lnTo>
                <a:lnTo>
                  <a:pt x="17339" y="333"/>
                </a:lnTo>
                <a:lnTo>
                  <a:pt x="16008" y="333"/>
                </a:lnTo>
                <a:lnTo>
                  <a:pt x="16008" y="981"/>
                </a:lnTo>
                <a:lnTo>
                  <a:pt x="16550" y="981"/>
                </a:lnTo>
                <a:lnTo>
                  <a:pt x="16595" y="981"/>
                </a:lnTo>
                <a:lnTo>
                  <a:pt x="16638" y="982"/>
                </a:lnTo>
                <a:lnTo>
                  <a:pt x="16681" y="985"/>
                </a:lnTo>
                <a:lnTo>
                  <a:pt x="16724" y="988"/>
                </a:lnTo>
                <a:lnTo>
                  <a:pt x="16767" y="992"/>
                </a:lnTo>
                <a:lnTo>
                  <a:pt x="16809" y="996"/>
                </a:lnTo>
                <a:lnTo>
                  <a:pt x="16851" y="1002"/>
                </a:lnTo>
                <a:lnTo>
                  <a:pt x="16891" y="1008"/>
                </a:lnTo>
                <a:lnTo>
                  <a:pt x="16932" y="1017"/>
                </a:lnTo>
                <a:lnTo>
                  <a:pt x="16970" y="1025"/>
                </a:lnTo>
                <a:lnTo>
                  <a:pt x="17009" y="1035"/>
                </a:lnTo>
                <a:lnTo>
                  <a:pt x="17045" y="1047"/>
                </a:lnTo>
                <a:lnTo>
                  <a:pt x="17081" y="1060"/>
                </a:lnTo>
                <a:lnTo>
                  <a:pt x="17116" y="1074"/>
                </a:lnTo>
                <a:lnTo>
                  <a:pt x="17149" y="1090"/>
                </a:lnTo>
                <a:lnTo>
                  <a:pt x="17182" y="1107"/>
                </a:lnTo>
                <a:lnTo>
                  <a:pt x="17212" y="1126"/>
                </a:lnTo>
                <a:lnTo>
                  <a:pt x="17241" y="1148"/>
                </a:lnTo>
                <a:lnTo>
                  <a:pt x="17268" y="1171"/>
                </a:lnTo>
                <a:lnTo>
                  <a:pt x="17294" y="1195"/>
                </a:lnTo>
                <a:lnTo>
                  <a:pt x="17319" y="1223"/>
                </a:lnTo>
                <a:lnTo>
                  <a:pt x="17342" y="1250"/>
                </a:lnTo>
                <a:lnTo>
                  <a:pt x="17364" y="1282"/>
                </a:lnTo>
                <a:lnTo>
                  <a:pt x="17382" y="1313"/>
                </a:lnTo>
                <a:lnTo>
                  <a:pt x="17391" y="1330"/>
                </a:lnTo>
                <a:lnTo>
                  <a:pt x="17400" y="1348"/>
                </a:lnTo>
                <a:lnTo>
                  <a:pt x="17407" y="1366"/>
                </a:lnTo>
                <a:lnTo>
                  <a:pt x="17414" y="1385"/>
                </a:lnTo>
                <a:lnTo>
                  <a:pt x="17421" y="1405"/>
                </a:lnTo>
                <a:lnTo>
                  <a:pt x="17427" y="1426"/>
                </a:lnTo>
                <a:lnTo>
                  <a:pt x="17433" y="1446"/>
                </a:lnTo>
                <a:lnTo>
                  <a:pt x="17437" y="1467"/>
                </a:lnTo>
                <a:lnTo>
                  <a:pt x="17446" y="1512"/>
                </a:lnTo>
                <a:lnTo>
                  <a:pt x="17451" y="1558"/>
                </a:lnTo>
                <a:lnTo>
                  <a:pt x="17454" y="1608"/>
                </a:lnTo>
                <a:lnTo>
                  <a:pt x="17456" y="1660"/>
                </a:lnTo>
                <a:lnTo>
                  <a:pt x="17454" y="1712"/>
                </a:lnTo>
                <a:lnTo>
                  <a:pt x="17451" y="1764"/>
                </a:lnTo>
                <a:lnTo>
                  <a:pt x="17446" y="1813"/>
                </a:lnTo>
                <a:lnTo>
                  <a:pt x="17437" y="1860"/>
                </a:lnTo>
                <a:lnTo>
                  <a:pt x="17427" y="1905"/>
                </a:lnTo>
                <a:lnTo>
                  <a:pt x="17414" y="1948"/>
                </a:lnTo>
                <a:lnTo>
                  <a:pt x="17407" y="1968"/>
                </a:lnTo>
                <a:lnTo>
                  <a:pt x="17400" y="1989"/>
                </a:lnTo>
                <a:lnTo>
                  <a:pt x="17391" y="2009"/>
                </a:lnTo>
                <a:lnTo>
                  <a:pt x="17382" y="2027"/>
                </a:lnTo>
                <a:lnTo>
                  <a:pt x="17362" y="2063"/>
                </a:lnTo>
                <a:lnTo>
                  <a:pt x="17342" y="2097"/>
                </a:lnTo>
                <a:lnTo>
                  <a:pt x="17319" y="2130"/>
                </a:lnTo>
                <a:lnTo>
                  <a:pt x="17294" y="2160"/>
                </a:lnTo>
                <a:lnTo>
                  <a:pt x="17268" y="2187"/>
                </a:lnTo>
                <a:lnTo>
                  <a:pt x="17241" y="2215"/>
                </a:lnTo>
                <a:lnTo>
                  <a:pt x="17211" y="2239"/>
                </a:lnTo>
                <a:lnTo>
                  <a:pt x="17179" y="2262"/>
                </a:lnTo>
                <a:lnTo>
                  <a:pt x="17148" y="2282"/>
                </a:lnTo>
                <a:lnTo>
                  <a:pt x="17113" y="2302"/>
                </a:lnTo>
                <a:lnTo>
                  <a:pt x="17077" y="2320"/>
                </a:lnTo>
                <a:lnTo>
                  <a:pt x="17041" y="2337"/>
                </a:lnTo>
                <a:lnTo>
                  <a:pt x="17002" y="2351"/>
                </a:lnTo>
                <a:lnTo>
                  <a:pt x="16963" y="2364"/>
                </a:lnTo>
                <a:lnTo>
                  <a:pt x="16921" y="2377"/>
                </a:lnTo>
                <a:lnTo>
                  <a:pt x="16880" y="2387"/>
                </a:lnTo>
                <a:lnTo>
                  <a:pt x="16836" y="2396"/>
                </a:lnTo>
                <a:lnTo>
                  <a:pt x="16792" y="2403"/>
                </a:lnTo>
                <a:lnTo>
                  <a:pt x="16747" y="2410"/>
                </a:lnTo>
                <a:lnTo>
                  <a:pt x="16703" y="2415"/>
                </a:lnTo>
                <a:lnTo>
                  <a:pt x="16656" y="2419"/>
                </a:lnTo>
                <a:lnTo>
                  <a:pt x="16609" y="2422"/>
                </a:lnTo>
                <a:lnTo>
                  <a:pt x="16561" y="2425"/>
                </a:lnTo>
                <a:lnTo>
                  <a:pt x="16512" y="2425"/>
                </a:lnTo>
                <a:lnTo>
                  <a:pt x="15644" y="2425"/>
                </a:lnTo>
                <a:lnTo>
                  <a:pt x="15644" y="2425"/>
                </a:lnTo>
                <a:close/>
                <a:moveTo>
                  <a:pt x="16008" y="2092"/>
                </a:moveTo>
                <a:lnTo>
                  <a:pt x="16491" y="2092"/>
                </a:lnTo>
                <a:lnTo>
                  <a:pt x="16518" y="2092"/>
                </a:lnTo>
                <a:lnTo>
                  <a:pt x="16546" y="2091"/>
                </a:lnTo>
                <a:lnTo>
                  <a:pt x="16573" y="2089"/>
                </a:lnTo>
                <a:lnTo>
                  <a:pt x="16600" y="2088"/>
                </a:lnTo>
                <a:lnTo>
                  <a:pt x="16628" y="2086"/>
                </a:lnTo>
                <a:lnTo>
                  <a:pt x="16655" y="2084"/>
                </a:lnTo>
                <a:lnTo>
                  <a:pt x="16682" y="2081"/>
                </a:lnTo>
                <a:lnTo>
                  <a:pt x="16710" y="2076"/>
                </a:lnTo>
                <a:lnTo>
                  <a:pt x="16736" y="2072"/>
                </a:lnTo>
                <a:lnTo>
                  <a:pt x="16762" y="2068"/>
                </a:lnTo>
                <a:lnTo>
                  <a:pt x="16788" y="2062"/>
                </a:lnTo>
                <a:lnTo>
                  <a:pt x="16812" y="2055"/>
                </a:lnTo>
                <a:lnTo>
                  <a:pt x="16835" y="2048"/>
                </a:lnTo>
                <a:lnTo>
                  <a:pt x="16858" y="2039"/>
                </a:lnTo>
                <a:lnTo>
                  <a:pt x="16881" y="2030"/>
                </a:lnTo>
                <a:lnTo>
                  <a:pt x="16903" y="2020"/>
                </a:lnTo>
                <a:lnTo>
                  <a:pt x="16924" y="2009"/>
                </a:lnTo>
                <a:lnTo>
                  <a:pt x="16943" y="1997"/>
                </a:lnTo>
                <a:lnTo>
                  <a:pt x="16962" y="1984"/>
                </a:lnTo>
                <a:lnTo>
                  <a:pt x="16980" y="1968"/>
                </a:lnTo>
                <a:lnTo>
                  <a:pt x="16996" y="1953"/>
                </a:lnTo>
                <a:lnTo>
                  <a:pt x="17011" y="1937"/>
                </a:lnTo>
                <a:lnTo>
                  <a:pt x="17025" y="1918"/>
                </a:lnTo>
                <a:lnTo>
                  <a:pt x="17038" y="1898"/>
                </a:lnTo>
                <a:lnTo>
                  <a:pt x="17050" y="1878"/>
                </a:lnTo>
                <a:lnTo>
                  <a:pt x="17060" y="1855"/>
                </a:lnTo>
                <a:lnTo>
                  <a:pt x="17068" y="1830"/>
                </a:lnTo>
                <a:lnTo>
                  <a:pt x="17076" y="1804"/>
                </a:lnTo>
                <a:lnTo>
                  <a:pt x="17081" y="1777"/>
                </a:lnTo>
                <a:lnTo>
                  <a:pt x="17086" y="1747"/>
                </a:lnTo>
                <a:lnTo>
                  <a:pt x="17087" y="1716"/>
                </a:lnTo>
                <a:lnTo>
                  <a:pt x="17088" y="1683"/>
                </a:lnTo>
                <a:lnTo>
                  <a:pt x="17087" y="1652"/>
                </a:lnTo>
                <a:lnTo>
                  <a:pt x="17086" y="1621"/>
                </a:lnTo>
                <a:lnTo>
                  <a:pt x="17081" y="1593"/>
                </a:lnTo>
                <a:lnTo>
                  <a:pt x="17077" y="1565"/>
                </a:lnTo>
                <a:lnTo>
                  <a:pt x="17070" y="1541"/>
                </a:lnTo>
                <a:lnTo>
                  <a:pt x="17063" y="1518"/>
                </a:lnTo>
                <a:lnTo>
                  <a:pt x="17052" y="1496"/>
                </a:lnTo>
                <a:lnTo>
                  <a:pt x="17042" y="1476"/>
                </a:lnTo>
                <a:lnTo>
                  <a:pt x="17029" y="1457"/>
                </a:lnTo>
                <a:lnTo>
                  <a:pt x="17016" y="1440"/>
                </a:lnTo>
                <a:lnTo>
                  <a:pt x="17002" y="1424"/>
                </a:lnTo>
                <a:lnTo>
                  <a:pt x="16986" y="1410"/>
                </a:lnTo>
                <a:lnTo>
                  <a:pt x="16969" y="1395"/>
                </a:lnTo>
                <a:lnTo>
                  <a:pt x="16952" y="1384"/>
                </a:lnTo>
                <a:lnTo>
                  <a:pt x="16932" y="1372"/>
                </a:lnTo>
                <a:lnTo>
                  <a:pt x="16911" y="1364"/>
                </a:lnTo>
                <a:lnTo>
                  <a:pt x="16890" y="1355"/>
                </a:lnTo>
                <a:lnTo>
                  <a:pt x="16868" y="1346"/>
                </a:lnTo>
                <a:lnTo>
                  <a:pt x="16847" y="1339"/>
                </a:lnTo>
                <a:lnTo>
                  <a:pt x="16824" y="1333"/>
                </a:lnTo>
                <a:lnTo>
                  <a:pt x="16799" y="1328"/>
                </a:lnTo>
                <a:lnTo>
                  <a:pt x="16775" y="1323"/>
                </a:lnTo>
                <a:lnTo>
                  <a:pt x="16750" y="1319"/>
                </a:lnTo>
                <a:lnTo>
                  <a:pt x="16724" y="1315"/>
                </a:lnTo>
                <a:lnTo>
                  <a:pt x="16698" y="1312"/>
                </a:lnTo>
                <a:lnTo>
                  <a:pt x="16672" y="1310"/>
                </a:lnTo>
                <a:lnTo>
                  <a:pt x="16646" y="1307"/>
                </a:lnTo>
                <a:lnTo>
                  <a:pt x="16619" y="1306"/>
                </a:lnTo>
                <a:lnTo>
                  <a:pt x="16592" y="1305"/>
                </a:lnTo>
                <a:lnTo>
                  <a:pt x="16564" y="1303"/>
                </a:lnTo>
                <a:lnTo>
                  <a:pt x="16537" y="1303"/>
                </a:lnTo>
                <a:lnTo>
                  <a:pt x="16508" y="1303"/>
                </a:lnTo>
                <a:lnTo>
                  <a:pt x="16007" y="1303"/>
                </a:lnTo>
                <a:lnTo>
                  <a:pt x="16007" y="2092"/>
                </a:lnTo>
                <a:lnTo>
                  <a:pt x="16008" y="2092"/>
                </a:lnTo>
                <a:close/>
                <a:moveTo>
                  <a:pt x="18292" y="2445"/>
                </a:moveTo>
                <a:lnTo>
                  <a:pt x="18262" y="2445"/>
                </a:lnTo>
                <a:lnTo>
                  <a:pt x="18233" y="2444"/>
                </a:lnTo>
                <a:lnTo>
                  <a:pt x="18203" y="2441"/>
                </a:lnTo>
                <a:lnTo>
                  <a:pt x="18174" y="2436"/>
                </a:lnTo>
                <a:lnTo>
                  <a:pt x="18145" y="2432"/>
                </a:lnTo>
                <a:lnTo>
                  <a:pt x="18117" y="2426"/>
                </a:lnTo>
                <a:lnTo>
                  <a:pt x="18088" y="2421"/>
                </a:lnTo>
                <a:lnTo>
                  <a:pt x="18059" y="2412"/>
                </a:lnTo>
                <a:lnTo>
                  <a:pt x="18032" y="2403"/>
                </a:lnTo>
                <a:lnTo>
                  <a:pt x="18004" y="2395"/>
                </a:lnTo>
                <a:lnTo>
                  <a:pt x="17977" y="2383"/>
                </a:lnTo>
                <a:lnTo>
                  <a:pt x="17952" y="2372"/>
                </a:lnTo>
                <a:lnTo>
                  <a:pt x="17927" y="2359"/>
                </a:lnTo>
                <a:lnTo>
                  <a:pt x="17904" y="2344"/>
                </a:lnTo>
                <a:lnTo>
                  <a:pt x="17879" y="2330"/>
                </a:lnTo>
                <a:lnTo>
                  <a:pt x="17856" y="2313"/>
                </a:lnTo>
                <a:lnTo>
                  <a:pt x="17834" y="2295"/>
                </a:lnTo>
                <a:lnTo>
                  <a:pt x="17814" y="2278"/>
                </a:lnTo>
                <a:lnTo>
                  <a:pt x="17794" y="2258"/>
                </a:lnTo>
                <a:lnTo>
                  <a:pt x="17777" y="2238"/>
                </a:lnTo>
                <a:lnTo>
                  <a:pt x="17760" y="2216"/>
                </a:lnTo>
                <a:lnTo>
                  <a:pt x="17744" y="2193"/>
                </a:lnTo>
                <a:lnTo>
                  <a:pt x="17728" y="2170"/>
                </a:lnTo>
                <a:lnTo>
                  <a:pt x="17715" y="2145"/>
                </a:lnTo>
                <a:lnTo>
                  <a:pt x="17702" y="2120"/>
                </a:lnTo>
                <a:lnTo>
                  <a:pt x="17690" y="2092"/>
                </a:lnTo>
                <a:lnTo>
                  <a:pt x="17682" y="2063"/>
                </a:lnTo>
                <a:lnTo>
                  <a:pt x="17675" y="2035"/>
                </a:lnTo>
                <a:lnTo>
                  <a:pt x="17669" y="2004"/>
                </a:lnTo>
                <a:lnTo>
                  <a:pt x="17664" y="1973"/>
                </a:lnTo>
                <a:lnTo>
                  <a:pt x="17662" y="1940"/>
                </a:lnTo>
                <a:lnTo>
                  <a:pt x="17662" y="1906"/>
                </a:lnTo>
                <a:lnTo>
                  <a:pt x="17662" y="1866"/>
                </a:lnTo>
                <a:lnTo>
                  <a:pt x="17666" y="1827"/>
                </a:lnTo>
                <a:lnTo>
                  <a:pt x="17670" y="1791"/>
                </a:lnTo>
                <a:lnTo>
                  <a:pt x="17677" y="1757"/>
                </a:lnTo>
                <a:lnTo>
                  <a:pt x="17686" y="1722"/>
                </a:lnTo>
                <a:lnTo>
                  <a:pt x="17698" y="1692"/>
                </a:lnTo>
                <a:lnTo>
                  <a:pt x="17711" y="1662"/>
                </a:lnTo>
                <a:lnTo>
                  <a:pt x="17725" y="1634"/>
                </a:lnTo>
                <a:lnTo>
                  <a:pt x="17741" y="1607"/>
                </a:lnTo>
                <a:lnTo>
                  <a:pt x="17760" y="1582"/>
                </a:lnTo>
                <a:lnTo>
                  <a:pt x="17778" y="1559"/>
                </a:lnTo>
                <a:lnTo>
                  <a:pt x="17798" y="1538"/>
                </a:lnTo>
                <a:lnTo>
                  <a:pt x="17821" y="1518"/>
                </a:lnTo>
                <a:lnTo>
                  <a:pt x="17844" y="1499"/>
                </a:lnTo>
                <a:lnTo>
                  <a:pt x="17869" y="1482"/>
                </a:lnTo>
                <a:lnTo>
                  <a:pt x="17895" y="1466"/>
                </a:lnTo>
                <a:lnTo>
                  <a:pt x="17922" y="1451"/>
                </a:lnTo>
                <a:lnTo>
                  <a:pt x="17950" y="1438"/>
                </a:lnTo>
                <a:lnTo>
                  <a:pt x="17978" y="1426"/>
                </a:lnTo>
                <a:lnTo>
                  <a:pt x="18009" y="1414"/>
                </a:lnTo>
                <a:lnTo>
                  <a:pt x="18040" y="1404"/>
                </a:lnTo>
                <a:lnTo>
                  <a:pt x="18072" y="1395"/>
                </a:lnTo>
                <a:lnTo>
                  <a:pt x="18105" y="1387"/>
                </a:lnTo>
                <a:lnTo>
                  <a:pt x="18140" y="1379"/>
                </a:lnTo>
                <a:lnTo>
                  <a:pt x="18174" y="1374"/>
                </a:lnTo>
                <a:lnTo>
                  <a:pt x="18210" y="1369"/>
                </a:lnTo>
                <a:lnTo>
                  <a:pt x="18246" y="1365"/>
                </a:lnTo>
                <a:lnTo>
                  <a:pt x="18282" y="1361"/>
                </a:lnTo>
                <a:lnTo>
                  <a:pt x="18318" y="1358"/>
                </a:lnTo>
                <a:lnTo>
                  <a:pt x="18356" y="1356"/>
                </a:lnTo>
                <a:lnTo>
                  <a:pt x="18392" y="1355"/>
                </a:lnTo>
                <a:lnTo>
                  <a:pt x="18429" y="1355"/>
                </a:lnTo>
                <a:lnTo>
                  <a:pt x="18873" y="1355"/>
                </a:lnTo>
                <a:lnTo>
                  <a:pt x="18871" y="1322"/>
                </a:lnTo>
                <a:lnTo>
                  <a:pt x="18870" y="1290"/>
                </a:lnTo>
                <a:lnTo>
                  <a:pt x="18867" y="1258"/>
                </a:lnTo>
                <a:lnTo>
                  <a:pt x="18863" y="1228"/>
                </a:lnTo>
                <a:lnTo>
                  <a:pt x="18857" y="1199"/>
                </a:lnTo>
                <a:lnTo>
                  <a:pt x="18850" y="1172"/>
                </a:lnTo>
                <a:lnTo>
                  <a:pt x="18841" y="1145"/>
                </a:lnTo>
                <a:lnTo>
                  <a:pt x="18831" y="1120"/>
                </a:lnTo>
                <a:lnTo>
                  <a:pt x="18819" y="1094"/>
                </a:lnTo>
                <a:lnTo>
                  <a:pt x="18808" y="1071"/>
                </a:lnTo>
                <a:lnTo>
                  <a:pt x="18793" y="1050"/>
                </a:lnTo>
                <a:lnTo>
                  <a:pt x="18779" y="1030"/>
                </a:lnTo>
                <a:lnTo>
                  <a:pt x="18762" y="1011"/>
                </a:lnTo>
                <a:lnTo>
                  <a:pt x="18743" y="992"/>
                </a:lnTo>
                <a:lnTo>
                  <a:pt x="18724" y="976"/>
                </a:lnTo>
                <a:lnTo>
                  <a:pt x="18703" y="962"/>
                </a:lnTo>
                <a:lnTo>
                  <a:pt x="18680" y="949"/>
                </a:lnTo>
                <a:lnTo>
                  <a:pt x="18655" y="937"/>
                </a:lnTo>
                <a:lnTo>
                  <a:pt x="18629" y="927"/>
                </a:lnTo>
                <a:lnTo>
                  <a:pt x="18600" y="919"/>
                </a:lnTo>
                <a:lnTo>
                  <a:pt x="18572" y="913"/>
                </a:lnTo>
                <a:lnTo>
                  <a:pt x="18540" y="909"/>
                </a:lnTo>
                <a:lnTo>
                  <a:pt x="18507" y="906"/>
                </a:lnTo>
                <a:lnTo>
                  <a:pt x="18471" y="906"/>
                </a:lnTo>
                <a:lnTo>
                  <a:pt x="18429" y="906"/>
                </a:lnTo>
                <a:lnTo>
                  <a:pt x="18387" y="910"/>
                </a:lnTo>
                <a:lnTo>
                  <a:pt x="18347" y="916"/>
                </a:lnTo>
                <a:lnTo>
                  <a:pt x="18308" y="924"/>
                </a:lnTo>
                <a:lnTo>
                  <a:pt x="18289" y="929"/>
                </a:lnTo>
                <a:lnTo>
                  <a:pt x="18271" y="935"/>
                </a:lnTo>
                <a:lnTo>
                  <a:pt x="18253" y="942"/>
                </a:lnTo>
                <a:lnTo>
                  <a:pt x="18236" y="949"/>
                </a:lnTo>
                <a:lnTo>
                  <a:pt x="18220" y="956"/>
                </a:lnTo>
                <a:lnTo>
                  <a:pt x="18204" y="965"/>
                </a:lnTo>
                <a:lnTo>
                  <a:pt x="18190" y="975"/>
                </a:lnTo>
                <a:lnTo>
                  <a:pt x="18176" y="983"/>
                </a:lnTo>
                <a:lnTo>
                  <a:pt x="18163" y="995"/>
                </a:lnTo>
                <a:lnTo>
                  <a:pt x="18151" y="1007"/>
                </a:lnTo>
                <a:lnTo>
                  <a:pt x="18140" y="1019"/>
                </a:lnTo>
                <a:lnTo>
                  <a:pt x="18130" y="1032"/>
                </a:lnTo>
                <a:lnTo>
                  <a:pt x="18121" y="1047"/>
                </a:lnTo>
                <a:lnTo>
                  <a:pt x="18112" y="1061"/>
                </a:lnTo>
                <a:lnTo>
                  <a:pt x="18107" y="1077"/>
                </a:lnTo>
                <a:lnTo>
                  <a:pt x="18101" y="1094"/>
                </a:lnTo>
                <a:lnTo>
                  <a:pt x="17731" y="1094"/>
                </a:lnTo>
                <a:lnTo>
                  <a:pt x="17736" y="1061"/>
                </a:lnTo>
                <a:lnTo>
                  <a:pt x="17744" y="1031"/>
                </a:lnTo>
                <a:lnTo>
                  <a:pt x="17752" y="1001"/>
                </a:lnTo>
                <a:lnTo>
                  <a:pt x="17764" y="972"/>
                </a:lnTo>
                <a:lnTo>
                  <a:pt x="17775" y="945"/>
                </a:lnTo>
                <a:lnTo>
                  <a:pt x="17790" y="919"/>
                </a:lnTo>
                <a:lnTo>
                  <a:pt x="17806" y="893"/>
                </a:lnTo>
                <a:lnTo>
                  <a:pt x="17823" y="870"/>
                </a:lnTo>
                <a:lnTo>
                  <a:pt x="17842" y="847"/>
                </a:lnTo>
                <a:lnTo>
                  <a:pt x="17860" y="824"/>
                </a:lnTo>
                <a:lnTo>
                  <a:pt x="17882" y="803"/>
                </a:lnTo>
                <a:lnTo>
                  <a:pt x="17904" y="783"/>
                </a:lnTo>
                <a:lnTo>
                  <a:pt x="17927" y="765"/>
                </a:lnTo>
                <a:lnTo>
                  <a:pt x="17950" y="746"/>
                </a:lnTo>
                <a:lnTo>
                  <a:pt x="17976" y="729"/>
                </a:lnTo>
                <a:lnTo>
                  <a:pt x="18001" y="713"/>
                </a:lnTo>
                <a:lnTo>
                  <a:pt x="18027" y="698"/>
                </a:lnTo>
                <a:lnTo>
                  <a:pt x="18055" y="684"/>
                </a:lnTo>
                <a:lnTo>
                  <a:pt x="18084" y="671"/>
                </a:lnTo>
                <a:lnTo>
                  <a:pt x="18111" y="659"/>
                </a:lnTo>
                <a:lnTo>
                  <a:pt x="18140" y="648"/>
                </a:lnTo>
                <a:lnTo>
                  <a:pt x="18170" y="639"/>
                </a:lnTo>
                <a:lnTo>
                  <a:pt x="18199" y="631"/>
                </a:lnTo>
                <a:lnTo>
                  <a:pt x="18229" y="622"/>
                </a:lnTo>
                <a:lnTo>
                  <a:pt x="18259" y="615"/>
                </a:lnTo>
                <a:lnTo>
                  <a:pt x="18291" y="609"/>
                </a:lnTo>
                <a:lnTo>
                  <a:pt x="18321" y="605"/>
                </a:lnTo>
                <a:lnTo>
                  <a:pt x="18353" y="600"/>
                </a:lnTo>
                <a:lnTo>
                  <a:pt x="18383" y="598"/>
                </a:lnTo>
                <a:lnTo>
                  <a:pt x="18415" y="595"/>
                </a:lnTo>
                <a:lnTo>
                  <a:pt x="18446" y="593"/>
                </a:lnTo>
                <a:lnTo>
                  <a:pt x="18478" y="593"/>
                </a:lnTo>
                <a:lnTo>
                  <a:pt x="18510" y="593"/>
                </a:lnTo>
                <a:lnTo>
                  <a:pt x="18541" y="595"/>
                </a:lnTo>
                <a:lnTo>
                  <a:pt x="18573" y="596"/>
                </a:lnTo>
                <a:lnTo>
                  <a:pt x="18602" y="599"/>
                </a:lnTo>
                <a:lnTo>
                  <a:pt x="18632" y="603"/>
                </a:lnTo>
                <a:lnTo>
                  <a:pt x="18660" y="608"/>
                </a:lnTo>
                <a:lnTo>
                  <a:pt x="18687" y="613"/>
                </a:lnTo>
                <a:lnTo>
                  <a:pt x="18714" y="619"/>
                </a:lnTo>
                <a:lnTo>
                  <a:pt x="18740" y="626"/>
                </a:lnTo>
                <a:lnTo>
                  <a:pt x="18766" y="634"/>
                </a:lnTo>
                <a:lnTo>
                  <a:pt x="18791" y="642"/>
                </a:lnTo>
                <a:lnTo>
                  <a:pt x="18814" y="651"/>
                </a:lnTo>
                <a:lnTo>
                  <a:pt x="18837" y="661"/>
                </a:lnTo>
                <a:lnTo>
                  <a:pt x="18860" y="672"/>
                </a:lnTo>
                <a:lnTo>
                  <a:pt x="18881" y="684"/>
                </a:lnTo>
                <a:lnTo>
                  <a:pt x="18901" y="695"/>
                </a:lnTo>
                <a:lnTo>
                  <a:pt x="18922" y="710"/>
                </a:lnTo>
                <a:lnTo>
                  <a:pt x="18942" y="723"/>
                </a:lnTo>
                <a:lnTo>
                  <a:pt x="18959" y="737"/>
                </a:lnTo>
                <a:lnTo>
                  <a:pt x="18978" y="753"/>
                </a:lnTo>
                <a:lnTo>
                  <a:pt x="18995" y="769"/>
                </a:lnTo>
                <a:lnTo>
                  <a:pt x="19011" y="786"/>
                </a:lnTo>
                <a:lnTo>
                  <a:pt x="19028" y="803"/>
                </a:lnTo>
                <a:lnTo>
                  <a:pt x="19043" y="821"/>
                </a:lnTo>
                <a:lnTo>
                  <a:pt x="19057" y="839"/>
                </a:lnTo>
                <a:lnTo>
                  <a:pt x="19071" y="860"/>
                </a:lnTo>
                <a:lnTo>
                  <a:pt x="19084" y="880"/>
                </a:lnTo>
                <a:lnTo>
                  <a:pt x="19097" y="900"/>
                </a:lnTo>
                <a:lnTo>
                  <a:pt x="19109" y="922"/>
                </a:lnTo>
                <a:lnTo>
                  <a:pt x="19120" y="945"/>
                </a:lnTo>
                <a:lnTo>
                  <a:pt x="19130" y="968"/>
                </a:lnTo>
                <a:lnTo>
                  <a:pt x="19140" y="991"/>
                </a:lnTo>
                <a:lnTo>
                  <a:pt x="19149" y="1015"/>
                </a:lnTo>
                <a:lnTo>
                  <a:pt x="19158" y="1040"/>
                </a:lnTo>
                <a:lnTo>
                  <a:pt x="19166" y="1066"/>
                </a:lnTo>
                <a:lnTo>
                  <a:pt x="19174" y="1091"/>
                </a:lnTo>
                <a:lnTo>
                  <a:pt x="19187" y="1145"/>
                </a:lnTo>
                <a:lnTo>
                  <a:pt x="19197" y="1201"/>
                </a:lnTo>
                <a:lnTo>
                  <a:pt x="19205" y="1260"/>
                </a:lnTo>
                <a:lnTo>
                  <a:pt x="19211" y="1319"/>
                </a:lnTo>
                <a:lnTo>
                  <a:pt x="19214" y="1382"/>
                </a:lnTo>
                <a:lnTo>
                  <a:pt x="19215" y="1447"/>
                </a:lnTo>
                <a:lnTo>
                  <a:pt x="19215" y="2425"/>
                </a:lnTo>
                <a:lnTo>
                  <a:pt x="18910" y="2425"/>
                </a:lnTo>
                <a:lnTo>
                  <a:pt x="18897" y="2202"/>
                </a:lnTo>
                <a:lnTo>
                  <a:pt x="18877" y="2226"/>
                </a:lnTo>
                <a:lnTo>
                  <a:pt x="18855" y="2249"/>
                </a:lnTo>
                <a:lnTo>
                  <a:pt x="18834" y="2269"/>
                </a:lnTo>
                <a:lnTo>
                  <a:pt x="18812" y="2289"/>
                </a:lnTo>
                <a:lnTo>
                  <a:pt x="18789" y="2308"/>
                </a:lnTo>
                <a:lnTo>
                  <a:pt x="18766" y="2325"/>
                </a:lnTo>
                <a:lnTo>
                  <a:pt x="18742" y="2340"/>
                </a:lnTo>
                <a:lnTo>
                  <a:pt x="18717" y="2354"/>
                </a:lnTo>
                <a:lnTo>
                  <a:pt x="18691" y="2367"/>
                </a:lnTo>
                <a:lnTo>
                  <a:pt x="18665" y="2379"/>
                </a:lnTo>
                <a:lnTo>
                  <a:pt x="18639" y="2389"/>
                </a:lnTo>
                <a:lnTo>
                  <a:pt x="18613" y="2399"/>
                </a:lnTo>
                <a:lnTo>
                  <a:pt x="18586" y="2408"/>
                </a:lnTo>
                <a:lnTo>
                  <a:pt x="18560" y="2415"/>
                </a:lnTo>
                <a:lnTo>
                  <a:pt x="18533" y="2421"/>
                </a:lnTo>
                <a:lnTo>
                  <a:pt x="18505" y="2426"/>
                </a:lnTo>
                <a:lnTo>
                  <a:pt x="18451" y="2435"/>
                </a:lnTo>
                <a:lnTo>
                  <a:pt x="18397" y="2441"/>
                </a:lnTo>
                <a:lnTo>
                  <a:pt x="18344" y="2444"/>
                </a:lnTo>
                <a:lnTo>
                  <a:pt x="18292" y="2445"/>
                </a:lnTo>
                <a:lnTo>
                  <a:pt x="18292" y="2445"/>
                </a:lnTo>
                <a:close/>
                <a:moveTo>
                  <a:pt x="18354" y="2147"/>
                </a:moveTo>
                <a:lnTo>
                  <a:pt x="18393" y="2145"/>
                </a:lnTo>
                <a:lnTo>
                  <a:pt x="18431" y="2144"/>
                </a:lnTo>
                <a:lnTo>
                  <a:pt x="18467" y="2140"/>
                </a:lnTo>
                <a:lnTo>
                  <a:pt x="18501" y="2134"/>
                </a:lnTo>
                <a:lnTo>
                  <a:pt x="18536" y="2125"/>
                </a:lnTo>
                <a:lnTo>
                  <a:pt x="18567" y="2117"/>
                </a:lnTo>
                <a:lnTo>
                  <a:pt x="18599" y="2107"/>
                </a:lnTo>
                <a:lnTo>
                  <a:pt x="18628" y="2094"/>
                </a:lnTo>
                <a:lnTo>
                  <a:pt x="18657" y="2079"/>
                </a:lnTo>
                <a:lnTo>
                  <a:pt x="18684" y="2065"/>
                </a:lnTo>
                <a:lnTo>
                  <a:pt x="18708" y="2048"/>
                </a:lnTo>
                <a:lnTo>
                  <a:pt x="18732" y="2029"/>
                </a:lnTo>
                <a:lnTo>
                  <a:pt x="18753" y="2009"/>
                </a:lnTo>
                <a:lnTo>
                  <a:pt x="18773" y="1987"/>
                </a:lnTo>
                <a:lnTo>
                  <a:pt x="18792" y="1964"/>
                </a:lnTo>
                <a:lnTo>
                  <a:pt x="18808" y="1940"/>
                </a:lnTo>
                <a:lnTo>
                  <a:pt x="18824" y="1914"/>
                </a:lnTo>
                <a:lnTo>
                  <a:pt x="18837" y="1886"/>
                </a:lnTo>
                <a:lnTo>
                  <a:pt x="18847" y="1858"/>
                </a:lnTo>
                <a:lnTo>
                  <a:pt x="18857" y="1829"/>
                </a:lnTo>
                <a:lnTo>
                  <a:pt x="18863" y="1797"/>
                </a:lnTo>
                <a:lnTo>
                  <a:pt x="18868" y="1765"/>
                </a:lnTo>
                <a:lnTo>
                  <a:pt x="18871" y="1732"/>
                </a:lnTo>
                <a:lnTo>
                  <a:pt x="18873" y="1698"/>
                </a:lnTo>
                <a:lnTo>
                  <a:pt x="18873" y="1626"/>
                </a:lnTo>
                <a:lnTo>
                  <a:pt x="18550" y="1626"/>
                </a:lnTo>
                <a:lnTo>
                  <a:pt x="18500" y="1626"/>
                </a:lnTo>
                <a:lnTo>
                  <a:pt x="18451" y="1627"/>
                </a:lnTo>
                <a:lnTo>
                  <a:pt x="18402" y="1629"/>
                </a:lnTo>
                <a:lnTo>
                  <a:pt x="18354" y="1631"/>
                </a:lnTo>
                <a:lnTo>
                  <a:pt x="18307" y="1634"/>
                </a:lnTo>
                <a:lnTo>
                  <a:pt x="18262" y="1640"/>
                </a:lnTo>
                <a:lnTo>
                  <a:pt x="18220" y="1649"/>
                </a:lnTo>
                <a:lnTo>
                  <a:pt x="18180" y="1659"/>
                </a:lnTo>
                <a:lnTo>
                  <a:pt x="18161" y="1665"/>
                </a:lnTo>
                <a:lnTo>
                  <a:pt x="18144" y="1672"/>
                </a:lnTo>
                <a:lnTo>
                  <a:pt x="18127" y="1679"/>
                </a:lnTo>
                <a:lnTo>
                  <a:pt x="18111" y="1688"/>
                </a:lnTo>
                <a:lnTo>
                  <a:pt x="18096" y="1698"/>
                </a:lnTo>
                <a:lnTo>
                  <a:pt x="18084" y="1708"/>
                </a:lnTo>
                <a:lnTo>
                  <a:pt x="18071" y="1719"/>
                </a:lnTo>
                <a:lnTo>
                  <a:pt x="18059" y="1732"/>
                </a:lnTo>
                <a:lnTo>
                  <a:pt x="18049" y="1745"/>
                </a:lnTo>
                <a:lnTo>
                  <a:pt x="18039" y="1761"/>
                </a:lnTo>
                <a:lnTo>
                  <a:pt x="18032" y="1777"/>
                </a:lnTo>
                <a:lnTo>
                  <a:pt x="18026" y="1794"/>
                </a:lnTo>
                <a:lnTo>
                  <a:pt x="18020" y="1814"/>
                </a:lnTo>
                <a:lnTo>
                  <a:pt x="18017" y="1834"/>
                </a:lnTo>
                <a:lnTo>
                  <a:pt x="18014" y="1856"/>
                </a:lnTo>
                <a:lnTo>
                  <a:pt x="18014" y="1879"/>
                </a:lnTo>
                <a:lnTo>
                  <a:pt x="18014" y="1902"/>
                </a:lnTo>
                <a:lnTo>
                  <a:pt x="18017" y="1925"/>
                </a:lnTo>
                <a:lnTo>
                  <a:pt x="18022" y="1945"/>
                </a:lnTo>
                <a:lnTo>
                  <a:pt x="18026" y="1964"/>
                </a:lnTo>
                <a:lnTo>
                  <a:pt x="18033" y="1983"/>
                </a:lnTo>
                <a:lnTo>
                  <a:pt x="18042" y="2000"/>
                </a:lnTo>
                <a:lnTo>
                  <a:pt x="18050" y="2016"/>
                </a:lnTo>
                <a:lnTo>
                  <a:pt x="18062" y="2030"/>
                </a:lnTo>
                <a:lnTo>
                  <a:pt x="18075" y="2045"/>
                </a:lnTo>
                <a:lnTo>
                  <a:pt x="18088" y="2058"/>
                </a:lnTo>
                <a:lnTo>
                  <a:pt x="18102" y="2071"/>
                </a:lnTo>
                <a:lnTo>
                  <a:pt x="18118" y="2082"/>
                </a:lnTo>
                <a:lnTo>
                  <a:pt x="18134" y="2092"/>
                </a:lnTo>
                <a:lnTo>
                  <a:pt x="18151" y="2101"/>
                </a:lnTo>
                <a:lnTo>
                  <a:pt x="18170" y="2109"/>
                </a:lnTo>
                <a:lnTo>
                  <a:pt x="18189" y="2118"/>
                </a:lnTo>
                <a:lnTo>
                  <a:pt x="18209" y="2125"/>
                </a:lnTo>
                <a:lnTo>
                  <a:pt x="18229" y="2131"/>
                </a:lnTo>
                <a:lnTo>
                  <a:pt x="18249" y="2135"/>
                </a:lnTo>
                <a:lnTo>
                  <a:pt x="18269" y="2140"/>
                </a:lnTo>
                <a:lnTo>
                  <a:pt x="18291" y="2143"/>
                </a:lnTo>
                <a:lnTo>
                  <a:pt x="18311" y="2145"/>
                </a:lnTo>
                <a:lnTo>
                  <a:pt x="18333" y="2147"/>
                </a:lnTo>
                <a:lnTo>
                  <a:pt x="18354" y="2147"/>
                </a:lnTo>
                <a:lnTo>
                  <a:pt x="18354" y="2147"/>
                </a:lnTo>
                <a:close/>
                <a:moveTo>
                  <a:pt x="19555" y="2425"/>
                </a:moveTo>
                <a:lnTo>
                  <a:pt x="19555" y="618"/>
                </a:lnTo>
                <a:lnTo>
                  <a:pt x="19908" y="618"/>
                </a:lnTo>
                <a:lnTo>
                  <a:pt x="19908" y="1378"/>
                </a:lnTo>
                <a:lnTo>
                  <a:pt x="20742" y="1378"/>
                </a:lnTo>
                <a:lnTo>
                  <a:pt x="20742" y="618"/>
                </a:lnTo>
                <a:lnTo>
                  <a:pt x="21095" y="618"/>
                </a:lnTo>
                <a:lnTo>
                  <a:pt x="21095" y="2425"/>
                </a:lnTo>
                <a:lnTo>
                  <a:pt x="20742" y="2425"/>
                </a:lnTo>
                <a:lnTo>
                  <a:pt x="20742" y="1690"/>
                </a:lnTo>
                <a:lnTo>
                  <a:pt x="19908" y="1690"/>
                </a:lnTo>
                <a:lnTo>
                  <a:pt x="19908" y="2425"/>
                </a:lnTo>
                <a:lnTo>
                  <a:pt x="19555" y="2425"/>
                </a:lnTo>
                <a:close/>
                <a:moveTo>
                  <a:pt x="21442" y="2425"/>
                </a:moveTo>
                <a:lnTo>
                  <a:pt x="21442" y="618"/>
                </a:lnTo>
                <a:lnTo>
                  <a:pt x="21794" y="618"/>
                </a:lnTo>
                <a:lnTo>
                  <a:pt x="21794" y="1368"/>
                </a:lnTo>
                <a:lnTo>
                  <a:pt x="22097" y="1368"/>
                </a:lnTo>
                <a:lnTo>
                  <a:pt x="22601" y="618"/>
                </a:lnTo>
                <a:lnTo>
                  <a:pt x="23005" y="618"/>
                </a:lnTo>
                <a:lnTo>
                  <a:pt x="22412" y="1474"/>
                </a:lnTo>
                <a:lnTo>
                  <a:pt x="23040" y="2425"/>
                </a:lnTo>
                <a:lnTo>
                  <a:pt x="22628" y="2425"/>
                </a:lnTo>
                <a:lnTo>
                  <a:pt x="22131" y="1680"/>
                </a:lnTo>
                <a:lnTo>
                  <a:pt x="21794" y="1680"/>
                </a:lnTo>
                <a:lnTo>
                  <a:pt x="21794" y="2425"/>
                </a:lnTo>
                <a:lnTo>
                  <a:pt x="21442" y="2425"/>
                </a:lnTo>
                <a:lnTo>
                  <a:pt x="21442" y="2425"/>
                </a:lnTo>
                <a:close/>
                <a:moveTo>
                  <a:pt x="10964" y="2425"/>
                </a:moveTo>
                <a:lnTo>
                  <a:pt x="11648" y="2425"/>
                </a:lnTo>
                <a:lnTo>
                  <a:pt x="11648" y="691"/>
                </a:lnTo>
                <a:lnTo>
                  <a:pt x="10964" y="691"/>
                </a:lnTo>
                <a:lnTo>
                  <a:pt x="10964" y="2425"/>
                </a:lnTo>
                <a:close/>
                <a:moveTo>
                  <a:pt x="14391" y="0"/>
                </a:moveTo>
                <a:lnTo>
                  <a:pt x="11648" y="0"/>
                </a:lnTo>
                <a:lnTo>
                  <a:pt x="11648" y="691"/>
                </a:lnTo>
                <a:lnTo>
                  <a:pt x="13700" y="691"/>
                </a:lnTo>
                <a:lnTo>
                  <a:pt x="13700" y="2425"/>
                </a:lnTo>
                <a:lnTo>
                  <a:pt x="14391" y="2425"/>
                </a:lnTo>
                <a:lnTo>
                  <a:pt x="14393" y="2425"/>
                </a:lnTo>
                <a:lnTo>
                  <a:pt x="14393" y="0"/>
                </a:lnTo>
                <a:lnTo>
                  <a:pt x="14391" y="0"/>
                </a:lnTo>
                <a:close/>
                <a:moveTo>
                  <a:pt x="8751" y="691"/>
                </a:moveTo>
                <a:lnTo>
                  <a:pt x="10531" y="691"/>
                </a:lnTo>
                <a:lnTo>
                  <a:pt x="10531" y="0"/>
                </a:lnTo>
                <a:lnTo>
                  <a:pt x="8626" y="0"/>
                </a:lnTo>
                <a:lnTo>
                  <a:pt x="8559" y="1"/>
                </a:lnTo>
                <a:lnTo>
                  <a:pt x="8496" y="7"/>
                </a:lnTo>
                <a:lnTo>
                  <a:pt x="8436" y="16"/>
                </a:lnTo>
                <a:lnTo>
                  <a:pt x="8378" y="27"/>
                </a:lnTo>
                <a:lnTo>
                  <a:pt x="8325" y="42"/>
                </a:lnTo>
                <a:lnTo>
                  <a:pt x="8274" y="60"/>
                </a:lnTo>
                <a:lnTo>
                  <a:pt x="8225" y="81"/>
                </a:lnTo>
                <a:lnTo>
                  <a:pt x="8181" y="105"/>
                </a:lnTo>
                <a:lnTo>
                  <a:pt x="8139" y="131"/>
                </a:lnTo>
                <a:lnTo>
                  <a:pt x="8100" y="160"/>
                </a:lnTo>
                <a:lnTo>
                  <a:pt x="8064" y="192"/>
                </a:lnTo>
                <a:lnTo>
                  <a:pt x="8029" y="225"/>
                </a:lnTo>
                <a:lnTo>
                  <a:pt x="7998" y="261"/>
                </a:lnTo>
                <a:lnTo>
                  <a:pt x="7969" y="298"/>
                </a:lnTo>
                <a:lnTo>
                  <a:pt x="7942" y="338"/>
                </a:lnTo>
                <a:lnTo>
                  <a:pt x="7917" y="380"/>
                </a:lnTo>
                <a:lnTo>
                  <a:pt x="7896" y="423"/>
                </a:lnTo>
                <a:lnTo>
                  <a:pt x="7875" y="468"/>
                </a:lnTo>
                <a:lnTo>
                  <a:pt x="7857" y="515"/>
                </a:lnTo>
                <a:lnTo>
                  <a:pt x="7841" y="563"/>
                </a:lnTo>
                <a:lnTo>
                  <a:pt x="7825" y="613"/>
                </a:lnTo>
                <a:lnTo>
                  <a:pt x="7812" y="664"/>
                </a:lnTo>
                <a:lnTo>
                  <a:pt x="7802" y="716"/>
                </a:lnTo>
                <a:lnTo>
                  <a:pt x="7792" y="767"/>
                </a:lnTo>
                <a:lnTo>
                  <a:pt x="7783" y="821"/>
                </a:lnTo>
                <a:lnTo>
                  <a:pt x="7776" y="875"/>
                </a:lnTo>
                <a:lnTo>
                  <a:pt x="7772" y="930"/>
                </a:lnTo>
                <a:lnTo>
                  <a:pt x="7766" y="986"/>
                </a:lnTo>
                <a:lnTo>
                  <a:pt x="7763" y="1043"/>
                </a:lnTo>
                <a:lnTo>
                  <a:pt x="7762" y="1099"/>
                </a:lnTo>
                <a:lnTo>
                  <a:pt x="7760" y="1155"/>
                </a:lnTo>
                <a:lnTo>
                  <a:pt x="7760" y="1211"/>
                </a:lnTo>
                <a:lnTo>
                  <a:pt x="7760" y="1267"/>
                </a:lnTo>
                <a:lnTo>
                  <a:pt x="7762" y="1323"/>
                </a:lnTo>
                <a:lnTo>
                  <a:pt x="7763" y="1379"/>
                </a:lnTo>
                <a:lnTo>
                  <a:pt x="7766" y="1436"/>
                </a:lnTo>
                <a:lnTo>
                  <a:pt x="7770" y="1490"/>
                </a:lnTo>
                <a:lnTo>
                  <a:pt x="7776" y="1546"/>
                </a:lnTo>
                <a:lnTo>
                  <a:pt x="7783" y="1600"/>
                </a:lnTo>
                <a:lnTo>
                  <a:pt x="7792" y="1654"/>
                </a:lnTo>
                <a:lnTo>
                  <a:pt x="7800" y="1706"/>
                </a:lnTo>
                <a:lnTo>
                  <a:pt x="7812" y="1758"/>
                </a:lnTo>
                <a:lnTo>
                  <a:pt x="7825" y="1810"/>
                </a:lnTo>
                <a:lnTo>
                  <a:pt x="7839" y="1859"/>
                </a:lnTo>
                <a:lnTo>
                  <a:pt x="7857" y="1908"/>
                </a:lnTo>
                <a:lnTo>
                  <a:pt x="7874" y="1954"/>
                </a:lnTo>
                <a:lnTo>
                  <a:pt x="7894" y="2000"/>
                </a:lnTo>
                <a:lnTo>
                  <a:pt x="7917" y="2043"/>
                </a:lnTo>
                <a:lnTo>
                  <a:pt x="7942" y="2085"/>
                </a:lnTo>
                <a:lnTo>
                  <a:pt x="7968" y="2125"/>
                </a:lnTo>
                <a:lnTo>
                  <a:pt x="7998" y="2163"/>
                </a:lnTo>
                <a:lnTo>
                  <a:pt x="8028" y="2199"/>
                </a:lnTo>
                <a:lnTo>
                  <a:pt x="8063" y="2233"/>
                </a:lnTo>
                <a:lnTo>
                  <a:pt x="8099" y="2264"/>
                </a:lnTo>
                <a:lnTo>
                  <a:pt x="8139" y="2292"/>
                </a:lnTo>
                <a:lnTo>
                  <a:pt x="8181" y="2320"/>
                </a:lnTo>
                <a:lnTo>
                  <a:pt x="8225" y="2343"/>
                </a:lnTo>
                <a:lnTo>
                  <a:pt x="8273" y="2364"/>
                </a:lnTo>
                <a:lnTo>
                  <a:pt x="8323" y="2382"/>
                </a:lnTo>
                <a:lnTo>
                  <a:pt x="8378" y="2397"/>
                </a:lnTo>
                <a:lnTo>
                  <a:pt x="8434" y="2409"/>
                </a:lnTo>
                <a:lnTo>
                  <a:pt x="8495" y="2418"/>
                </a:lnTo>
                <a:lnTo>
                  <a:pt x="8559" y="2423"/>
                </a:lnTo>
                <a:lnTo>
                  <a:pt x="8626" y="2425"/>
                </a:lnTo>
                <a:lnTo>
                  <a:pt x="10532" y="2425"/>
                </a:lnTo>
                <a:lnTo>
                  <a:pt x="10532" y="1731"/>
                </a:lnTo>
                <a:lnTo>
                  <a:pt x="8751" y="1731"/>
                </a:lnTo>
                <a:lnTo>
                  <a:pt x="8734" y="1731"/>
                </a:lnTo>
                <a:lnTo>
                  <a:pt x="8716" y="1729"/>
                </a:lnTo>
                <a:lnTo>
                  <a:pt x="8700" y="1726"/>
                </a:lnTo>
                <a:lnTo>
                  <a:pt x="8685" y="1722"/>
                </a:lnTo>
                <a:lnTo>
                  <a:pt x="8669" y="1718"/>
                </a:lnTo>
                <a:lnTo>
                  <a:pt x="8654" y="1712"/>
                </a:lnTo>
                <a:lnTo>
                  <a:pt x="8640" y="1706"/>
                </a:lnTo>
                <a:lnTo>
                  <a:pt x="8626" y="1698"/>
                </a:lnTo>
                <a:lnTo>
                  <a:pt x="8613" y="1690"/>
                </a:lnTo>
                <a:lnTo>
                  <a:pt x="8600" y="1680"/>
                </a:lnTo>
                <a:lnTo>
                  <a:pt x="8587" y="1672"/>
                </a:lnTo>
                <a:lnTo>
                  <a:pt x="8575" y="1660"/>
                </a:lnTo>
                <a:lnTo>
                  <a:pt x="8564" y="1650"/>
                </a:lnTo>
                <a:lnTo>
                  <a:pt x="8552" y="1637"/>
                </a:lnTo>
                <a:lnTo>
                  <a:pt x="8542" y="1626"/>
                </a:lnTo>
                <a:lnTo>
                  <a:pt x="8532" y="1613"/>
                </a:lnTo>
                <a:lnTo>
                  <a:pt x="8523" y="1598"/>
                </a:lnTo>
                <a:lnTo>
                  <a:pt x="8515" y="1584"/>
                </a:lnTo>
                <a:lnTo>
                  <a:pt x="8506" y="1570"/>
                </a:lnTo>
                <a:lnTo>
                  <a:pt x="8499" y="1555"/>
                </a:lnTo>
                <a:lnTo>
                  <a:pt x="8484" y="1523"/>
                </a:lnTo>
                <a:lnTo>
                  <a:pt x="8473" y="1490"/>
                </a:lnTo>
                <a:lnTo>
                  <a:pt x="8464" y="1457"/>
                </a:lnTo>
                <a:lnTo>
                  <a:pt x="8459" y="1421"/>
                </a:lnTo>
                <a:lnTo>
                  <a:pt x="8454" y="1387"/>
                </a:lnTo>
                <a:lnTo>
                  <a:pt x="8453" y="1351"/>
                </a:lnTo>
                <a:lnTo>
                  <a:pt x="8453" y="1328"/>
                </a:lnTo>
                <a:lnTo>
                  <a:pt x="8453" y="1293"/>
                </a:lnTo>
                <a:lnTo>
                  <a:pt x="8451" y="1254"/>
                </a:lnTo>
                <a:lnTo>
                  <a:pt x="8451" y="1212"/>
                </a:lnTo>
                <a:lnTo>
                  <a:pt x="8451" y="1169"/>
                </a:lnTo>
                <a:lnTo>
                  <a:pt x="8453" y="1129"/>
                </a:lnTo>
                <a:lnTo>
                  <a:pt x="8453" y="1096"/>
                </a:lnTo>
                <a:lnTo>
                  <a:pt x="8453" y="1070"/>
                </a:lnTo>
                <a:lnTo>
                  <a:pt x="8454" y="1035"/>
                </a:lnTo>
                <a:lnTo>
                  <a:pt x="8459" y="1001"/>
                </a:lnTo>
                <a:lnTo>
                  <a:pt x="8464" y="968"/>
                </a:lnTo>
                <a:lnTo>
                  <a:pt x="8473" y="935"/>
                </a:lnTo>
                <a:lnTo>
                  <a:pt x="8484" y="901"/>
                </a:lnTo>
                <a:lnTo>
                  <a:pt x="8497" y="870"/>
                </a:lnTo>
                <a:lnTo>
                  <a:pt x="8513" y="841"/>
                </a:lnTo>
                <a:lnTo>
                  <a:pt x="8531" y="812"/>
                </a:lnTo>
                <a:lnTo>
                  <a:pt x="8541" y="799"/>
                </a:lnTo>
                <a:lnTo>
                  <a:pt x="8551" y="786"/>
                </a:lnTo>
                <a:lnTo>
                  <a:pt x="8562" y="775"/>
                </a:lnTo>
                <a:lnTo>
                  <a:pt x="8574" y="763"/>
                </a:lnTo>
                <a:lnTo>
                  <a:pt x="8585" y="753"/>
                </a:lnTo>
                <a:lnTo>
                  <a:pt x="8598" y="743"/>
                </a:lnTo>
                <a:lnTo>
                  <a:pt x="8611" y="733"/>
                </a:lnTo>
                <a:lnTo>
                  <a:pt x="8624" y="726"/>
                </a:lnTo>
                <a:lnTo>
                  <a:pt x="8639" y="717"/>
                </a:lnTo>
                <a:lnTo>
                  <a:pt x="8653" y="711"/>
                </a:lnTo>
                <a:lnTo>
                  <a:pt x="8667" y="706"/>
                </a:lnTo>
                <a:lnTo>
                  <a:pt x="8683" y="701"/>
                </a:lnTo>
                <a:lnTo>
                  <a:pt x="8699" y="697"/>
                </a:lnTo>
                <a:lnTo>
                  <a:pt x="8716" y="694"/>
                </a:lnTo>
                <a:lnTo>
                  <a:pt x="8734" y="693"/>
                </a:lnTo>
                <a:lnTo>
                  <a:pt x="8751" y="691"/>
                </a:lnTo>
                <a:close/>
                <a:moveTo>
                  <a:pt x="7328" y="0"/>
                </a:moveTo>
                <a:lnTo>
                  <a:pt x="6290" y="0"/>
                </a:lnTo>
                <a:lnTo>
                  <a:pt x="5596" y="1038"/>
                </a:lnTo>
                <a:lnTo>
                  <a:pt x="4903" y="0"/>
                </a:lnTo>
                <a:lnTo>
                  <a:pt x="3865" y="0"/>
                </a:lnTo>
                <a:lnTo>
                  <a:pt x="3865" y="2425"/>
                </a:lnTo>
                <a:lnTo>
                  <a:pt x="4556" y="2425"/>
                </a:lnTo>
                <a:lnTo>
                  <a:pt x="4556" y="684"/>
                </a:lnTo>
                <a:lnTo>
                  <a:pt x="5249" y="1731"/>
                </a:lnTo>
                <a:lnTo>
                  <a:pt x="5944" y="1731"/>
                </a:lnTo>
                <a:lnTo>
                  <a:pt x="6634" y="684"/>
                </a:lnTo>
                <a:lnTo>
                  <a:pt x="6634" y="2425"/>
                </a:lnTo>
                <a:lnTo>
                  <a:pt x="7328" y="2425"/>
                </a:lnTo>
                <a:lnTo>
                  <a:pt x="73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Calibri" panose="020F0502020204030204" pitchFamily="34" charset="0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CFE347B5-89A7-44A1-8781-427E0C4A4609}"/>
              </a:ext>
            </a:extLst>
          </p:cNvPr>
          <p:cNvGrpSpPr/>
          <p:nvPr/>
        </p:nvGrpSpPr>
        <p:grpSpPr>
          <a:xfrm>
            <a:off x="5448038" y="1306726"/>
            <a:ext cx="7868727" cy="4572317"/>
            <a:chOff x="-603892" y="1270001"/>
            <a:chExt cx="8258951" cy="4866300"/>
          </a:xfrm>
        </p:grpSpPr>
        <p:pic>
          <p:nvPicPr>
            <p:cNvPr id="64" name="Picture 7">
              <a:extLst>
                <a:ext uri="{FF2B5EF4-FFF2-40B4-BE49-F238E27FC236}">
                  <a16:creationId xmlns:a16="http://schemas.microsoft.com/office/drawing/2014/main" id="{BE86D9A1-C5E1-4EFD-94E8-CDA05B641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5166" y="1270001"/>
              <a:ext cx="7169893" cy="4866300"/>
            </a:xfrm>
            <a:prstGeom prst="rect">
              <a:avLst/>
            </a:prstGeom>
            <a:effectLst/>
          </p:spPr>
        </p:pic>
        <p:pic>
          <p:nvPicPr>
            <p:cNvPr id="65" name="Picture 7">
              <a:extLst>
                <a:ext uri="{FF2B5EF4-FFF2-40B4-BE49-F238E27FC236}">
                  <a16:creationId xmlns:a16="http://schemas.microsoft.com/office/drawing/2014/main" id="{DF54B103-80C0-4C06-BD51-378FC86DB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603892" y="1270001"/>
              <a:ext cx="5381127" cy="4866300"/>
            </a:xfrm>
            <a:prstGeom prst="rect">
              <a:avLst/>
            </a:prstGeom>
            <a:effectLst/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3387947B-42D1-4D25-9386-80AED79E34B9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2212" y="1575410"/>
              <a:ext cx="6405616" cy="4033559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23E41247-0C16-4FA4-8E30-6BD6EE415F9B}"/>
              </a:ext>
            </a:extLst>
          </p:cNvPr>
          <p:cNvSpPr txBox="1"/>
          <p:nvPr/>
        </p:nvSpPr>
        <p:spPr>
          <a:xfrm>
            <a:off x="409574" y="926356"/>
            <a:ext cx="531573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dirty="0">
                <a:latin typeface="+mj-lt"/>
                <a:cs typeface="Calibri" panose="020F0502020204030204" pitchFamily="34" charset="0"/>
              </a:rPr>
              <a:t>Через цифровую платформу МСП.РФ</a:t>
            </a:r>
            <a:endParaRPr lang="en-US" sz="2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05DEA972-E716-4344-8BEB-9CD3F597FB70}"/>
              </a:ext>
            </a:extLst>
          </p:cNvPr>
          <p:cNvSpPr/>
          <p:nvPr/>
        </p:nvSpPr>
        <p:spPr>
          <a:xfrm>
            <a:off x="771913" y="2060909"/>
            <a:ext cx="3342886" cy="8730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300" dirty="0">
                <a:solidFill>
                  <a:srgbClr val="000000"/>
                </a:solidFill>
                <a:cs typeface="Golos UI" panose="020B0504020202020204" pitchFamily="34" charset="-52"/>
              </a:rPr>
              <a:t>Регистрация и вход на</a:t>
            </a:r>
            <a:r>
              <a:rPr lang="en-US" sz="1300" dirty="0">
                <a:solidFill>
                  <a:srgbClr val="000000"/>
                </a:solidFill>
                <a:cs typeface="Golos UI" panose="020B0504020202020204" pitchFamily="34" charset="-52"/>
              </a:rPr>
              <a:t> </a:t>
            </a:r>
            <a:r>
              <a:rPr lang="ru-RU" sz="1300" dirty="0">
                <a:solidFill>
                  <a:srgbClr val="000000"/>
                </a:solidFill>
                <a:cs typeface="Golos UI" panose="020B0504020202020204" pitchFamily="34" charset="-52"/>
              </a:rPr>
              <a:t>Цифровую платформу </a:t>
            </a:r>
            <a:r>
              <a:rPr lang="ru-RU" sz="1300" b="1" dirty="0">
                <a:solidFill>
                  <a:srgbClr val="443D81"/>
                </a:solidFill>
                <a:cs typeface="Golos UI" panose="020B0504020202020204" pitchFamily="34" charset="-52"/>
              </a:rPr>
              <a:t>МСП.РФ </a:t>
            </a:r>
            <a:r>
              <a:rPr lang="ru-RU" sz="1300" dirty="0">
                <a:solidFill>
                  <a:srgbClr val="000000"/>
                </a:solidFill>
                <a:cs typeface="Golos UI" panose="020B0504020202020204" pitchFamily="34" charset="-52"/>
              </a:rPr>
              <a:t>осуществляется через Единую систему идентификации</a:t>
            </a:r>
            <a:br>
              <a:rPr lang="ru-RU" sz="1300" dirty="0">
                <a:solidFill>
                  <a:srgbClr val="000000"/>
                </a:solidFill>
                <a:cs typeface="Golos UI" panose="020B0504020202020204" pitchFamily="34" charset="-52"/>
              </a:rPr>
            </a:br>
            <a:r>
              <a:rPr lang="ru-RU" sz="1300" dirty="0">
                <a:solidFill>
                  <a:srgbClr val="000000"/>
                </a:solidFill>
                <a:cs typeface="Golos UI" panose="020B0504020202020204" pitchFamily="34" charset="-52"/>
              </a:rPr>
              <a:t>и аутентификации</a:t>
            </a:r>
            <a:r>
              <a:rPr lang="en-US" sz="1300" dirty="0">
                <a:solidFill>
                  <a:srgbClr val="000000"/>
                </a:solidFill>
                <a:cs typeface="Golos UI" panose="020B0504020202020204" pitchFamily="34" charset="-52"/>
              </a:rPr>
              <a:t> </a:t>
            </a:r>
            <a:r>
              <a:rPr lang="ru-RU" sz="1300" dirty="0">
                <a:solidFill>
                  <a:srgbClr val="443D81"/>
                </a:solidFill>
                <a:cs typeface="Golos UI" panose="020B0504020202020204" pitchFamily="34" charset="-52"/>
              </a:rPr>
              <a:t>(</a:t>
            </a:r>
            <a:r>
              <a:rPr lang="ru-RU" sz="1300" dirty="0" err="1">
                <a:solidFill>
                  <a:srgbClr val="443D81"/>
                </a:solidFill>
                <a:cs typeface="Golos UI" panose="020B0504020202020204" pitchFamily="34" charset="-52"/>
              </a:rPr>
              <a:t>Госуслуги</a:t>
            </a:r>
            <a:r>
              <a:rPr lang="ru-RU" sz="1300" dirty="0">
                <a:solidFill>
                  <a:srgbClr val="443D81"/>
                </a:solidFill>
                <a:cs typeface="Golos UI" panose="020B0504020202020204" pitchFamily="34" charset="-52"/>
              </a:rPr>
              <a:t>)</a:t>
            </a:r>
          </a:p>
        </p:txBody>
      </p:sp>
      <p:pic>
        <p:nvPicPr>
          <p:cNvPr id="87" name="Picture 4" descr="https://free-png.ru/wp-content/uploads/2021/11/free-png.ru-492.png">
            <a:extLst>
              <a:ext uri="{FF2B5EF4-FFF2-40B4-BE49-F238E27FC236}">
                <a16:creationId xmlns:a16="http://schemas.microsoft.com/office/drawing/2014/main" id="{BCA9CB94-7D38-4CFC-8450-5CED2972B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2264" y="1813528"/>
            <a:ext cx="1367820" cy="1367822"/>
          </a:xfrm>
          <a:prstGeom prst="ellipse">
            <a:avLst/>
          </a:prstGeom>
          <a:solidFill>
            <a:srgbClr val="0056FB"/>
          </a:solidFill>
          <a:ln w="76200">
            <a:solidFill>
              <a:srgbClr val="CCF3FA"/>
            </a:solidFill>
          </a:ln>
        </p:spPr>
      </p:pic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9B7EAB14-E802-408E-8302-DA8871774AA1}"/>
              </a:ext>
            </a:extLst>
          </p:cNvPr>
          <p:cNvSpPr/>
          <p:nvPr/>
        </p:nvSpPr>
        <p:spPr>
          <a:xfrm>
            <a:off x="772144" y="3661973"/>
            <a:ext cx="323156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cs typeface="Golos UI" panose="020B0504020202020204" pitchFamily="34" charset="-52"/>
              </a:rPr>
              <a:t>Регистрация и подача заявки осуществляется Генеральным директором Компании, к личному</a:t>
            </a:r>
            <a:r>
              <a:rPr lang="en-US" sz="1200" dirty="0">
                <a:solidFill>
                  <a:srgbClr val="000000"/>
                </a:solidFill>
                <a:cs typeface="Golos UI" panose="020B0504020202020204" pitchFamily="34" charset="-52"/>
              </a:rPr>
              <a:t> </a:t>
            </a:r>
            <a:r>
              <a:rPr lang="ru-RU" sz="1200" dirty="0">
                <a:solidFill>
                  <a:srgbClr val="000000"/>
                </a:solidFill>
                <a:cs typeface="Golos UI" panose="020B0504020202020204" pitchFamily="34" charset="-52"/>
              </a:rPr>
              <a:t>кабинету которого в </a:t>
            </a:r>
            <a:r>
              <a:rPr lang="ru-RU" sz="1200" dirty="0">
                <a:solidFill>
                  <a:srgbClr val="443D81"/>
                </a:solidFill>
                <a:cs typeface="Golos UI" panose="020B0504020202020204" pitchFamily="34" charset="-52"/>
              </a:rPr>
              <a:t>Госуслугах</a:t>
            </a:r>
            <a:r>
              <a:rPr lang="ru-RU" sz="1200" dirty="0">
                <a:solidFill>
                  <a:srgbClr val="000000"/>
                </a:solidFill>
                <a:cs typeface="Golos UI" panose="020B0504020202020204" pitchFamily="34" charset="-52"/>
              </a:rPr>
              <a:t> должна быть привязана Компания-Заемщик.</a:t>
            </a:r>
            <a:endParaRPr lang="en-US" sz="1200" dirty="0">
              <a:solidFill>
                <a:srgbClr val="000000"/>
              </a:solidFill>
              <a:cs typeface="Golos UI" panose="020B0504020202020204" pitchFamily="34" charset="-52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03672424-B81C-46C0-B093-DBAC59C3A1D0}"/>
              </a:ext>
            </a:extLst>
          </p:cNvPr>
          <p:cNvSpPr/>
          <p:nvPr/>
        </p:nvSpPr>
        <p:spPr>
          <a:xfrm>
            <a:off x="772144" y="4840207"/>
            <a:ext cx="2906298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cs typeface="Golos UI" panose="020B0504020202020204" pitchFamily="34" charset="-52"/>
              </a:rPr>
              <a:t>После </a:t>
            </a:r>
            <a:r>
              <a:rPr lang="ru-RU" sz="1200" dirty="0">
                <a:solidFill>
                  <a:srgbClr val="443D81"/>
                </a:solidFill>
                <a:cs typeface="Golos UI" panose="020B0504020202020204" pitchFamily="34" charset="-52"/>
              </a:rPr>
              <a:t>проверки</a:t>
            </a:r>
            <a:r>
              <a:rPr lang="ru-RU" sz="1200" dirty="0">
                <a:solidFill>
                  <a:srgbClr val="000000"/>
                </a:solidFill>
                <a:cs typeface="Golos UI" panose="020B0504020202020204" pitchFamily="34" charset="-52"/>
              </a:rPr>
              <a:t> данных Заемщика на соответствие программе и внесения запрашиваемых данных, заявка поступает для дальнейшей обработки на портал </a:t>
            </a:r>
            <a:r>
              <a:rPr lang="ru-RU" sz="1200" dirty="0">
                <a:solidFill>
                  <a:srgbClr val="443D81"/>
                </a:solidFill>
                <a:cs typeface="Golos UI" panose="020B0504020202020204" pitchFamily="34" charset="-52"/>
              </a:rPr>
              <a:t>АИС НГС</a:t>
            </a:r>
            <a:r>
              <a:rPr lang="ru-RU" sz="1200" dirty="0">
                <a:solidFill>
                  <a:srgbClr val="000000"/>
                </a:solidFill>
                <a:cs typeface="Golos UI" panose="020B0504020202020204" pitchFamily="34" charset="-52"/>
              </a:rPr>
              <a:t>.</a:t>
            </a:r>
            <a:endParaRPr lang="en-US" sz="1200" dirty="0">
              <a:solidFill>
                <a:srgbClr val="000000"/>
              </a:solidFill>
              <a:cs typeface="Golos UI" panose="020B0504020202020204" pitchFamily="34" charset="-52"/>
            </a:endParaRPr>
          </a:p>
        </p:txBody>
      </p: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CED287F5-B6F7-4D0A-BFCB-4A29B7FA76E6}"/>
              </a:ext>
            </a:extLst>
          </p:cNvPr>
          <p:cNvCxnSpPr>
            <a:cxnSpLocks/>
          </p:cNvCxnSpPr>
          <p:nvPr/>
        </p:nvCxnSpPr>
        <p:spPr>
          <a:xfrm>
            <a:off x="409575" y="1774621"/>
            <a:ext cx="0" cy="46738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7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80C9E32D-E419-4808-831F-C08F61A5364C}"/>
              </a:ext>
            </a:extLst>
          </p:cNvPr>
          <p:cNvSpPr txBox="1"/>
          <p:nvPr/>
        </p:nvSpPr>
        <p:spPr>
          <a:xfrm>
            <a:off x="409574" y="336005"/>
            <a:ext cx="9488021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300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Работа с заявкой в АИС НГС</a:t>
            </a:r>
            <a:endParaRPr lang="en-US" dirty="0"/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3EA737BC-80AB-4159-AC96-004251BDBC28}"/>
              </a:ext>
            </a:extLst>
          </p:cNvPr>
          <p:cNvGrpSpPr/>
          <p:nvPr/>
        </p:nvGrpSpPr>
        <p:grpSpPr>
          <a:xfrm>
            <a:off x="10428727" y="414782"/>
            <a:ext cx="1353696" cy="427875"/>
            <a:chOff x="10428727" y="414782"/>
            <a:chExt cx="1353696" cy="427875"/>
          </a:xfrm>
        </p:grpSpPr>
        <p:sp>
          <p:nvSpPr>
            <p:cNvPr id="108" name="Logo">
              <a:extLst>
                <a:ext uri="{FF2B5EF4-FFF2-40B4-BE49-F238E27FC236}">
                  <a16:creationId xmlns:a16="http://schemas.microsoft.com/office/drawing/2014/main" id="{BDA143F4-C454-4CD6-8A77-B05A8D3A4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4625" y="414782"/>
              <a:ext cx="547798" cy="427875"/>
            </a:xfrm>
            <a:custGeom>
              <a:avLst/>
              <a:gdLst>
                <a:gd name="T0" fmla="*/ 1981 w 2067"/>
                <a:gd name="T1" fmla="*/ 1614 h 1614"/>
                <a:gd name="T2" fmla="*/ 1482 w 2067"/>
                <a:gd name="T3" fmla="*/ 1614 h 1614"/>
                <a:gd name="T4" fmla="*/ 1425 w 2067"/>
                <a:gd name="T5" fmla="*/ 1590 h 1614"/>
                <a:gd name="T6" fmla="*/ 1227 w 2067"/>
                <a:gd name="T7" fmla="*/ 1391 h 1614"/>
                <a:gd name="T8" fmla="*/ 1227 w 2067"/>
                <a:gd name="T9" fmla="*/ 1278 h 1614"/>
                <a:gd name="T10" fmla="*/ 1340 w 2067"/>
                <a:gd name="T11" fmla="*/ 1278 h 1614"/>
                <a:gd name="T12" fmla="*/ 1515 w 2067"/>
                <a:gd name="T13" fmla="*/ 1454 h 1614"/>
                <a:gd name="T14" fmla="*/ 1787 w 2067"/>
                <a:gd name="T15" fmla="*/ 1454 h 1614"/>
                <a:gd name="T16" fmla="*/ 1477 w 2067"/>
                <a:gd name="T17" fmla="*/ 1144 h 1614"/>
                <a:gd name="T18" fmla="*/ 1293 w 2067"/>
                <a:gd name="T19" fmla="*/ 1055 h 1614"/>
                <a:gd name="T20" fmla="*/ 1292 w 2067"/>
                <a:gd name="T21" fmla="*/ 1055 h 1614"/>
                <a:gd name="T22" fmla="*/ 1094 w 2067"/>
                <a:gd name="T23" fmla="*/ 1143 h 1614"/>
                <a:gd name="T24" fmla="*/ 1094 w 2067"/>
                <a:gd name="T25" fmla="*/ 1144 h 1614"/>
                <a:gd name="T26" fmla="*/ 649 w 2067"/>
                <a:gd name="T27" fmla="*/ 1589 h 1614"/>
                <a:gd name="T28" fmla="*/ 592 w 2067"/>
                <a:gd name="T29" fmla="*/ 1612 h 1614"/>
                <a:gd name="T30" fmla="*/ 86 w 2067"/>
                <a:gd name="T31" fmla="*/ 1612 h 1614"/>
                <a:gd name="T32" fmla="*/ 12 w 2067"/>
                <a:gd name="T33" fmla="*/ 1563 h 1614"/>
                <a:gd name="T34" fmla="*/ 29 w 2067"/>
                <a:gd name="T35" fmla="*/ 1475 h 1614"/>
                <a:gd name="T36" fmla="*/ 698 w 2067"/>
                <a:gd name="T37" fmla="*/ 807 h 1614"/>
                <a:gd name="T38" fmla="*/ 29 w 2067"/>
                <a:gd name="T39" fmla="*/ 138 h 1614"/>
                <a:gd name="T40" fmla="*/ 12 w 2067"/>
                <a:gd name="T41" fmla="*/ 51 h 1614"/>
                <a:gd name="T42" fmla="*/ 86 w 2067"/>
                <a:gd name="T43" fmla="*/ 2 h 1614"/>
                <a:gd name="T44" fmla="*/ 592 w 2067"/>
                <a:gd name="T45" fmla="*/ 2 h 1614"/>
                <a:gd name="T46" fmla="*/ 649 w 2067"/>
                <a:gd name="T47" fmla="*/ 25 h 1614"/>
                <a:gd name="T48" fmla="*/ 1094 w 2067"/>
                <a:gd name="T49" fmla="*/ 470 h 1614"/>
                <a:gd name="T50" fmla="*/ 1094 w 2067"/>
                <a:gd name="T51" fmla="*/ 471 h 1614"/>
                <a:gd name="T52" fmla="*/ 1292 w 2067"/>
                <a:gd name="T53" fmla="*/ 559 h 1614"/>
                <a:gd name="T54" fmla="*/ 1293 w 2067"/>
                <a:gd name="T55" fmla="*/ 559 h 1614"/>
                <a:gd name="T56" fmla="*/ 1477 w 2067"/>
                <a:gd name="T57" fmla="*/ 470 h 1614"/>
                <a:gd name="T58" fmla="*/ 1787 w 2067"/>
                <a:gd name="T59" fmla="*/ 160 h 1614"/>
                <a:gd name="T60" fmla="*/ 1515 w 2067"/>
                <a:gd name="T61" fmla="*/ 160 h 1614"/>
                <a:gd name="T62" fmla="*/ 1341 w 2067"/>
                <a:gd name="T63" fmla="*/ 335 h 1614"/>
                <a:gd name="T64" fmla="*/ 1227 w 2067"/>
                <a:gd name="T65" fmla="*/ 335 h 1614"/>
                <a:gd name="T66" fmla="*/ 1227 w 2067"/>
                <a:gd name="T67" fmla="*/ 221 h 1614"/>
                <a:gd name="T68" fmla="*/ 1425 w 2067"/>
                <a:gd name="T69" fmla="*/ 23 h 1614"/>
                <a:gd name="T70" fmla="*/ 1482 w 2067"/>
                <a:gd name="T71" fmla="*/ 0 h 1614"/>
                <a:gd name="T72" fmla="*/ 1981 w 2067"/>
                <a:gd name="T73" fmla="*/ 0 h 1614"/>
                <a:gd name="T74" fmla="*/ 2054 w 2067"/>
                <a:gd name="T75" fmla="*/ 49 h 1614"/>
                <a:gd name="T76" fmla="*/ 2037 w 2067"/>
                <a:gd name="T77" fmla="*/ 137 h 1614"/>
                <a:gd name="T78" fmla="*/ 1591 w 2067"/>
                <a:gd name="T79" fmla="*/ 583 h 1614"/>
                <a:gd name="T80" fmla="*/ 1293 w 2067"/>
                <a:gd name="T81" fmla="*/ 719 h 1614"/>
                <a:gd name="T82" fmla="*/ 1290 w 2067"/>
                <a:gd name="T83" fmla="*/ 719 h 1614"/>
                <a:gd name="T84" fmla="*/ 980 w 2067"/>
                <a:gd name="T85" fmla="*/ 583 h 1614"/>
                <a:gd name="T86" fmla="*/ 559 w 2067"/>
                <a:gd name="T87" fmla="*/ 162 h 1614"/>
                <a:gd name="T88" fmla="*/ 279 w 2067"/>
                <a:gd name="T89" fmla="*/ 162 h 1614"/>
                <a:gd name="T90" fmla="*/ 867 w 2067"/>
                <a:gd name="T91" fmla="*/ 749 h 1614"/>
                <a:gd name="T92" fmla="*/ 890 w 2067"/>
                <a:gd name="T93" fmla="*/ 806 h 1614"/>
                <a:gd name="T94" fmla="*/ 890 w 2067"/>
                <a:gd name="T95" fmla="*/ 808 h 1614"/>
                <a:gd name="T96" fmla="*/ 867 w 2067"/>
                <a:gd name="T97" fmla="*/ 865 h 1614"/>
                <a:gd name="T98" fmla="*/ 279 w 2067"/>
                <a:gd name="T99" fmla="*/ 1452 h 1614"/>
                <a:gd name="T100" fmla="*/ 559 w 2067"/>
                <a:gd name="T101" fmla="*/ 1452 h 1614"/>
                <a:gd name="T102" fmla="*/ 980 w 2067"/>
                <a:gd name="T103" fmla="*/ 1031 h 1614"/>
                <a:gd name="T104" fmla="*/ 1290 w 2067"/>
                <a:gd name="T105" fmla="*/ 895 h 1614"/>
                <a:gd name="T106" fmla="*/ 1293 w 2067"/>
                <a:gd name="T107" fmla="*/ 895 h 1614"/>
                <a:gd name="T108" fmla="*/ 1591 w 2067"/>
                <a:gd name="T109" fmla="*/ 1030 h 1614"/>
                <a:gd name="T110" fmla="*/ 2037 w 2067"/>
                <a:gd name="T111" fmla="*/ 1477 h 1614"/>
                <a:gd name="T112" fmla="*/ 2054 w 2067"/>
                <a:gd name="T113" fmla="*/ 1564 h 1614"/>
                <a:gd name="T114" fmla="*/ 1981 w 2067"/>
                <a:gd name="T115" fmla="*/ 1614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7" h="1614">
                  <a:moveTo>
                    <a:pt x="1981" y="1614"/>
                  </a:moveTo>
                  <a:cubicBezTo>
                    <a:pt x="1482" y="1614"/>
                    <a:pt x="1482" y="1614"/>
                    <a:pt x="1482" y="1614"/>
                  </a:cubicBezTo>
                  <a:cubicBezTo>
                    <a:pt x="1461" y="1614"/>
                    <a:pt x="1440" y="1605"/>
                    <a:pt x="1425" y="1590"/>
                  </a:cubicBezTo>
                  <a:cubicBezTo>
                    <a:pt x="1227" y="1391"/>
                    <a:pt x="1227" y="1391"/>
                    <a:pt x="1227" y="1391"/>
                  </a:cubicBezTo>
                  <a:cubicBezTo>
                    <a:pt x="1195" y="1360"/>
                    <a:pt x="1195" y="1309"/>
                    <a:pt x="1227" y="1278"/>
                  </a:cubicBezTo>
                  <a:cubicBezTo>
                    <a:pt x="1258" y="1247"/>
                    <a:pt x="1309" y="1247"/>
                    <a:pt x="1340" y="1278"/>
                  </a:cubicBezTo>
                  <a:cubicBezTo>
                    <a:pt x="1515" y="1454"/>
                    <a:pt x="1515" y="1454"/>
                    <a:pt x="1515" y="1454"/>
                  </a:cubicBezTo>
                  <a:cubicBezTo>
                    <a:pt x="1787" y="1454"/>
                    <a:pt x="1787" y="1454"/>
                    <a:pt x="1787" y="1454"/>
                  </a:cubicBezTo>
                  <a:cubicBezTo>
                    <a:pt x="1477" y="1144"/>
                    <a:pt x="1477" y="1144"/>
                    <a:pt x="1477" y="1144"/>
                  </a:cubicBezTo>
                  <a:cubicBezTo>
                    <a:pt x="1419" y="1085"/>
                    <a:pt x="1356" y="1055"/>
                    <a:pt x="1293" y="1055"/>
                  </a:cubicBezTo>
                  <a:cubicBezTo>
                    <a:pt x="1293" y="1055"/>
                    <a:pt x="1293" y="1055"/>
                    <a:pt x="1292" y="1055"/>
                  </a:cubicBezTo>
                  <a:cubicBezTo>
                    <a:pt x="1184" y="1055"/>
                    <a:pt x="1098" y="1139"/>
                    <a:pt x="1094" y="1143"/>
                  </a:cubicBezTo>
                  <a:cubicBezTo>
                    <a:pt x="1094" y="1143"/>
                    <a:pt x="1094" y="1143"/>
                    <a:pt x="1094" y="1144"/>
                  </a:cubicBezTo>
                  <a:cubicBezTo>
                    <a:pt x="649" y="1589"/>
                    <a:pt x="649" y="1589"/>
                    <a:pt x="649" y="1589"/>
                  </a:cubicBezTo>
                  <a:cubicBezTo>
                    <a:pt x="634" y="1604"/>
                    <a:pt x="613" y="1612"/>
                    <a:pt x="592" y="1612"/>
                  </a:cubicBezTo>
                  <a:cubicBezTo>
                    <a:pt x="86" y="1612"/>
                    <a:pt x="86" y="1612"/>
                    <a:pt x="86" y="1612"/>
                  </a:cubicBezTo>
                  <a:cubicBezTo>
                    <a:pt x="54" y="1612"/>
                    <a:pt x="24" y="1593"/>
                    <a:pt x="12" y="1563"/>
                  </a:cubicBezTo>
                  <a:cubicBezTo>
                    <a:pt x="0" y="1533"/>
                    <a:pt x="7" y="1498"/>
                    <a:pt x="29" y="1475"/>
                  </a:cubicBezTo>
                  <a:cubicBezTo>
                    <a:pt x="698" y="807"/>
                    <a:pt x="698" y="807"/>
                    <a:pt x="698" y="807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7" y="115"/>
                    <a:pt x="0" y="81"/>
                    <a:pt x="12" y="51"/>
                  </a:cubicBezTo>
                  <a:cubicBezTo>
                    <a:pt x="24" y="21"/>
                    <a:pt x="54" y="2"/>
                    <a:pt x="86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613" y="2"/>
                    <a:pt x="634" y="10"/>
                    <a:pt x="649" y="25"/>
                  </a:cubicBezTo>
                  <a:cubicBezTo>
                    <a:pt x="1094" y="470"/>
                    <a:pt x="1094" y="470"/>
                    <a:pt x="1094" y="470"/>
                  </a:cubicBezTo>
                  <a:cubicBezTo>
                    <a:pt x="1094" y="470"/>
                    <a:pt x="1094" y="470"/>
                    <a:pt x="1094" y="471"/>
                  </a:cubicBezTo>
                  <a:cubicBezTo>
                    <a:pt x="1098" y="475"/>
                    <a:pt x="1184" y="558"/>
                    <a:pt x="1292" y="559"/>
                  </a:cubicBezTo>
                  <a:cubicBezTo>
                    <a:pt x="1293" y="559"/>
                    <a:pt x="1293" y="559"/>
                    <a:pt x="1293" y="559"/>
                  </a:cubicBezTo>
                  <a:cubicBezTo>
                    <a:pt x="1356" y="559"/>
                    <a:pt x="1419" y="529"/>
                    <a:pt x="1477" y="470"/>
                  </a:cubicBezTo>
                  <a:cubicBezTo>
                    <a:pt x="1787" y="160"/>
                    <a:pt x="1787" y="160"/>
                    <a:pt x="1787" y="160"/>
                  </a:cubicBezTo>
                  <a:cubicBezTo>
                    <a:pt x="1515" y="160"/>
                    <a:pt x="1515" y="160"/>
                    <a:pt x="1515" y="160"/>
                  </a:cubicBezTo>
                  <a:cubicBezTo>
                    <a:pt x="1341" y="335"/>
                    <a:pt x="1341" y="335"/>
                    <a:pt x="1341" y="335"/>
                  </a:cubicBezTo>
                  <a:cubicBezTo>
                    <a:pt x="1309" y="366"/>
                    <a:pt x="1259" y="366"/>
                    <a:pt x="1227" y="335"/>
                  </a:cubicBezTo>
                  <a:cubicBezTo>
                    <a:pt x="1196" y="303"/>
                    <a:pt x="1196" y="253"/>
                    <a:pt x="1227" y="221"/>
                  </a:cubicBezTo>
                  <a:cubicBezTo>
                    <a:pt x="1425" y="23"/>
                    <a:pt x="1425" y="23"/>
                    <a:pt x="1425" y="23"/>
                  </a:cubicBezTo>
                  <a:cubicBezTo>
                    <a:pt x="1440" y="8"/>
                    <a:pt x="1461" y="0"/>
                    <a:pt x="1482" y="0"/>
                  </a:cubicBezTo>
                  <a:cubicBezTo>
                    <a:pt x="1981" y="0"/>
                    <a:pt x="1981" y="0"/>
                    <a:pt x="1981" y="0"/>
                  </a:cubicBezTo>
                  <a:cubicBezTo>
                    <a:pt x="2013" y="0"/>
                    <a:pt x="2042" y="19"/>
                    <a:pt x="2054" y="49"/>
                  </a:cubicBezTo>
                  <a:cubicBezTo>
                    <a:pt x="2067" y="79"/>
                    <a:pt x="2060" y="114"/>
                    <a:pt x="2037" y="137"/>
                  </a:cubicBezTo>
                  <a:cubicBezTo>
                    <a:pt x="1591" y="583"/>
                    <a:pt x="1591" y="583"/>
                    <a:pt x="1591" y="583"/>
                  </a:cubicBezTo>
                  <a:cubicBezTo>
                    <a:pt x="1501" y="673"/>
                    <a:pt x="1400" y="719"/>
                    <a:pt x="1293" y="719"/>
                  </a:cubicBezTo>
                  <a:cubicBezTo>
                    <a:pt x="1292" y="719"/>
                    <a:pt x="1291" y="719"/>
                    <a:pt x="1290" y="719"/>
                  </a:cubicBezTo>
                  <a:cubicBezTo>
                    <a:pt x="1117" y="717"/>
                    <a:pt x="992" y="595"/>
                    <a:pt x="980" y="583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867" y="749"/>
                    <a:pt x="867" y="749"/>
                    <a:pt x="867" y="749"/>
                  </a:cubicBezTo>
                  <a:cubicBezTo>
                    <a:pt x="882" y="764"/>
                    <a:pt x="890" y="784"/>
                    <a:pt x="890" y="806"/>
                  </a:cubicBezTo>
                  <a:cubicBezTo>
                    <a:pt x="890" y="808"/>
                    <a:pt x="890" y="808"/>
                    <a:pt x="890" y="808"/>
                  </a:cubicBezTo>
                  <a:cubicBezTo>
                    <a:pt x="890" y="829"/>
                    <a:pt x="882" y="850"/>
                    <a:pt x="867" y="865"/>
                  </a:cubicBezTo>
                  <a:cubicBezTo>
                    <a:pt x="279" y="1452"/>
                    <a:pt x="279" y="1452"/>
                    <a:pt x="279" y="1452"/>
                  </a:cubicBezTo>
                  <a:cubicBezTo>
                    <a:pt x="559" y="1452"/>
                    <a:pt x="559" y="1452"/>
                    <a:pt x="559" y="1452"/>
                  </a:cubicBezTo>
                  <a:cubicBezTo>
                    <a:pt x="980" y="1031"/>
                    <a:pt x="980" y="1031"/>
                    <a:pt x="980" y="1031"/>
                  </a:cubicBezTo>
                  <a:cubicBezTo>
                    <a:pt x="992" y="1019"/>
                    <a:pt x="1117" y="896"/>
                    <a:pt x="1290" y="895"/>
                  </a:cubicBezTo>
                  <a:cubicBezTo>
                    <a:pt x="1291" y="895"/>
                    <a:pt x="1292" y="895"/>
                    <a:pt x="1293" y="895"/>
                  </a:cubicBezTo>
                  <a:cubicBezTo>
                    <a:pt x="1400" y="895"/>
                    <a:pt x="1501" y="940"/>
                    <a:pt x="1591" y="1030"/>
                  </a:cubicBezTo>
                  <a:cubicBezTo>
                    <a:pt x="2037" y="1477"/>
                    <a:pt x="2037" y="1477"/>
                    <a:pt x="2037" y="1477"/>
                  </a:cubicBezTo>
                  <a:cubicBezTo>
                    <a:pt x="2060" y="1500"/>
                    <a:pt x="2067" y="1534"/>
                    <a:pt x="2054" y="1564"/>
                  </a:cubicBezTo>
                  <a:cubicBezTo>
                    <a:pt x="2042" y="1594"/>
                    <a:pt x="2013" y="1614"/>
                    <a:pt x="1981" y="1614"/>
                  </a:cubicBezTo>
                  <a:close/>
                </a:path>
              </a:pathLst>
            </a:custGeom>
            <a:solidFill>
              <a:srgbClr val="01C4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Полилиния 30">
              <a:extLst>
                <a:ext uri="{FF2B5EF4-FFF2-40B4-BE49-F238E27FC236}">
                  <a16:creationId xmlns:a16="http://schemas.microsoft.com/office/drawing/2014/main" id="{6483E46B-7A32-4A99-82E7-D4DDA8426596}"/>
                </a:ext>
              </a:extLst>
            </p:cNvPr>
            <p:cNvSpPr/>
            <p:nvPr/>
          </p:nvSpPr>
          <p:spPr>
            <a:xfrm>
              <a:off x="10428727" y="542697"/>
              <a:ext cx="822564" cy="143310"/>
            </a:xfrm>
            <a:custGeom>
              <a:avLst/>
              <a:gdLst/>
              <a:ahLst/>
              <a:cxnLst/>
              <a:rect l="l" t="t" r="r" b="b"/>
              <a:pathLst>
                <a:path w="1664119" h="289928">
                  <a:moveTo>
                    <a:pt x="259372" y="188353"/>
                  </a:moveTo>
                  <a:lnTo>
                    <a:pt x="259372" y="257213"/>
                  </a:lnTo>
                  <a:lnTo>
                    <a:pt x="309369" y="257213"/>
                  </a:lnTo>
                  <a:cubicBezTo>
                    <a:pt x="321049" y="257239"/>
                    <a:pt x="330474" y="254421"/>
                    <a:pt x="337646" y="248759"/>
                  </a:cubicBezTo>
                  <a:cubicBezTo>
                    <a:pt x="344817" y="243098"/>
                    <a:pt x="348505" y="234439"/>
                    <a:pt x="348710" y="222783"/>
                  </a:cubicBezTo>
                  <a:cubicBezTo>
                    <a:pt x="348531" y="211127"/>
                    <a:pt x="344894" y="202469"/>
                    <a:pt x="337799" y="196807"/>
                  </a:cubicBezTo>
                  <a:cubicBezTo>
                    <a:pt x="330705" y="191146"/>
                    <a:pt x="321228" y="188328"/>
                    <a:pt x="309369" y="188353"/>
                  </a:cubicBezTo>
                  <a:close/>
                  <a:moveTo>
                    <a:pt x="29848" y="147396"/>
                  </a:moveTo>
                  <a:lnTo>
                    <a:pt x="29848" y="256803"/>
                  </a:lnTo>
                  <a:lnTo>
                    <a:pt x="106058" y="257213"/>
                  </a:lnTo>
                  <a:cubicBezTo>
                    <a:pt x="126297" y="256769"/>
                    <a:pt x="141337" y="251306"/>
                    <a:pt x="151179" y="240822"/>
                  </a:cubicBezTo>
                  <a:cubicBezTo>
                    <a:pt x="161021" y="230339"/>
                    <a:pt x="165921" y="217500"/>
                    <a:pt x="165878" y="202304"/>
                  </a:cubicBezTo>
                  <a:cubicBezTo>
                    <a:pt x="165980" y="187109"/>
                    <a:pt x="161064" y="174269"/>
                    <a:pt x="151128" y="163786"/>
                  </a:cubicBezTo>
                  <a:cubicBezTo>
                    <a:pt x="141192" y="153303"/>
                    <a:pt x="125623" y="147840"/>
                    <a:pt x="104419" y="147396"/>
                  </a:cubicBezTo>
                  <a:close/>
                  <a:moveTo>
                    <a:pt x="1574832" y="115040"/>
                  </a:moveTo>
                  <a:cubicBezTo>
                    <a:pt x="1557945" y="115347"/>
                    <a:pt x="1544207" y="120472"/>
                    <a:pt x="1533618" y="130413"/>
                  </a:cubicBezTo>
                  <a:cubicBezTo>
                    <a:pt x="1523029" y="140355"/>
                    <a:pt x="1516151" y="153269"/>
                    <a:pt x="1512986" y="169155"/>
                  </a:cubicBezTo>
                  <a:lnTo>
                    <a:pt x="1633810" y="169155"/>
                  </a:lnTo>
                  <a:cubicBezTo>
                    <a:pt x="1630969" y="153269"/>
                    <a:pt x="1624672" y="140355"/>
                    <a:pt x="1614919" y="130413"/>
                  </a:cubicBezTo>
                  <a:cubicBezTo>
                    <a:pt x="1605166" y="120472"/>
                    <a:pt x="1591803" y="115347"/>
                    <a:pt x="1574832" y="115040"/>
                  </a:cubicBezTo>
                  <a:close/>
                  <a:moveTo>
                    <a:pt x="1178084" y="115040"/>
                  </a:moveTo>
                  <a:cubicBezTo>
                    <a:pt x="1157623" y="115560"/>
                    <a:pt x="1141694" y="122713"/>
                    <a:pt x="1130298" y="136499"/>
                  </a:cubicBezTo>
                  <a:cubicBezTo>
                    <a:pt x="1118903" y="150284"/>
                    <a:pt x="1113115" y="167577"/>
                    <a:pt x="1112936" y="188379"/>
                  </a:cubicBezTo>
                  <a:cubicBezTo>
                    <a:pt x="1113115" y="209147"/>
                    <a:pt x="1118903" y="226304"/>
                    <a:pt x="1130298" y="239850"/>
                  </a:cubicBezTo>
                  <a:cubicBezTo>
                    <a:pt x="1141694" y="253396"/>
                    <a:pt x="1157623" y="260413"/>
                    <a:pt x="1178084" y="260899"/>
                  </a:cubicBezTo>
                  <a:cubicBezTo>
                    <a:pt x="1198596" y="260413"/>
                    <a:pt x="1214730" y="253396"/>
                    <a:pt x="1226484" y="239850"/>
                  </a:cubicBezTo>
                  <a:cubicBezTo>
                    <a:pt x="1238238" y="226304"/>
                    <a:pt x="1244230" y="209147"/>
                    <a:pt x="1244461" y="188379"/>
                  </a:cubicBezTo>
                  <a:cubicBezTo>
                    <a:pt x="1244230" y="167577"/>
                    <a:pt x="1238238" y="150284"/>
                    <a:pt x="1226484" y="136499"/>
                  </a:cubicBezTo>
                  <a:cubicBezTo>
                    <a:pt x="1214730" y="122713"/>
                    <a:pt x="1198596" y="115560"/>
                    <a:pt x="1178084" y="115040"/>
                  </a:cubicBezTo>
                  <a:close/>
                  <a:moveTo>
                    <a:pt x="768509" y="115040"/>
                  </a:moveTo>
                  <a:cubicBezTo>
                    <a:pt x="748048" y="115560"/>
                    <a:pt x="732119" y="122713"/>
                    <a:pt x="720723" y="136499"/>
                  </a:cubicBezTo>
                  <a:cubicBezTo>
                    <a:pt x="709328" y="150284"/>
                    <a:pt x="703540" y="167577"/>
                    <a:pt x="703361" y="188379"/>
                  </a:cubicBezTo>
                  <a:cubicBezTo>
                    <a:pt x="703540" y="209147"/>
                    <a:pt x="709328" y="226304"/>
                    <a:pt x="720723" y="239850"/>
                  </a:cubicBezTo>
                  <a:cubicBezTo>
                    <a:pt x="732119" y="253396"/>
                    <a:pt x="748048" y="260413"/>
                    <a:pt x="768509" y="260899"/>
                  </a:cubicBezTo>
                  <a:cubicBezTo>
                    <a:pt x="789021" y="260413"/>
                    <a:pt x="805155" y="253396"/>
                    <a:pt x="816909" y="239850"/>
                  </a:cubicBezTo>
                  <a:cubicBezTo>
                    <a:pt x="828663" y="226304"/>
                    <a:pt x="834655" y="209147"/>
                    <a:pt x="834885" y="188379"/>
                  </a:cubicBezTo>
                  <a:cubicBezTo>
                    <a:pt x="834655" y="167577"/>
                    <a:pt x="828663" y="150284"/>
                    <a:pt x="816909" y="136499"/>
                  </a:cubicBezTo>
                  <a:cubicBezTo>
                    <a:pt x="805155" y="122713"/>
                    <a:pt x="789021" y="115560"/>
                    <a:pt x="768509" y="115040"/>
                  </a:cubicBezTo>
                  <a:close/>
                  <a:moveTo>
                    <a:pt x="1300115" y="89287"/>
                  </a:moveTo>
                  <a:lnTo>
                    <a:pt x="1456931" y="89287"/>
                  </a:lnTo>
                  <a:lnTo>
                    <a:pt x="1456931" y="118726"/>
                  </a:lnTo>
                  <a:lnTo>
                    <a:pt x="1393037" y="118726"/>
                  </a:lnTo>
                  <a:lnTo>
                    <a:pt x="1393037" y="286651"/>
                  </a:lnTo>
                  <a:lnTo>
                    <a:pt x="1363599" y="286651"/>
                  </a:lnTo>
                  <a:lnTo>
                    <a:pt x="1363599" y="118726"/>
                  </a:lnTo>
                  <a:lnTo>
                    <a:pt x="1300115" y="118726"/>
                  </a:lnTo>
                  <a:close/>
                  <a:moveTo>
                    <a:pt x="900779" y="89287"/>
                  </a:moveTo>
                  <a:lnTo>
                    <a:pt x="930627" y="89287"/>
                  </a:lnTo>
                  <a:lnTo>
                    <a:pt x="930627" y="173250"/>
                  </a:lnTo>
                  <a:lnTo>
                    <a:pt x="961345" y="173250"/>
                  </a:lnTo>
                  <a:lnTo>
                    <a:pt x="1016638" y="89287"/>
                  </a:lnTo>
                  <a:lnTo>
                    <a:pt x="1053909" y="89287"/>
                  </a:lnTo>
                  <a:lnTo>
                    <a:pt x="990016" y="183472"/>
                  </a:lnTo>
                  <a:lnTo>
                    <a:pt x="1066196" y="286651"/>
                  </a:lnTo>
                  <a:lnTo>
                    <a:pt x="1028925" y="286651"/>
                  </a:lnTo>
                  <a:lnTo>
                    <a:pt x="967079" y="202689"/>
                  </a:lnTo>
                  <a:lnTo>
                    <a:pt x="930627" y="202689"/>
                  </a:lnTo>
                  <a:lnTo>
                    <a:pt x="930627" y="286651"/>
                  </a:lnTo>
                  <a:lnTo>
                    <a:pt x="900779" y="286651"/>
                  </a:lnTo>
                  <a:close/>
                  <a:moveTo>
                    <a:pt x="410147" y="89287"/>
                  </a:moveTo>
                  <a:lnTo>
                    <a:pt x="439994" y="89287"/>
                  </a:lnTo>
                  <a:lnTo>
                    <a:pt x="439994" y="286651"/>
                  </a:lnTo>
                  <a:lnTo>
                    <a:pt x="410147" y="286651"/>
                  </a:lnTo>
                  <a:close/>
                  <a:moveTo>
                    <a:pt x="229934" y="89287"/>
                  </a:moveTo>
                  <a:lnTo>
                    <a:pt x="259372" y="89287"/>
                  </a:lnTo>
                  <a:lnTo>
                    <a:pt x="259372" y="158915"/>
                  </a:lnTo>
                  <a:lnTo>
                    <a:pt x="309369" y="158915"/>
                  </a:lnTo>
                  <a:cubicBezTo>
                    <a:pt x="330213" y="159067"/>
                    <a:pt x="347004" y="164692"/>
                    <a:pt x="359740" y="175792"/>
                  </a:cubicBezTo>
                  <a:cubicBezTo>
                    <a:pt x="372475" y="186891"/>
                    <a:pt x="379021" y="202555"/>
                    <a:pt x="379377" y="222783"/>
                  </a:cubicBezTo>
                  <a:cubicBezTo>
                    <a:pt x="378842" y="243012"/>
                    <a:pt x="371938" y="258676"/>
                    <a:pt x="358665" y="269775"/>
                  </a:cubicBezTo>
                  <a:cubicBezTo>
                    <a:pt x="345392" y="280874"/>
                    <a:pt x="328960" y="286500"/>
                    <a:pt x="309369" y="286651"/>
                  </a:cubicBezTo>
                  <a:lnTo>
                    <a:pt x="229934" y="286651"/>
                  </a:lnTo>
                  <a:close/>
                  <a:moveTo>
                    <a:pt x="1574832" y="86420"/>
                  </a:moveTo>
                  <a:cubicBezTo>
                    <a:pt x="1593728" y="86632"/>
                    <a:pt x="1609817" y="91256"/>
                    <a:pt x="1623101" y="100291"/>
                  </a:cubicBezTo>
                  <a:cubicBezTo>
                    <a:pt x="1636384" y="109327"/>
                    <a:pt x="1646527" y="121502"/>
                    <a:pt x="1653531" y="136818"/>
                  </a:cubicBezTo>
                  <a:cubicBezTo>
                    <a:pt x="1660534" y="152134"/>
                    <a:pt x="1664063" y="169318"/>
                    <a:pt x="1664119" y="188371"/>
                  </a:cubicBezTo>
                  <a:cubicBezTo>
                    <a:pt x="1664102" y="190024"/>
                    <a:pt x="1664034" y="191727"/>
                    <a:pt x="1663914" y="193482"/>
                  </a:cubicBezTo>
                  <a:cubicBezTo>
                    <a:pt x="1663795" y="195237"/>
                    <a:pt x="1663727" y="196940"/>
                    <a:pt x="1663709" y="198593"/>
                  </a:cubicBezTo>
                  <a:lnTo>
                    <a:pt x="1511757" y="198593"/>
                  </a:lnTo>
                  <a:cubicBezTo>
                    <a:pt x="1513976" y="216791"/>
                    <a:pt x="1520802" y="231633"/>
                    <a:pt x="1532236" y="243119"/>
                  </a:cubicBezTo>
                  <a:cubicBezTo>
                    <a:pt x="1543670" y="254606"/>
                    <a:pt x="1558687" y="260532"/>
                    <a:pt x="1577289" y="260899"/>
                  </a:cubicBezTo>
                  <a:cubicBezTo>
                    <a:pt x="1589568" y="260823"/>
                    <a:pt x="1600234" y="258209"/>
                    <a:pt x="1609287" y="253060"/>
                  </a:cubicBezTo>
                  <a:cubicBezTo>
                    <a:pt x="1618340" y="247910"/>
                    <a:pt x="1625832" y="240686"/>
                    <a:pt x="1631763" y="231386"/>
                  </a:cubicBezTo>
                  <a:lnTo>
                    <a:pt x="1657566" y="244093"/>
                  </a:lnTo>
                  <a:cubicBezTo>
                    <a:pt x="1649306" y="258168"/>
                    <a:pt x="1638384" y="269220"/>
                    <a:pt x="1624800" y="277248"/>
                  </a:cubicBezTo>
                  <a:cubicBezTo>
                    <a:pt x="1611215" y="285276"/>
                    <a:pt x="1595379" y="289366"/>
                    <a:pt x="1577289" y="289518"/>
                  </a:cubicBezTo>
                  <a:cubicBezTo>
                    <a:pt x="1558437" y="289309"/>
                    <a:pt x="1541810" y="284726"/>
                    <a:pt x="1527410" y="275769"/>
                  </a:cubicBezTo>
                  <a:cubicBezTo>
                    <a:pt x="1513010" y="266812"/>
                    <a:pt x="1501727" y="254736"/>
                    <a:pt x="1493561" y="239542"/>
                  </a:cubicBezTo>
                  <a:cubicBezTo>
                    <a:pt x="1485396" y="224348"/>
                    <a:pt x="1481239" y="207291"/>
                    <a:pt x="1481090" y="188371"/>
                  </a:cubicBezTo>
                  <a:cubicBezTo>
                    <a:pt x="1481208" y="169318"/>
                    <a:pt x="1485153" y="152134"/>
                    <a:pt x="1492924" y="136818"/>
                  </a:cubicBezTo>
                  <a:cubicBezTo>
                    <a:pt x="1500695" y="121502"/>
                    <a:pt x="1511584" y="109327"/>
                    <a:pt x="1525590" y="100291"/>
                  </a:cubicBezTo>
                  <a:cubicBezTo>
                    <a:pt x="1539595" y="91256"/>
                    <a:pt x="1556009" y="86632"/>
                    <a:pt x="1574832" y="86420"/>
                  </a:cubicBezTo>
                  <a:close/>
                  <a:moveTo>
                    <a:pt x="1178084" y="86420"/>
                  </a:moveTo>
                  <a:cubicBezTo>
                    <a:pt x="1197073" y="86632"/>
                    <a:pt x="1213765" y="91255"/>
                    <a:pt x="1228162" y="100289"/>
                  </a:cubicBezTo>
                  <a:cubicBezTo>
                    <a:pt x="1242558" y="109324"/>
                    <a:pt x="1253813" y="121499"/>
                    <a:pt x="1261926" y="136816"/>
                  </a:cubicBezTo>
                  <a:cubicBezTo>
                    <a:pt x="1270040" y="152133"/>
                    <a:pt x="1274167" y="169320"/>
                    <a:pt x="1274308" y="188379"/>
                  </a:cubicBezTo>
                  <a:cubicBezTo>
                    <a:pt x="1274167" y="207433"/>
                    <a:pt x="1270040" y="224585"/>
                    <a:pt x="1261926" y="239836"/>
                  </a:cubicBezTo>
                  <a:cubicBezTo>
                    <a:pt x="1253813" y="255087"/>
                    <a:pt x="1242558" y="267197"/>
                    <a:pt x="1228162" y="276165"/>
                  </a:cubicBezTo>
                  <a:cubicBezTo>
                    <a:pt x="1213765" y="285134"/>
                    <a:pt x="1197073" y="289721"/>
                    <a:pt x="1178084" y="289928"/>
                  </a:cubicBezTo>
                  <a:cubicBezTo>
                    <a:pt x="1159239" y="289721"/>
                    <a:pt x="1142714" y="285134"/>
                    <a:pt x="1128507" y="276165"/>
                  </a:cubicBezTo>
                  <a:cubicBezTo>
                    <a:pt x="1114300" y="267197"/>
                    <a:pt x="1103212" y="255087"/>
                    <a:pt x="1095242" y="239836"/>
                  </a:cubicBezTo>
                  <a:cubicBezTo>
                    <a:pt x="1087273" y="224585"/>
                    <a:pt x="1083221" y="207433"/>
                    <a:pt x="1083088" y="188379"/>
                  </a:cubicBezTo>
                  <a:cubicBezTo>
                    <a:pt x="1083221" y="169320"/>
                    <a:pt x="1087273" y="152133"/>
                    <a:pt x="1095242" y="136816"/>
                  </a:cubicBezTo>
                  <a:cubicBezTo>
                    <a:pt x="1103212" y="121499"/>
                    <a:pt x="1114300" y="109324"/>
                    <a:pt x="1128507" y="100289"/>
                  </a:cubicBezTo>
                  <a:cubicBezTo>
                    <a:pt x="1142714" y="91255"/>
                    <a:pt x="1159239" y="86632"/>
                    <a:pt x="1178084" y="86420"/>
                  </a:cubicBezTo>
                  <a:close/>
                  <a:moveTo>
                    <a:pt x="768509" y="86420"/>
                  </a:moveTo>
                  <a:cubicBezTo>
                    <a:pt x="787498" y="86632"/>
                    <a:pt x="804190" y="91255"/>
                    <a:pt x="818586" y="100289"/>
                  </a:cubicBezTo>
                  <a:cubicBezTo>
                    <a:pt x="832983" y="109324"/>
                    <a:pt x="844238" y="121499"/>
                    <a:pt x="852351" y="136816"/>
                  </a:cubicBezTo>
                  <a:cubicBezTo>
                    <a:pt x="860465" y="152133"/>
                    <a:pt x="864592" y="169320"/>
                    <a:pt x="864733" y="188379"/>
                  </a:cubicBezTo>
                  <a:cubicBezTo>
                    <a:pt x="864592" y="207433"/>
                    <a:pt x="860465" y="224585"/>
                    <a:pt x="852351" y="239836"/>
                  </a:cubicBezTo>
                  <a:cubicBezTo>
                    <a:pt x="844238" y="255087"/>
                    <a:pt x="832983" y="267197"/>
                    <a:pt x="818587" y="276165"/>
                  </a:cubicBezTo>
                  <a:cubicBezTo>
                    <a:pt x="804190" y="285134"/>
                    <a:pt x="787498" y="289721"/>
                    <a:pt x="768509" y="289928"/>
                  </a:cubicBezTo>
                  <a:cubicBezTo>
                    <a:pt x="749664" y="289721"/>
                    <a:pt x="733139" y="285134"/>
                    <a:pt x="718932" y="276165"/>
                  </a:cubicBezTo>
                  <a:cubicBezTo>
                    <a:pt x="704725" y="267197"/>
                    <a:pt x="693637" y="255087"/>
                    <a:pt x="685667" y="239836"/>
                  </a:cubicBezTo>
                  <a:cubicBezTo>
                    <a:pt x="677698" y="224585"/>
                    <a:pt x="673646" y="207433"/>
                    <a:pt x="673513" y="188379"/>
                  </a:cubicBezTo>
                  <a:cubicBezTo>
                    <a:pt x="673646" y="169320"/>
                    <a:pt x="677698" y="152133"/>
                    <a:pt x="685667" y="136816"/>
                  </a:cubicBezTo>
                  <a:cubicBezTo>
                    <a:pt x="693637" y="121499"/>
                    <a:pt x="704725" y="109324"/>
                    <a:pt x="718932" y="100289"/>
                  </a:cubicBezTo>
                  <a:cubicBezTo>
                    <a:pt x="733139" y="91255"/>
                    <a:pt x="749664" y="86632"/>
                    <a:pt x="768509" y="86420"/>
                  </a:cubicBezTo>
                  <a:close/>
                  <a:moveTo>
                    <a:pt x="566001" y="86420"/>
                  </a:moveTo>
                  <a:cubicBezTo>
                    <a:pt x="584141" y="86607"/>
                    <a:pt x="600183" y="90833"/>
                    <a:pt x="614126" y="99099"/>
                  </a:cubicBezTo>
                  <a:cubicBezTo>
                    <a:pt x="628068" y="107365"/>
                    <a:pt x="639195" y="118551"/>
                    <a:pt x="647506" y="132657"/>
                  </a:cubicBezTo>
                  <a:lnTo>
                    <a:pt x="621703" y="144949"/>
                  </a:lnTo>
                  <a:cubicBezTo>
                    <a:pt x="615721" y="135816"/>
                    <a:pt x="608025" y="128577"/>
                    <a:pt x="598613" y="123234"/>
                  </a:cubicBezTo>
                  <a:cubicBezTo>
                    <a:pt x="589201" y="117890"/>
                    <a:pt x="578331" y="115159"/>
                    <a:pt x="566001" y="115040"/>
                  </a:cubicBezTo>
                  <a:cubicBezTo>
                    <a:pt x="545744" y="115560"/>
                    <a:pt x="529941" y="122713"/>
                    <a:pt x="518592" y="136499"/>
                  </a:cubicBezTo>
                  <a:cubicBezTo>
                    <a:pt x="507244" y="150284"/>
                    <a:pt x="501476" y="167577"/>
                    <a:pt x="501288" y="188379"/>
                  </a:cubicBezTo>
                  <a:cubicBezTo>
                    <a:pt x="501467" y="209147"/>
                    <a:pt x="507252" y="226304"/>
                    <a:pt x="518644" y="239850"/>
                  </a:cubicBezTo>
                  <a:cubicBezTo>
                    <a:pt x="530035" y="253396"/>
                    <a:pt x="545957" y="260413"/>
                    <a:pt x="566410" y="260899"/>
                  </a:cubicBezTo>
                  <a:cubicBezTo>
                    <a:pt x="578544" y="260823"/>
                    <a:pt x="589295" y="258211"/>
                    <a:pt x="598664" y="253064"/>
                  </a:cubicBezTo>
                  <a:cubicBezTo>
                    <a:pt x="608033" y="247916"/>
                    <a:pt x="615713" y="240695"/>
                    <a:pt x="621703" y="231400"/>
                  </a:cubicBezTo>
                  <a:lnTo>
                    <a:pt x="647506" y="244101"/>
                  </a:lnTo>
                  <a:cubicBezTo>
                    <a:pt x="639187" y="258172"/>
                    <a:pt x="628077" y="269221"/>
                    <a:pt x="614177" y="277249"/>
                  </a:cubicBezTo>
                  <a:cubicBezTo>
                    <a:pt x="600277" y="285276"/>
                    <a:pt x="584355" y="289366"/>
                    <a:pt x="566410" y="289518"/>
                  </a:cubicBezTo>
                  <a:cubicBezTo>
                    <a:pt x="547444" y="289309"/>
                    <a:pt x="530863" y="284727"/>
                    <a:pt x="516668" y="275771"/>
                  </a:cubicBezTo>
                  <a:cubicBezTo>
                    <a:pt x="502472" y="266815"/>
                    <a:pt x="491417" y="254741"/>
                    <a:pt x="483502" y="239548"/>
                  </a:cubicBezTo>
                  <a:cubicBezTo>
                    <a:pt x="475586" y="224355"/>
                    <a:pt x="471566" y="207299"/>
                    <a:pt x="471440" y="188379"/>
                  </a:cubicBezTo>
                  <a:cubicBezTo>
                    <a:pt x="471568" y="169320"/>
                    <a:pt x="475584" y="152133"/>
                    <a:pt x="483486" y="136816"/>
                  </a:cubicBezTo>
                  <a:cubicBezTo>
                    <a:pt x="491389" y="121499"/>
                    <a:pt x="502409" y="109324"/>
                    <a:pt x="516546" y="100289"/>
                  </a:cubicBezTo>
                  <a:cubicBezTo>
                    <a:pt x="530684" y="91255"/>
                    <a:pt x="547168" y="86632"/>
                    <a:pt x="566001" y="86420"/>
                  </a:cubicBezTo>
                  <a:close/>
                  <a:moveTo>
                    <a:pt x="0" y="0"/>
                  </a:moveTo>
                  <a:lnTo>
                    <a:pt x="99915" y="0"/>
                  </a:lnTo>
                  <a:cubicBezTo>
                    <a:pt x="128400" y="535"/>
                    <a:pt x="149148" y="7849"/>
                    <a:pt x="162159" y="21942"/>
                  </a:cubicBezTo>
                  <a:cubicBezTo>
                    <a:pt x="175170" y="36035"/>
                    <a:pt x="181580" y="53696"/>
                    <a:pt x="181391" y="74927"/>
                  </a:cubicBezTo>
                  <a:cubicBezTo>
                    <a:pt x="181331" y="86709"/>
                    <a:pt x="178690" y="97465"/>
                    <a:pt x="173468" y="107196"/>
                  </a:cubicBezTo>
                  <a:cubicBezTo>
                    <a:pt x="168245" y="116926"/>
                    <a:pt x="160799" y="125011"/>
                    <a:pt x="151128" y="131453"/>
                  </a:cubicBezTo>
                  <a:cubicBezTo>
                    <a:pt x="165965" y="138335"/>
                    <a:pt x="177423" y="147886"/>
                    <a:pt x="185503" y="160105"/>
                  </a:cubicBezTo>
                  <a:cubicBezTo>
                    <a:pt x="193582" y="172325"/>
                    <a:pt x="197672" y="186391"/>
                    <a:pt x="197774" y="202304"/>
                  </a:cubicBezTo>
                  <a:cubicBezTo>
                    <a:pt x="197904" y="225897"/>
                    <a:pt x="190590" y="245692"/>
                    <a:pt x="175831" y="261688"/>
                  </a:cubicBezTo>
                  <a:cubicBezTo>
                    <a:pt x="161073" y="277684"/>
                    <a:pt x="138089" y="286005"/>
                    <a:pt x="106881" y="286651"/>
                  </a:cubicBezTo>
                  <a:lnTo>
                    <a:pt x="0" y="286651"/>
                  </a:lnTo>
                  <a:lnTo>
                    <a:pt x="0" y="120415"/>
                  </a:lnTo>
                  <a:lnTo>
                    <a:pt x="94998" y="120415"/>
                  </a:lnTo>
                  <a:cubicBezTo>
                    <a:pt x="115016" y="120082"/>
                    <a:pt x="129170" y="115626"/>
                    <a:pt x="137459" y="107045"/>
                  </a:cubicBezTo>
                  <a:cubicBezTo>
                    <a:pt x="145748" y="98465"/>
                    <a:pt x="149760" y="87759"/>
                    <a:pt x="149495" y="74927"/>
                  </a:cubicBezTo>
                  <a:cubicBezTo>
                    <a:pt x="149879" y="62095"/>
                    <a:pt x="146345" y="51388"/>
                    <a:pt x="138893" y="42808"/>
                  </a:cubicBezTo>
                  <a:cubicBezTo>
                    <a:pt x="131440" y="34228"/>
                    <a:pt x="117765" y="29771"/>
                    <a:pt x="97866" y="29438"/>
                  </a:cubicBezTo>
                  <a:lnTo>
                    <a:pt x="0" y="29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67345A83-8A2D-48F5-84D8-7C72398503ED}"/>
              </a:ext>
            </a:extLst>
          </p:cNvPr>
          <p:cNvGrpSpPr/>
          <p:nvPr/>
        </p:nvGrpSpPr>
        <p:grpSpPr>
          <a:xfrm>
            <a:off x="794348" y="1583983"/>
            <a:ext cx="1324301" cy="1415109"/>
            <a:chOff x="794348" y="1551321"/>
            <a:chExt cx="1497487" cy="1600171"/>
          </a:xfrm>
        </p:grpSpPr>
        <p:sp>
          <p:nvSpPr>
            <p:cNvPr id="119" name="Пятиугольник 211">
              <a:extLst>
                <a:ext uri="{FF2B5EF4-FFF2-40B4-BE49-F238E27FC236}">
                  <a16:creationId xmlns:a16="http://schemas.microsoft.com/office/drawing/2014/main" id="{11B4F3D0-AAA6-49D1-BA0F-7C2AE5C3E642}"/>
                </a:ext>
              </a:extLst>
            </p:cNvPr>
            <p:cNvSpPr/>
            <p:nvPr/>
          </p:nvSpPr>
          <p:spPr>
            <a:xfrm>
              <a:off x="794348" y="1551321"/>
              <a:ext cx="1497487" cy="1600171"/>
            </a:xfrm>
            <a:prstGeom prst="snip1Rect">
              <a:avLst/>
            </a:prstGeom>
            <a:solidFill>
              <a:srgbClr val="01C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47" name="Group 155">
              <a:extLst>
                <a:ext uri="{FF2B5EF4-FFF2-40B4-BE49-F238E27FC236}">
                  <a16:creationId xmlns:a16="http://schemas.microsoft.com/office/drawing/2014/main" id="{C0C5BC7A-E9F0-4C6D-8FE8-3B3065F49707}"/>
                </a:ext>
              </a:extLst>
            </p:cNvPr>
            <p:cNvGrpSpPr/>
            <p:nvPr/>
          </p:nvGrpSpPr>
          <p:grpSpPr>
            <a:xfrm>
              <a:off x="1152760" y="1846730"/>
              <a:ext cx="780662" cy="688016"/>
              <a:chOff x="5003800" y="2143125"/>
              <a:chExt cx="815975" cy="719138"/>
            </a:xfrm>
            <a:solidFill>
              <a:schemeClr val="bg2"/>
            </a:solidFill>
          </p:grpSpPr>
          <p:sp>
            <p:nvSpPr>
              <p:cNvPr id="148" name="Freeform 121">
                <a:extLst>
                  <a:ext uri="{FF2B5EF4-FFF2-40B4-BE49-F238E27FC236}">
                    <a16:creationId xmlns:a16="http://schemas.microsoft.com/office/drawing/2014/main" id="{30A171F0-D4FF-4E02-A281-B11BC34CA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813" y="2265363"/>
                <a:ext cx="107950" cy="26988"/>
              </a:xfrm>
              <a:custGeom>
                <a:avLst/>
                <a:gdLst>
                  <a:gd name="T0" fmla="*/ 35 w 274"/>
                  <a:gd name="T1" fmla="*/ 68 h 68"/>
                  <a:gd name="T2" fmla="*/ 239 w 274"/>
                  <a:gd name="T3" fmla="*/ 68 h 68"/>
                  <a:gd name="T4" fmla="*/ 274 w 274"/>
                  <a:gd name="T5" fmla="*/ 34 h 68"/>
                  <a:gd name="T6" fmla="*/ 239 w 274"/>
                  <a:gd name="T7" fmla="*/ 0 h 68"/>
                  <a:gd name="T8" fmla="*/ 35 w 274"/>
                  <a:gd name="T9" fmla="*/ 0 h 68"/>
                  <a:gd name="T10" fmla="*/ 0 w 274"/>
                  <a:gd name="T11" fmla="*/ 34 h 68"/>
                  <a:gd name="T12" fmla="*/ 35 w 274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68">
                    <a:moveTo>
                      <a:pt x="35" y="68"/>
                    </a:moveTo>
                    <a:cubicBezTo>
                      <a:pt x="239" y="68"/>
                      <a:pt x="239" y="68"/>
                      <a:pt x="239" y="68"/>
                    </a:cubicBezTo>
                    <a:cubicBezTo>
                      <a:pt x="258" y="68"/>
                      <a:pt x="274" y="53"/>
                      <a:pt x="274" y="34"/>
                    </a:cubicBezTo>
                    <a:cubicBezTo>
                      <a:pt x="274" y="15"/>
                      <a:pt x="258" y="0"/>
                      <a:pt x="23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3"/>
                      <a:pt x="16" y="68"/>
                      <a:pt x="35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54" name="Freeform 122">
                <a:extLst>
                  <a:ext uri="{FF2B5EF4-FFF2-40B4-BE49-F238E27FC236}">
                    <a16:creationId xmlns:a16="http://schemas.microsoft.com/office/drawing/2014/main" id="{A40F48C9-6340-44C3-8A2A-4D56D3E6D7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3800" y="2143125"/>
                <a:ext cx="815975" cy="719138"/>
              </a:xfrm>
              <a:custGeom>
                <a:avLst/>
                <a:gdLst>
                  <a:gd name="T0" fmla="*/ 171 w 2048"/>
                  <a:gd name="T1" fmla="*/ 1810 h 1810"/>
                  <a:gd name="T2" fmla="*/ 1877 w 2048"/>
                  <a:gd name="T3" fmla="*/ 1810 h 1810"/>
                  <a:gd name="T4" fmla="*/ 2048 w 2048"/>
                  <a:gd name="T5" fmla="*/ 1639 h 1810"/>
                  <a:gd name="T6" fmla="*/ 2048 w 2048"/>
                  <a:gd name="T7" fmla="*/ 342 h 1810"/>
                  <a:gd name="T8" fmla="*/ 1877 w 2048"/>
                  <a:gd name="T9" fmla="*/ 171 h 1810"/>
                  <a:gd name="T10" fmla="*/ 1840 w 2048"/>
                  <a:gd name="T11" fmla="*/ 171 h 1810"/>
                  <a:gd name="T12" fmla="*/ 1638 w 2048"/>
                  <a:gd name="T13" fmla="*/ 0 h 1810"/>
                  <a:gd name="T14" fmla="*/ 1092 w 2048"/>
                  <a:gd name="T15" fmla="*/ 0 h 1810"/>
                  <a:gd name="T16" fmla="*/ 891 w 2048"/>
                  <a:gd name="T17" fmla="*/ 171 h 1810"/>
                  <a:gd name="T18" fmla="*/ 171 w 2048"/>
                  <a:gd name="T19" fmla="*/ 171 h 1810"/>
                  <a:gd name="T20" fmla="*/ 0 w 2048"/>
                  <a:gd name="T21" fmla="*/ 342 h 1810"/>
                  <a:gd name="T22" fmla="*/ 0 w 2048"/>
                  <a:gd name="T23" fmla="*/ 1639 h 1810"/>
                  <a:gd name="T24" fmla="*/ 171 w 2048"/>
                  <a:gd name="T25" fmla="*/ 1810 h 1810"/>
                  <a:gd name="T26" fmla="*/ 1877 w 2048"/>
                  <a:gd name="T27" fmla="*/ 1741 h 1810"/>
                  <a:gd name="T28" fmla="*/ 171 w 2048"/>
                  <a:gd name="T29" fmla="*/ 1741 h 1810"/>
                  <a:gd name="T30" fmla="*/ 68 w 2048"/>
                  <a:gd name="T31" fmla="*/ 1639 h 1810"/>
                  <a:gd name="T32" fmla="*/ 68 w 2048"/>
                  <a:gd name="T33" fmla="*/ 512 h 1810"/>
                  <a:gd name="T34" fmla="*/ 1229 w 2048"/>
                  <a:gd name="T35" fmla="*/ 512 h 1810"/>
                  <a:gd name="T36" fmla="*/ 1229 w 2048"/>
                  <a:gd name="T37" fmla="*/ 1536 h 1810"/>
                  <a:gd name="T38" fmla="*/ 1269 w 2048"/>
                  <a:gd name="T39" fmla="*/ 1598 h 1810"/>
                  <a:gd name="T40" fmla="*/ 1342 w 2048"/>
                  <a:gd name="T41" fmla="*/ 1588 h 1810"/>
                  <a:gd name="T42" fmla="*/ 1343 w 2048"/>
                  <a:gd name="T43" fmla="*/ 1587 h 1810"/>
                  <a:gd name="T44" fmla="*/ 1535 w 2048"/>
                  <a:gd name="T45" fmla="*/ 1399 h 1810"/>
                  <a:gd name="T46" fmla="*/ 1730 w 2048"/>
                  <a:gd name="T47" fmla="*/ 1588 h 1810"/>
                  <a:gd name="T48" fmla="*/ 1775 w 2048"/>
                  <a:gd name="T49" fmla="*/ 1605 h 1810"/>
                  <a:gd name="T50" fmla="*/ 1803 w 2048"/>
                  <a:gd name="T51" fmla="*/ 1599 h 1810"/>
                  <a:gd name="T52" fmla="*/ 1843 w 2048"/>
                  <a:gd name="T53" fmla="*/ 1536 h 1810"/>
                  <a:gd name="T54" fmla="*/ 1843 w 2048"/>
                  <a:gd name="T55" fmla="*/ 512 h 1810"/>
                  <a:gd name="T56" fmla="*/ 1980 w 2048"/>
                  <a:gd name="T57" fmla="*/ 512 h 1810"/>
                  <a:gd name="T58" fmla="*/ 1980 w 2048"/>
                  <a:gd name="T59" fmla="*/ 1639 h 1810"/>
                  <a:gd name="T60" fmla="*/ 1877 w 2048"/>
                  <a:gd name="T61" fmla="*/ 1741 h 1810"/>
                  <a:gd name="T62" fmla="*/ 1980 w 2048"/>
                  <a:gd name="T63" fmla="*/ 342 h 1810"/>
                  <a:gd name="T64" fmla="*/ 1980 w 2048"/>
                  <a:gd name="T65" fmla="*/ 444 h 1810"/>
                  <a:gd name="T66" fmla="*/ 1843 w 2048"/>
                  <a:gd name="T67" fmla="*/ 444 h 1810"/>
                  <a:gd name="T68" fmla="*/ 1843 w 2048"/>
                  <a:gd name="T69" fmla="*/ 239 h 1810"/>
                  <a:gd name="T70" fmla="*/ 1877 w 2048"/>
                  <a:gd name="T71" fmla="*/ 239 h 1810"/>
                  <a:gd name="T72" fmla="*/ 1980 w 2048"/>
                  <a:gd name="T73" fmla="*/ 342 h 1810"/>
                  <a:gd name="T74" fmla="*/ 1638 w 2048"/>
                  <a:gd name="T75" fmla="*/ 69 h 1810"/>
                  <a:gd name="T76" fmla="*/ 1775 w 2048"/>
                  <a:gd name="T77" fmla="*/ 205 h 1810"/>
                  <a:gd name="T78" fmla="*/ 1775 w 2048"/>
                  <a:gd name="T79" fmla="*/ 477 h 1810"/>
                  <a:gd name="T80" fmla="*/ 1775 w 2048"/>
                  <a:gd name="T81" fmla="*/ 478 h 1810"/>
                  <a:gd name="T82" fmla="*/ 1775 w 2048"/>
                  <a:gd name="T83" fmla="*/ 480 h 1810"/>
                  <a:gd name="T84" fmla="*/ 1776 w 2048"/>
                  <a:gd name="T85" fmla="*/ 1538 h 1810"/>
                  <a:gd name="T86" fmla="*/ 1581 w 2048"/>
                  <a:gd name="T87" fmla="*/ 1349 h 1810"/>
                  <a:gd name="T88" fmla="*/ 1537 w 2048"/>
                  <a:gd name="T89" fmla="*/ 1332 h 1810"/>
                  <a:gd name="T90" fmla="*/ 1490 w 2048"/>
                  <a:gd name="T91" fmla="*/ 1350 h 1810"/>
                  <a:gd name="T92" fmla="*/ 1297 w 2048"/>
                  <a:gd name="T93" fmla="*/ 1536 h 1810"/>
                  <a:gd name="T94" fmla="*/ 1297 w 2048"/>
                  <a:gd name="T95" fmla="*/ 205 h 1810"/>
                  <a:gd name="T96" fmla="*/ 1245 w 2048"/>
                  <a:gd name="T97" fmla="*/ 69 h 1810"/>
                  <a:gd name="T98" fmla="*/ 1638 w 2048"/>
                  <a:gd name="T99" fmla="*/ 69 h 1810"/>
                  <a:gd name="T100" fmla="*/ 1092 w 2048"/>
                  <a:gd name="T101" fmla="*/ 69 h 1810"/>
                  <a:gd name="T102" fmla="*/ 1224 w 2048"/>
                  <a:gd name="T103" fmla="*/ 171 h 1810"/>
                  <a:gd name="T104" fmla="*/ 961 w 2048"/>
                  <a:gd name="T105" fmla="*/ 171 h 1810"/>
                  <a:gd name="T106" fmla="*/ 1092 w 2048"/>
                  <a:gd name="T107" fmla="*/ 69 h 1810"/>
                  <a:gd name="T108" fmla="*/ 171 w 2048"/>
                  <a:gd name="T109" fmla="*/ 239 h 1810"/>
                  <a:gd name="T110" fmla="*/ 1229 w 2048"/>
                  <a:gd name="T111" fmla="*/ 239 h 1810"/>
                  <a:gd name="T112" fmla="*/ 1229 w 2048"/>
                  <a:gd name="T113" fmla="*/ 444 h 1810"/>
                  <a:gd name="T114" fmla="*/ 68 w 2048"/>
                  <a:gd name="T115" fmla="*/ 444 h 1810"/>
                  <a:gd name="T116" fmla="*/ 68 w 2048"/>
                  <a:gd name="T117" fmla="*/ 342 h 1810"/>
                  <a:gd name="T118" fmla="*/ 171 w 2048"/>
                  <a:gd name="T119" fmla="*/ 239 h 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8" h="1810">
                    <a:moveTo>
                      <a:pt x="171" y="1810"/>
                    </a:moveTo>
                    <a:cubicBezTo>
                      <a:pt x="1877" y="1810"/>
                      <a:pt x="1877" y="1810"/>
                      <a:pt x="1877" y="1810"/>
                    </a:cubicBezTo>
                    <a:cubicBezTo>
                      <a:pt x="1972" y="1809"/>
                      <a:pt x="2048" y="1733"/>
                      <a:pt x="2048" y="1639"/>
                    </a:cubicBezTo>
                    <a:cubicBezTo>
                      <a:pt x="2048" y="342"/>
                      <a:pt x="2048" y="342"/>
                      <a:pt x="2048" y="342"/>
                    </a:cubicBezTo>
                    <a:cubicBezTo>
                      <a:pt x="2048" y="248"/>
                      <a:pt x="1972" y="171"/>
                      <a:pt x="1877" y="171"/>
                    </a:cubicBezTo>
                    <a:cubicBezTo>
                      <a:pt x="1840" y="171"/>
                      <a:pt x="1840" y="171"/>
                      <a:pt x="1840" y="171"/>
                    </a:cubicBezTo>
                    <a:cubicBezTo>
                      <a:pt x="1823" y="73"/>
                      <a:pt x="1738" y="1"/>
                      <a:pt x="1638" y="0"/>
                    </a:cubicBezTo>
                    <a:cubicBezTo>
                      <a:pt x="1092" y="0"/>
                      <a:pt x="1092" y="0"/>
                      <a:pt x="1092" y="0"/>
                    </a:cubicBezTo>
                    <a:cubicBezTo>
                      <a:pt x="992" y="1"/>
                      <a:pt x="907" y="73"/>
                      <a:pt x="891" y="171"/>
                    </a:cubicBezTo>
                    <a:cubicBezTo>
                      <a:pt x="171" y="171"/>
                      <a:pt x="171" y="171"/>
                      <a:pt x="171" y="171"/>
                    </a:cubicBezTo>
                    <a:cubicBezTo>
                      <a:pt x="76" y="171"/>
                      <a:pt x="0" y="248"/>
                      <a:pt x="0" y="342"/>
                    </a:cubicBezTo>
                    <a:cubicBezTo>
                      <a:pt x="0" y="1639"/>
                      <a:pt x="0" y="1639"/>
                      <a:pt x="0" y="1639"/>
                    </a:cubicBezTo>
                    <a:cubicBezTo>
                      <a:pt x="0" y="1733"/>
                      <a:pt x="76" y="1809"/>
                      <a:pt x="171" y="1810"/>
                    </a:cubicBezTo>
                    <a:close/>
                    <a:moveTo>
                      <a:pt x="1877" y="1741"/>
                    </a:moveTo>
                    <a:cubicBezTo>
                      <a:pt x="171" y="1741"/>
                      <a:pt x="171" y="1741"/>
                      <a:pt x="171" y="1741"/>
                    </a:cubicBezTo>
                    <a:cubicBezTo>
                      <a:pt x="114" y="1741"/>
                      <a:pt x="68" y="1695"/>
                      <a:pt x="68" y="1639"/>
                    </a:cubicBezTo>
                    <a:cubicBezTo>
                      <a:pt x="68" y="512"/>
                      <a:pt x="68" y="512"/>
                      <a:pt x="68" y="512"/>
                    </a:cubicBezTo>
                    <a:cubicBezTo>
                      <a:pt x="1229" y="512"/>
                      <a:pt x="1229" y="512"/>
                      <a:pt x="1229" y="512"/>
                    </a:cubicBezTo>
                    <a:cubicBezTo>
                      <a:pt x="1229" y="1536"/>
                      <a:pt x="1229" y="1536"/>
                      <a:pt x="1229" y="1536"/>
                    </a:cubicBezTo>
                    <a:cubicBezTo>
                      <a:pt x="1229" y="1563"/>
                      <a:pt x="1245" y="1587"/>
                      <a:pt x="1269" y="1598"/>
                    </a:cubicBezTo>
                    <a:cubicBezTo>
                      <a:pt x="1293" y="1610"/>
                      <a:pt x="1322" y="1605"/>
                      <a:pt x="1342" y="1588"/>
                    </a:cubicBezTo>
                    <a:cubicBezTo>
                      <a:pt x="1343" y="1587"/>
                      <a:pt x="1343" y="1587"/>
                      <a:pt x="1343" y="1587"/>
                    </a:cubicBezTo>
                    <a:cubicBezTo>
                      <a:pt x="1535" y="1399"/>
                      <a:pt x="1535" y="1399"/>
                      <a:pt x="1535" y="1399"/>
                    </a:cubicBezTo>
                    <a:cubicBezTo>
                      <a:pt x="1730" y="1588"/>
                      <a:pt x="1730" y="1588"/>
                      <a:pt x="1730" y="1588"/>
                    </a:cubicBezTo>
                    <a:cubicBezTo>
                      <a:pt x="1742" y="1599"/>
                      <a:pt x="1758" y="1605"/>
                      <a:pt x="1775" y="1605"/>
                    </a:cubicBezTo>
                    <a:cubicBezTo>
                      <a:pt x="1785" y="1605"/>
                      <a:pt x="1794" y="1603"/>
                      <a:pt x="1803" y="1599"/>
                    </a:cubicBezTo>
                    <a:cubicBezTo>
                      <a:pt x="1828" y="1588"/>
                      <a:pt x="1843" y="1563"/>
                      <a:pt x="1843" y="1536"/>
                    </a:cubicBezTo>
                    <a:cubicBezTo>
                      <a:pt x="1843" y="512"/>
                      <a:pt x="1843" y="512"/>
                      <a:pt x="1843" y="512"/>
                    </a:cubicBezTo>
                    <a:cubicBezTo>
                      <a:pt x="1980" y="512"/>
                      <a:pt x="1980" y="512"/>
                      <a:pt x="1980" y="512"/>
                    </a:cubicBezTo>
                    <a:cubicBezTo>
                      <a:pt x="1980" y="1639"/>
                      <a:pt x="1980" y="1639"/>
                      <a:pt x="1980" y="1639"/>
                    </a:cubicBezTo>
                    <a:cubicBezTo>
                      <a:pt x="1980" y="1695"/>
                      <a:pt x="1934" y="1741"/>
                      <a:pt x="1877" y="1741"/>
                    </a:cubicBezTo>
                    <a:close/>
                    <a:moveTo>
                      <a:pt x="1980" y="342"/>
                    </a:moveTo>
                    <a:cubicBezTo>
                      <a:pt x="1980" y="444"/>
                      <a:pt x="1980" y="444"/>
                      <a:pt x="1980" y="444"/>
                    </a:cubicBezTo>
                    <a:cubicBezTo>
                      <a:pt x="1843" y="444"/>
                      <a:pt x="1843" y="444"/>
                      <a:pt x="1843" y="444"/>
                    </a:cubicBezTo>
                    <a:cubicBezTo>
                      <a:pt x="1843" y="239"/>
                      <a:pt x="1843" y="239"/>
                      <a:pt x="1843" y="239"/>
                    </a:cubicBezTo>
                    <a:cubicBezTo>
                      <a:pt x="1877" y="239"/>
                      <a:pt x="1877" y="239"/>
                      <a:pt x="1877" y="239"/>
                    </a:cubicBezTo>
                    <a:cubicBezTo>
                      <a:pt x="1934" y="239"/>
                      <a:pt x="1980" y="285"/>
                      <a:pt x="1980" y="342"/>
                    </a:cubicBezTo>
                    <a:close/>
                    <a:moveTo>
                      <a:pt x="1638" y="69"/>
                    </a:moveTo>
                    <a:cubicBezTo>
                      <a:pt x="1714" y="69"/>
                      <a:pt x="1775" y="130"/>
                      <a:pt x="1775" y="205"/>
                    </a:cubicBezTo>
                    <a:cubicBezTo>
                      <a:pt x="1775" y="477"/>
                      <a:pt x="1775" y="477"/>
                      <a:pt x="1775" y="477"/>
                    </a:cubicBezTo>
                    <a:cubicBezTo>
                      <a:pt x="1775" y="478"/>
                      <a:pt x="1775" y="478"/>
                      <a:pt x="1775" y="478"/>
                    </a:cubicBezTo>
                    <a:cubicBezTo>
                      <a:pt x="1775" y="479"/>
                      <a:pt x="1775" y="479"/>
                      <a:pt x="1775" y="480"/>
                    </a:cubicBezTo>
                    <a:cubicBezTo>
                      <a:pt x="1776" y="1538"/>
                      <a:pt x="1776" y="1538"/>
                      <a:pt x="1776" y="1538"/>
                    </a:cubicBezTo>
                    <a:cubicBezTo>
                      <a:pt x="1581" y="1349"/>
                      <a:pt x="1581" y="1349"/>
                      <a:pt x="1581" y="1349"/>
                    </a:cubicBezTo>
                    <a:cubicBezTo>
                      <a:pt x="1569" y="1338"/>
                      <a:pt x="1553" y="1332"/>
                      <a:pt x="1537" y="1332"/>
                    </a:cubicBezTo>
                    <a:cubicBezTo>
                      <a:pt x="1519" y="1332"/>
                      <a:pt x="1503" y="1338"/>
                      <a:pt x="1490" y="1350"/>
                    </a:cubicBezTo>
                    <a:cubicBezTo>
                      <a:pt x="1297" y="1536"/>
                      <a:pt x="1297" y="1536"/>
                      <a:pt x="1297" y="1536"/>
                    </a:cubicBezTo>
                    <a:cubicBezTo>
                      <a:pt x="1297" y="205"/>
                      <a:pt x="1297" y="205"/>
                      <a:pt x="1297" y="205"/>
                    </a:cubicBezTo>
                    <a:cubicBezTo>
                      <a:pt x="1297" y="155"/>
                      <a:pt x="1278" y="106"/>
                      <a:pt x="1245" y="69"/>
                    </a:cubicBezTo>
                    <a:lnTo>
                      <a:pt x="1638" y="69"/>
                    </a:lnTo>
                    <a:close/>
                    <a:moveTo>
                      <a:pt x="1092" y="69"/>
                    </a:moveTo>
                    <a:cubicBezTo>
                      <a:pt x="1154" y="69"/>
                      <a:pt x="1208" y="111"/>
                      <a:pt x="1224" y="171"/>
                    </a:cubicBezTo>
                    <a:cubicBezTo>
                      <a:pt x="961" y="171"/>
                      <a:pt x="961" y="171"/>
                      <a:pt x="961" y="171"/>
                    </a:cubicBezTo>
                    <a:cubicBezTo>
                      <a:pt x="976" y="111"/>
                      <a:pt x="1030" y="69"/>
                      <a:pt x="1092" y="69"/>
                    </a:cubicBezTo>
                    <a:close/>
                    <a:moveTo>
                      <a:pt x="171" y="239"/>
                    </a:moveTo>
                    <a:cubicBezTo>
                      <a:pt x="1229" y="239"/>
                      <a:pt x="1229" y="239"/>
                      <a:pt x="1229" y="239"/>
                    </a:cubicBezTo>
                    <a:cubicBezTo>
                      <a:pt x="1229" y="444"/>
                      <a:pt x="1229" y="444"/>
                      <a:pt x="1229" y="444"/>
                    </a:cubicBezTo>
                    <a:cubicBezTo>
                      <a:pt x="68" y="444"/>
                      <a:pt x="68" y="444"/>
                      <a:pt x="68" y="444"/>
                    </a:cubicBezTo>
                    <a:cubicBezTo>
                      <a:pt x="68" y="342"/>
                      <a:pt x="68" y="342"/>
                      <a:pt x="68" y="342"/>
                    </a:cubicBezTo>
                    <a:cubicBezTo>
                      <a:pt x="68" y="285"/>
                      <a:pt x="114" y="239"/>
                      <a:pt x="171" y="2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63" name="Oval 123">
                <a:extLst>
                  <a:ext uri="{FF2B5EF4-FFF2-40B4-BE49-F238E27FC236}">
                    <a16:creationId xmlns:a16="http://schemas.microsoft.com/office/drawing/2014/main" id="{EC35A008-99E5-4A00-AE61-C5109CF4E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775" y="2265363"/>
                <a:ext cx="26988" cy="269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64" name="Oval 124">
                <a:extLst>
                  <a:ext uri="{FF2B5EF4-FFF2-40B4-BE49-F238E27FC236}">
                    <a16:creationId xmlns:a16="http://schemas.microsoft.com/office/drawing/2014/main" id="{3AC76800-CFBC-49FB-A7EC-0D818FBD9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750" y="2265363"/>
                <a:ext cx="28575" cy="269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65" name="Oval 125">
                <a:extLst>
                  <a:ext uri="{FF2B5EF4-FFF2-40B4-BE49-F238E27FC236}">
                    <a16:creationId xmlns:a16="http://schemas.microsoft.com/office/drawing/2014/main" id="{97BD3A75-99DF-45CF-8FDA-1B90D0676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7313" y="2265363"/>
                <a:ext cx="26988" cy="269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66" name="Freeform 126">
                <a:extLst>
                  <a:ext uri="{FF2B5EF4-FFF2-40B4-BE49-F238E27FC236}">
                    <a16:creationId xmlns:a16="http://schemas.microsoft.com/office/drawing/2014/main" id="{8367BBC5-7FE3-40D0-BD3B-CA7A43119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775" y="2387600"/>
                <a:ext cx="53975" cy="26988"/>
              </a:xfrm>
              <a:custGeom>
                <a:avLst/>
                <a:gdLst>
                  <a:gd name="T0" fmla="*/ 34 w 136"/>
                  <a:gd name="T1" fmla="*/ 68 h 68"/>
                  <a:gd name="T2" fmla="*/ 102 w 136"/>
                  <a:gd name="T3" fmla="*/ 68 h 68"/>
                  <a:gd name="T4" fmla="*/ 136 w 136"/>
                  <a:gd name="T5" fmla="*/ 34 h 68"/>
                  <a:gd name="T6" fmla="*/ 102 w 136"/>
                  <a:gd name="T7" fmla="*/ 0 h 68"/>
                  <a:gd name="T8" fmla="*/ 34 w 136"/>
                  <a:gd name="T9" fmla="*/ 0 h 68"/>
                  <a:gd name="T10" fmla="*/ 0 w 136"/>
                  <a:gd name="T11" fmla="*/ 34 h 68"/>
                  <a:gd name="T12" fmla="*/ 34 w 136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68">
                    <a:moveTo>
                      <a:pt x="34" y="68"/>
                    </a:moveTo>
                    <a:cubicBezTo>
                      <a:pt x="102" y="68"/>
                      <a:pt x="102" y="68"/>
                      <a:pt x="102" y="68"/>
                    </a:cubicBezTo>
                    <a:cubicBezTo>
                      <a:pt x="121" y="68"/>
                      <a:pt x="136" y="53"/>
                      <a:pt x="136" y="34"/>
                    </a:cubicBezTo>
                    <a:cubicBezTo>
                      <a:pt x="136" y="15"/>
                      <a:pt x="121" y="0"/>
                      <a:pt x="10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67" name="Freeform 127">
                <a:extLst>
                  <a:ext uri="{FF2B5EF4-FFF2-40B4-BE49-F238E27FC236}">
                    <a16:creationId xmlns:a16="http://schemas.microsoft.com/office/drawing/2014/main" id="{BC72D0EA-887A-47AA-A8AB-4E3061348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0325" y="2387600"/>
                <a:ext cx="149225" cy="26988"/>
              </a:xfrm>
              <a:custGeom>
                <a:avLst/>
                <a:gdLst>
                  <a:gd name="T0" fmla="*/ 34 w 376"/>
                  <a:gd name="T1" fmla="*/ 68 h 68"/>
                  <a:gd name="T2" fmla="*/ 342 w 376"/>
                  <a:gd name="T3" fmla="*/ 68 h 68"/>
                  <a:gd name="T4" fmla="*/ 376 w 376"/>
                  <a:gd name="T5" fmla="*/ 34 h 68"/>
                  <a:gd name="T6" fmla="*/ 342 w 376"/>
                  <a:gd name="T7" fmla="*/ 0 h 68"/>
                  <a:gd name="T8" fmla="*/ 34 w 376"/>
                  <a:gd name="T9" fmla="*/ 0 h 68"/>
                  <a:gd name="T10" fmla="*/ 0 w 376"/>
                  <a:gd name="T11" fmla="*/ 34 h 68"/>
                  <a:gd name="T12" fmla="*/ 34 w 376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68">
                    <a:moveTo>
                      <a:pt x="34" y="68"/>
                    </a:moveTo>
                    <a:cubicBezTo>
                      <a:pt x="342" y="68"/>
                      <a:pt x="342" y="68"/>
                      <a:pt x="342" y="68"/>
                    </a:cubicBezTo>
                    <a:cubicBezTo>
                      <a:pt x="361" y="68"/>
                      <a:pt x="376" y="53"/>
                      <a:pt x="376" y="34"/>
                    </a:cubicBezTo>
                    <a:cubicBezTo>
                      <a:pt x="376" y="15"/>
                      <a:pt x="361" y="0"/>
                      <a:pt x="34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3"/>
                      <a:pt x="16" y="68"/>
                      <a:pt x="3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68" name="Freeform 128">
                <a:extLst>
                  <a:ext uri="{FF2B5EF4-FFF2-40B4-BE49-F238E27FC236}">
                    <a16:creationId xmlns:a16="http://schemas.microsoft.com/office/drawing/2014/main" id="{B54D7055-362B-4336-A14F-0CE368F8C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538" y="2387600"/>
                <a:ext cx="149225" cy="26988"/>
              </a:xfrm>
              <a:custGeom>
                <a:avLst/>
                <a:gdLst>
                  <a:gd name="T0" fmla="*/ 341 w 376"/>
                  <a:gd name="T1" fmla="*/ 0 h 68"/>
                  <a:gd name="T2" fmla="*/ 34 w 376"/>
                  <a:gd name="T3" fmla="*/ 0 h 68"/>
                  <a:gd name="T4" fmla="*/ 0 w 376"/>
                  <a:gd name="T5" fmla="*/ 34 h 68"/>
                  <a:gd name="T6" fmla="*/ 34 w 376"/>
                  <a:gd name="T7" fmla="*/ 68 h 68"/>
                  <a:gd name="T8" fmla="*/ 341 w 376"/>
                  <a:gd name="T9" fmla="*/ 68 h 68"/>
                  <a:gd name="T10" fmla="*/ 376 w 376"/>
                  <a:gd name="T11" fmla="*/ 34 h 68"/>
                  <a:gd name="T12" fmla="*/ 341 w 376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68">
                    <a:moveTo>
                      <a:pt x="341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341" y="68"/>
                      <a:pt x="341" y="68"/>
                      <a:pt x="341" y="68"/>
                    </a:cubicBezTo>
                    <a:cubicBezTo>
                      <a:pt x="360" y="68"/>
                      <a:pt x="376" y="53"/>
                      <a:pt x="376" y="34"/>
                    </a:cubicBezTo>
                    <a:cubicBezTo>
                      <a:pt x="376" y="15"/>
                      <a:pt x="360" y="0"/>
                      <a:pt x="3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69" name="Freeform 129">
                <a:extLst>
                  <a:ext uri="{FF2B5EF4-FFF2-40B4-BE49-F238E27FC236}">
                    <a16:creationId xmlns:a16="http://schemas.microsoft.com/office/drawing/2014/main" id="{419369D2-7F9C-4798-8979-4427E0006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1288" y="2441575"/>
                <a:ext cx="53975" cy="26988"/>
              </a:xfrm>
              <a:custGeom>
                <a:avLst/>
                <a:gdLst>
                  <a:gd name="T0" fmla="*/ 34 w 137"/>
                  <a:gd name="T1" fmla="*/ 0 h 69"/>
                  <a:gd name="T2" fmla="*/ 0 w 137"/>
                  <a:gd name="T3" fmla="*/ 35 h 69"/>
                  <a:gd name="T4" fmla="*/ 34 w 137"/>
                  <a:gd name="T5" fmla="*/ 69 h 69"/>
                  <a:gd name="T6" fmla="*/ 103 w 137"/>
                  <a:gd name="T7" fmla="*/ 69 h 69"/>
                  <a:gd name="T8" fmla="*/ 137 w 137"/>
                  <a:gd name="T9" fmla="*/ 35 h 69"/>
                  <a:gd name="T10" fmla="*/ 103 w 137"/>
                  <a:gd name="T11" fmla="*/ 0 h 69"/>
                  <a:gd name="T12" fmla="*/ 34 w 137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69">
                    <a:moveTo>
                      <a:pt x="34" y="0"/>
                    </a:moveTo>
                    <a:cubicBezTo>
                      <a:pt x="15" y="0"/>
                      <a:pt x="0" y="16"/>
                      <a:pt x="0" y="35"/>
                    </a:cubicBezTo>
                    <a:cubicBezTo>
                      <a:pt x="0" y="53"/>
                      <a:pt x="15" y="69"/>
                      <a:pt x="34" y="69"/>
                    </a:cubicBezTo>
                    <a:cubicBezTo>
                      <a:pt x="103" y="69"/>
                      <a:pt x="103" y="69"/>
                      <a:pt x="103" y="69"/>
                    </a:cubicBezTo>
                    <a:cubicBezTo>
                      <a:pt x="121" y="69"/>
                      <a:pt x="137" y="53"/>
                      <a:pt x="137" y="35"/>
                    </a:cubicBezTo>
                    <a:cubicBezTo>
                      <a:pt x="137" y="16"/>
                      <a:pt x="121" y="0"/>
                      <a:pt x="103" y="0"/>
                    </a:cubicBezTo>
                    <a:lnTo>
                      <a:pt x="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0" name="Freeform 130">
                <a:extLst>
                  <a:ext uri="{FF2B5EF4-FFF2-40B4-BE49-F238E27FC236}">
                    <a16:creationId xmlns:a16="http://schemas.microsoft.com/office/drawing/2014/main" id="{1DAD7063-2F09-4ACF-842B-90E55D818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250" y="2441575"/>
                <a:ext cx="149225" cy="26988"/>
              </a:xfrm>
              <a:custGeom>
                <a:avLst/>
                <a:gdLst>
                  <a:gd name="T0" fmla="*/ 341 w 375"/>
                  <a:gd name="T1" fmla="*/ 0 h 69"/>
                  <a:gd name="T2" fmla="*/ 34 w 375"/>
                  <a:gd name="T3" fmla="*/ 0 h 69"/>
                  <a:gd name="T4" fmla="*/ 0 w 375"/>
                  <a:gd name="T5" fmla="*/ 35 h 69"/>
                  <a:gd name="T6" fmla="*/ 34 w 375"/>
                  <a:gd name="T7" fmla="*/ 69 h 69"/>
                  <a:gd name="T8" fmla="*/ 341 w 375"/>
                  <a:gd name="T9" fmla="*/ 69 h 69"/>
                  <a:gd name="T10" fmla="*/ 375 w 375"/>
                  <a:gd name="T11" fmla="*/ 35 h 69"/>
                  <a:gd name="T12" fmla="*/ 341 w 375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5" h="69">
                    <a:moveTo>
                      <a:pt x="341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53"/>
                      <a:pt x="15" y="69"/>
                      <a:pt x="34" y="69"/>
                    </a:cubicBezTo>
                    <a:cubicBezTo>
                      <a:pt x="341" y="69"/>
                      <a:pt x="341" y="69"/>
                      <a:pt x="341" y="69"/>
                    </a:cubicBezTo>
                    <a:cubicBezTo>
                      <a:pt x="360" y="69"/>
                      <a:pt x="375" y="53"/>
                      <a:pt x="375" y="35"/>
                    </a:cubicBezTo>
                    <a:cubicBezTo>
                      <a:pt x="375" y="16"/>
                      <a:pt x="360" y="0"/>
                      <a:pt x="3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1" name="Freeform 131">
                <a:extLst>
                  <a:ext uri="{FF2B5EF4-FFF2-40B4-BE49-F238E27FC236}">
                    <a16:creationId xmlns:a16="http://schemas.microsoft.com/office/drawing/2014/main" id="{CFC94921-241D-46ED-B46E-B5583D8A7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775" y="2441575"/>
                <a:ext cx="136525" cy="26988"/>
              </a:xfrm>
              <a:custGeom>
                <a:avLst/>
                <a:gdLst>
                  <a:gd name="T0" fmla="*/ 34 w 341"/>
                  <a:gd name="T1" fmla="*/ 69 h 69"/>
                  <a:gd name="T2" fmla="*/ 307 w 341"/>
                  <a:gd name="T3" fmla="*/ 69 h 69"/>
                  <a:gd name="T4" fmla="*/ 341 w 341"/>
                  <a:gd name="T5" fmla="*/ 35 h 69"/>
                  <a:gd name="T6" fmla="*/ 307 w 341"/>
                  <a:gd name="T7" fmla="*/ 0 h 69"/>
                  <a:gd name="T8" fmla="*/ 34 w 341"/>
                  <a:gd name="T9" fmla="*/ 0 h 69"/>
                  <a:gd name="T10" fmla="*/ 0 w 341"/>
                  <a:gd name="T11" fmla="*/ 35 h 69"/>
                  <a:gd name="T12" fmla="*/ 34 w 341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1" h="69">
                    <a:moveTo>
                      <a:pt x="34" y="69"/>
                    </a:moveTo>
                    <a:cubicBezTo>
                      <a:pt x="307" y="69"/>
                      <a:pt x="307" y="69"/>
                      <a:pt x="307" y="69"/>
                    </a:cubicBezTo>
                    <a:cubicBezTo>
                      <a:pt x="326" y="69"/>
                      <a:pt x="341" y="53"/>
                      <a:pt x="341" y="35"/>
                    </a:cubicBezTo>
                    <a:cubicBezTo>
                      <a:pt x="341" y="16"/>
                      <a:pt x="326" y="0"/>
                      <a:pt x="307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53"/>
                      <a:pt x="15" y="69"/>
                      <a:pt x="34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2" name="Freeform 132">
                <a:extLst>
                  <a:ext uri="{FF2B5EF4-FFF2-40B4-BE49-F238E27FC236}">
                    <a16:creationId xmlns:a16="http://schemas.microsoft.com/office/drawing/2014/main" id="{53DABEAA-7BD8-4E41-83B9-B07FD484EE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7775" y="2536825"/>
                <a:ext cx="285750" cy="95250"/>
              </a:xfrm>
              <a:custGeom>
                <a:avLst/>
                <a:gdLst>
                  <a:gd name="T0" fmla="*/ 648 w 716"/>
                  <a:gd name="T1" fmla="*/ 0 h 239"/>
                  <a:gd name="T2" fmla="*/ 68 w 716"/>
                  <a:gd name="T3" fmla="*/ 0 h 239"/>
                  <a:gd name="T4" fmla="*/ 0 w 716"/>
                  <a:gd name="T5" fmla="*/ 69 h 239"/>
                  <a:gd name="T6" fmla="*/ 0 w 716"/>
                  <a:gd name="T7" fmla="*/ 171 h 239"/>
                  <a:gd name="T8" fmla="*/ 68 w 716"/>
                  <a:gd name="T9" fmla="*/ 239 h 239"/>
                  <a:gd name="T10" fmla="*/ 648 w 716"/>
                  <a:gd name="T11" fmla="*/ 239 h 239"/>
                  <a:gd name="T12" fmla="*/ 716 w 716"/>
                  <a:gd name="T13" fmla="*/ 171 h 239"/>
                  <a:gd name="T14" fmla="*/ 716 w 716"/>
                  <a:gd name="T15" fmla="*/ 69 h 239"/>
                  <a:gd name="T16" fmla="*/ 648 w 716"/>
                  <a:gd name="T17" fmla="*/ 0 h 239"/>
                  <a:gd name="T18" fmla="*/ 68 w 716"/>
                  <a:gd name="T19" fmla="*/ 171 h 239"/>
                  <a:gd name="T20" fmla="*/ 68 w 716"/>
                  <a:gd name="T21" fmla="*/ 69 h 239"/>
                  <a:gd name="T22" fmla="*/ 648 w 716"/>
                  <a:gd name="T23" fmla="*/ 69 h 239"/>
                  <a:gd name="T24" fmla="*/ 648 w 716"/>
                  <a:gd name="T25" fmla="*/ 171 h 239"/>
                  <a:gd name="T26" fmla="*/ 68 w 716"/>
                  <a:gd name="T27" fmla="*/ 17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6" h="239">
                    <a:moveTo>
                      <a:pt x="64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30" y="0"/>
                      <a:pt x="0" y="31"/>
                      <a:pt x="0" y="69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209"/>
                      <a:pt x="30" y="239"/>
                      <a:pt x="68" y="239"/>
                    </a:cubicBezTo>
                    <a:cubicBezTo>
                      <a:pt x="648" y="239"/>
                      <a:pt x="648" y="239"/>
                      <a:pt x="648" y="239"/>
                    </a:cubicBezTo>
                    <a:cubicBezTo>
                      <a:pt x="686" y="239"/>
                      <a:pt x="716" y="209"/>
                      <a:pt x="716" y="171"/>
                    </a:cubicBezTo>
                    <a:cubicBezTo>
                      <a:pt x="716" y="69"/>
                      <a:pt x="716" y="69"/>
                      <a:pt x="716" y="69"/>
                    </a:cubicBezTo>
                    <a:cubicBezTo>
                      <a:pt x="716" y="31"/>
                      <a:pt x="686" y="0"/>
                      <a:pt x="648" y="0"/>
                    </a:cubicBezTo>
                    <a:close/>
                    <a:moveTo>
                      <a:pt x="68" y="171"/>
                    </a:moveTo>
                    <a:cubicBezTo>
                      <a:pt x="68" y="69"/>
                      <a:pt x="68" y="69"/>
                      <a:pt x="68" y="69"/>
                    </a:cubicBezTo>
                    <a:cubicBezTo>
                      <a:pt x="648" y="69"/>
                      <a:pt x="648" y="69"/>
                      <a:pt x="648" y="69"/>
                    </a:cubicBezTo>
                    <a:cubicBezTo>
                      <a:pt x="648" y="171"/>
                      <a:pt x="648" y="171"/>
                      <a:pt x="648" y="171"/>
                    </a:cubicBezTo>
                    <a:lnTo>
                      <a:pt x="68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F2E5070B-7320-4579-9B66-A3698003547B}"/>
              </a:ext>
            </a:extLst>
          </p:cNvPr>
          <p:cNvGrpSpPr/>
          <p:nvPr/>
        </p:nvGrpSpPr>
        <p:grpSpPr>
          <a:xfrm>
            <a:off x="3057642" y="1583983"/>
            <a:ext cx="1324301" cy="1415109"/>
            <a:chOff x="3057642" y="1551321"/>
            <a:chExt cx="1497487" cy="1600171"/>
          </a:xfrm>
        </p:grpSpPr>
        <p:sp>
          <p:nvSpPr>
            <p:cNvPr id="174" name="Пятиугольник 211">
              <a:extLst>
                <a:ext uri="{FF2B5EF4-FFF2-40B4-BE49-F238E27FC236}">
                  <a16:creationId xmlns:a16="http://schemas.microsoft.com/office/drawing/2014/main" id="{DD106E8D-AB11-49D4-A378-E9E66B483490}"/>
                </a:ext>
              </a:extLst>
            </p:cNvPr>
            <p:cNvSpPr/>
            <p:nvPr/>
          </p:nvSpPr>
          <p:spPr>
            <a:xfrm>
              <a:off x="3057642" y="1551321"/>
              <a:ext cx="1497487" cy="1600171"/>
            </a:xfrm>
            <a:prstGeom prst="snip1Rect">
              <a:avLst/>
            </a:prstGeom>
            <a:solidFill>
              <a:srgbClr val="01C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75" name="Group 353">
              <a:extLst>
                <a:ext uri="{FF2B5EF4-FFF2-40B4-BE49-F238E27FC236}">
                  <a16:creationId xmlns:a16="http://schemas.microsoft.com/office/drawing/2014/main" id="{B7286B58-C0ED-4C04-8FCB-3B7B1C482659}"/>
                </a:ext>
              </a:extLst>
            </p:cNvPr>
            <p:cNvGrpSpPr/>
            <p:nvPr/>
          </p:nvGrpSpPr>
          <p:grpSpPr>
            <a:xfrm>
              <a:off x="3404827" y="1830869"/>
              <a:ext cx="713466" cy="774761"/>
              <a:chOff x="5918200" y="4341813"/>
              <a:chExt cx="1385888" cy="1504950"/>
            </a:xfrm>
            <a:solidFill>
              <a:schemeClr val="bg2"/>
            </a:solidFill>
          </p:grpSpPr>
          <p:sp>
            <p:nvSpPr>
              <p:cNvPr id="176" name="Freeform 307">
                <a:extLst>
                  <a:ext uri="{FF2B5EF4-FFF2-40B4-BE49-F238E27FC236}">
                    <a16:creationId xmlns:a16="http://schemas.microsoft.com/office/drawing/2014/main" id="{B506D538-9661-4F84-AAD5-69044FB6C6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48375" y="4341813"/>
                <a:ext cx="1255713" cy="1455738"/>
              </a:xfrm>
              <a:custGeom>
                <a:avLst/>
                <a:gdLst>
                  <a:gd name="T0" fmla="*/ 990 w 1707"/>
                  <a:gd name="T1" fmla="*/ 1980 h 1980"/>
                  <a:gd name="T2" fmla="*/ 1263 w 1707"/>
                  <a:gd name="T3" fmla="*/ 1980 h 1980"/>
                  <a:gd name="T4" fmla="*/ 1287 w 1707"/>
                  <a:gd name="T5" fmla="*/ 1970 h 1980"/>
                  <a:gd name="T6" fmla="*/ 1697 w 1707"/>
                  <a:gd name="T7" fmla="*/ 1560 h 1980"/>
                  <a:gd name="T8" fmla="*/ 1707 w 1707"/>
                  <a:gd name="T9" fmla="*/ 1536 h 1980"/>
                  <a:gd name="T10" fmla="*/ 1707 w 1707"/>
                  <a:gd name="T11" fmla="*/ 171 h 1980"/>
                  <a:gd name="T12" fmla="*/ 1536 w 1707"/>
                  <a:gd name="T13" fmla="*/ 0 h 1980"/>
                  <a:gd name="T14" fmla="*/ 171 w 1707"/>
                  <a:gd name="T15" fmla="*/ 0 h 1980"/>
                  <a:gd name="T16" fmla="*/ 0 w 1707"/>
                  <a:gd name="T17" fmla="*/ 171 h 1980"/>
                  <a:gd name="T18" fmla="*/ 0 w 1707"/>
                  <a:gd name="T19" fmla="*/ 1058 h 1980"/>
                  <a:gd name="T20" fmla="*/ 34 w 1707"/>
                  <a:gd name="T21" fmla="*/ 1092 h 1980"/>
                  <a:gd name="T22" fmla="*/ 68 w 1707"/>
                  <a:gd name="T23" fmla="*/ 1058 h 1980"/>
                  <a:gd name="T24" fmla="*/ 68 w 1707"/>
                  <a:gd name="T25" fmla="*/ 171 h 1980"/>
                  <a:gd name="T26" fmla="*/ 171 w 1707"/>
                  <a:gd name="T27" fmla="*/ 68 h 1980"/>
                  <a:gd name="T28" fmla="*/ 1536 w 1707"/>
                  <a:gd name="T29" fmla="*/ 68 h 1980"/>
                  <a:gd name="T30" fmla="*/ 1638 w 1707"/>
                  <a:gd name="T31" fmla="*/ 171 h 1980"/>
                  <a:gd name="T32" fmla="*/ 1638 w 1707"/>
                  <a:gd name="T33" fmla="*/ 1502 h 1980"/>
                  <a:gd name="T34" fmla="*/ 1399 w 1707"/>
                  <a:gd name="T35" fmla="*/ 1502 h 1980"/>
                  <a:gd name="T36" fmla="*/ 1229 w 1707"/>
                  <a:gd name="T37" fmla="*/ 1673 h 1980"/>
                  <a:gd name="T38" fmla="*/ 1229 w 1707"/>
                  <a:gd name="T39" fmla="*/ 1911 h 1980"/>
                  <a:gd name="T40" fmla="*/ 990 w 1707"/>
                  <a:gd name="T41" fmla="*/ 1911 h 1980"/>
                  <a:gd name="T42" fmla="*/ 956 w 1707"/>
                  <a:gd name="T43" fmla="*/ 1946 h 1980"/>
                  <a:gd name="T44" fmla="*/ 990 w 1707"/>
                  <a:gd name="T45" fmla="*/ 1980 h 1980"/>
                  <a:gd name="T46" fmla="*/ 1399 w 1707"/>
                  <a:gd name="T47" fmla="*/ 1570 h 1980"/>
                  <a:gd name="T48" fmla="*/ 1590 w 1707"/>
                  <a:gd name="T49" fmla="*/ 1570 h 1980"/>
                  <a:gd name="T50" fmla="*/ 1297 w 1707"/>
                  <a:gd name="T51" fmla="*/ 1863 h 1980"/>
                  <a:gd name="T52" fmla="*/ 1297 w 1707"/>
                  <a:gd name="T53" fmla="*/ 1673 h 1980"/>
                  <a:gd name="T54" fmla="*/ 1399 w 1707"/>
                  <a:gd name="T55" fmla="*/ 1570 h 1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707" h="1980">
                    <a:moveTo>
                      <a:pt x="990" y="1980"/>
                    </a:moveTo>
                    <a:cubicBezTo>
                      <a:pt x="1263" y="1980"/>
                      <a:pt x="1263" y="1980"/>
                      <a:pt x="1263" y="1980"/>
                    </a:cubicBezTo>
                    <a:cubicBezTo>
                      <a:pt x="1272" y="1980"/>
                      <a:pt x="1281" y="1976"/>
                      <a:pt x="1287" y="1970"/>
                    </a:cubicBezTo>
                    <a:cubicBezTo>
                      <a:pt x="1697" y="1560"/>
                      <a:pt x="1697" y="1560"/>
                      <a:pt x="1697" y="1560"/>
                    </a:cubicBezTo>
                    <a:cubicBezTo>
                      <a:pt x="1703" y="1554"/>
                      <a:pt x="1707" y="1545"/>
                      <a:pt x="1707" y="1536"/>
                    </a:cubicBezTo>
                    <a:cubicBezTo>
                      <a:pt x="1707" y="171"/>
                      <a:pt x="1707" y="171"/>
                      <a:pt x="1707" y="171"/>
                    </a:cubicBezTo>
                    <a:cubicBezTo>
                      <a:pt x="1707" y="76"/>
                      <a:pt x="1630" y="0"/>
                      <a:pt x="1536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76" y="0"/>
                      <a:pt x="0" y="76"/>
                      <a:pt x="0" y="171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0" y="1077"/>
                      <a:pt x="15" y="1092"/>
                      <a:pt x="34" y="1092"/>
                    </a:cubicBezTo>
                    <a:cubicBezTo>
                      <a:pt x="53" y="1092"/>
                      <a:pt x="68" y="1077"/>
                      <a:pt x="68" y="1058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14"/>
                      <a:pt x="114" y="68"/>
                      <a:pt x="171" y="68"/>
                    </a:cubicBezTo>
                    <a:cubicBezTo>
                      <a:pt x="1536" y="68"/>
                      <a:pt x="1536" y="68"/>
                      <a:pt x="1536" y="68"/>
                    </a:cubicBezTo>
                    <a:cubicBezTo>
                      <a:pt x="1593" y="68"/>
                      <a:pt x="1638" y="114"/>
                      <a:pt x="1638" y="171"/>
                    </a:cubicBezTo>
                    <a:cubicBezTo>
                      <a:pt x="1638" y="1502"/>
                      <a:pt x="1638" y="1502"/>
                      <a:pt x="1638" y="1502"/>
                    </a:cubicBezTo>
                    <a:cubicBezTo>
                      <a:pt x="1399" y="1502"/>
                      <a:pt x="1399" y="1502"/>
                      <a:pt x="1399" y="1502"/>
                    </a:cubicBezTo>
                    <a:cubicBezTo>
                      <a:pt x="1305" y="1502"/>
                      <a:pt x="1229" y="1578"/>
                      <a:pt x="1229" y="1673"/>
                    </a:cubicBezTo>
                    <a:cubicBezTo>
                      <a:pt x="1229" y="1911"/>
                      <a:pt x="1229" y="1911"/>
                      <a:pt x="1229" y="1911"/>
                    </a:cubicBezTo>
                    <a:cubicBezTo>
                      <a:pt x="990" y="1911"/>
                      <a:pt x="990" y="1911"/>
                      <a:pt x="990" y="1911"/>
                    </a:cubicBezTo>
                    <a:cubicBezTo>
                      <a:pt x="971" y="1911"/>
                      <a:pt x="956" y="1927"/>
                      <a:pt x="956" y="1946"/>
                    </a:cubicBezTo>
                    <a:cubicBezTo>
                      <a:pt x="956" y="1964"/>
                      <a:pt x="971" y="1980"/>
                      <a:pt x="990" y="1980"/>
                    </a:cubicBezTo>
                    <a:close/>
                    <a:moveTo>
                      <a:pt x="1399" y="1570"/>
                    </a:moveTo>
                    <a:cubicBezTo>
                      <a:pt x="1590" y="1570"/>
                      <a:pt x="1590" y="1570"/>
                      <a:pt x="1590" y="1570"/>
                    </a:cubicBezTo>
                    <a:cubicBezTo>
                      <a:pt x="1297" y="1863"/>
                      <a:pt x="1297" y="1863"/>
                      <a:pt x="1297" y="1863"/>
                    </a:cubicBezTo>
                    <a:cubicBezTo>
                      <a:pt x="1297" y="1673"/>
                      <a:pt x="1297" y="1673"/>
                      <a:pt x="1297" y="1673"/>
                    </a:cubicBezTo>
                    <a:cubicBezTo>
                      <a:pt x="1297" y="1616"/>
                      <a:pt x="1343" y="1570"/>
                      <a:pt x="1399" y="15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7" name="Freeform 308">
                <a:extLst>
                  <a:ext uri="{FF2B5EF4-FFF2-40B4-BE49-F238E27FC236}">
                    <a16:creationId xmlns:a16="http://schemas.microsoft.com/office/drawing/2014/main" id="{5BD765A6-A7D0-49CE-B6FB-C1AC179D4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188" y="4491038"/>
                <a:ext cx="100013" cy="50800"/>
              </a:xfrm>
              <a:custGeom>
                <a:avLst/>
                <a:gdLst>
                  <a:gd name="T0" fmla="*/ 34 w 136"/>
                  <a:gd name="T1" fmla="*/ 68 h 68"/>
                  <a:gd name="T2" fmla="*/ 102 w 136"/>
                  <a:gd name="T3" fmla="*/ 68 h 68"/>
                  <a:gd name="T4" fmla="*/ 136 w 136"/>
                  <a:gd name="T5" fmla="*/ 34 h 68"/>
                  <a:gd name="T6" fmla="*/ 102 w 136"/>
                  <a:gd name="T7" fmla="*/ 0 h 68"/>
                  <a:gd name="T8" fmla="*/ 34 w 136"/>
                  <a:gd name="T9" fmla="*/ 0 h 68"/>
                  <a:gd name="T10" fmla="*/ 0 w 136"/>
                  <a:gd name="T11" fmla="*/ 34 h 68"/>
                  <a:gd name="T12" fmla="*/ 34 w 136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68">
                    <a:moveTo>
                      <a:pt x="34" y="68"/>
                    </a:moveTo>
                    <a:cubicBezTo>
                      <a:pt x="102" y="68"/>
                      <a:pt x="102" y="68"/>
                      <a:pt x="102" y="68"/>
                    </a:cubicBezTo>
                    <a:cubicBezTo>
                      <a:pt x="121" y="68"/>
                      <a:pt x="136" y="53"/>
                      <a:pt x="136" y="34"/>
                    </a:cubicBezTo>
                    <a:cubicBezTo>
                      <a:pt x="136" y="15"/>
                      <a:pt x="121" y="0"/>
                      <a:pt x="10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8" name="Freeform 309">
                <a:extLst>
                  <a:ext uri="{FF2B5EF4-FFF2-40B4-BE49-F238E27FC236}">
                    <a16:creationId xmlns:a16="http://schemas.microsoft.com/office/drawing/2014/main" id="{E2DE8F57-0282-4384-AF56-E1E433C17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000" y="4491038"/>
                <a:ext cx="803275" cy="50800"/>
              </a:xfrm>
              <a:custGeom>
                <a:avLst/>
                <a:gdLst>
                  <a:gd name="T0" fmla="*/ 1058 w 1092"/>
                  <a:gd name="T1" fmla="*/ 0 h 68"/>
                  <a:gd name="T2" fmla="*/ 34 w 1092"/>
                  <a:gd name="T3" fmla="*/ 0 h 68"/>
                  <a:gd name="T4" fmla="*/ 0 w 1092"/>
                  <a:gd name="T5" fmla="*/ 34 h 68"/>
                  <a:gd name="T6" fmla="*/ 34 w 1092"/>
                  <a:gd name="T7" fmla="*/ 68 h 68"/>
                  <a:gd name="T8" fmla="*/ 1058 w 1092"/>
                  <a:gd name="T9" fmla="*/ 68 h 68"/>
                  <a:gd name="T10" fmla="*/ 1092 w 1092"/>
                  <a:gd name="T11" fmla="*/ 34 h 68"/>
                  <a:gd name="T12" fmla="*/ 1058 w 1092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2" h="68">
                    <a:moveTo>
                      <a:pt x="105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1058" y="68"/>
                      <a:pt x="1058" y="68"/>
                      <a:pt x="1058" y="68"/>
                    </a:cubicBezTo>
                    <a:cubicBezTo>
                      <a:pt x="1077" y="68"/>
                      <a:pt x="1092" y="53"/>
                      <a:pt x="1092" y="34"/>
                    </a:cubicBezTo>
                    <a:cubicBezTo>
                      <a:pt x="1092" y="15"/>
                      <a:pt x="1077" y="0"/>
                      <a:pt x="10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9" name="Freeform 310">
                <a:extLst>
                  <a:ext uri="{FF2B5EF4-FFF2-40B4-BE49-F238E27FC236}">
                    <a16:creationId xmlns:a16="http://schemas.microsoft.com/office/drawing/2014/main" id="{21844FE8-0EE8-4EDE-BA5E-AF077197E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188" y="4641850"/>
                <a:ext cx="100013" cy="50800"/>
              </a:xfrm>
              <a:custGeom>
                <a:avLst/>
                <a:gdLst>
                  <a:gd name="T0" fmla="*/ 34 w 136"/>
                  <a:gd name="T1" fmla="*/ 68 h 68"/>
                  <a:gd name="T2" fmla="*/ 102 w 136"/>
                  <a:gd name="T3" fmla="*/ 68 h 68"/>
                  <a:gd name="T4" fmla="*/ 136 w 136"/>
                  <a:gd name="T5" fmla="*/ 34 h 68"/>
                  <a:gd name="T6" fmla="*/ 102 w 136"/>
                  <a:gd name="T7" fmla="*/ 0 h 68"/>
                  <a:gd name="T8" fmla="*/ 34 w 136"/>
                  <a:gd name="T9" fmla="*/ 0 h 68"/>
                  <a:gd name="T10" fmla="*/ 0 w 136"/>
                  <a:gd name="T11" fmla="*/ 34 h 68"/>
                  <a:gd name="T12" fmla="*/ 34 w 136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68">
                    <a:moveTo>
                      <a:pt x="34" y="68"/>
                    </a:moveTo>
                    <a:cubicBezTo>
                      <a:pt x="102" y="68"/>
                      <a:pt x="102" y="68"/>
                      <a:pt x="102" y="68"/>
                    </a:cubicBezTo>
                    <a:cubicBezTo>
                      <a:pt x="121" y="68"/>
                      <a:pt x="136" y="53"/>
                      <a:pt x="136" y="34"/>
                    </a:cubicBezTo>
                    <a:cubicBezTo>
                      <a:pt x="136" y="15"/>
                      <a:pt x="121" y="0"/>
                      <a:pt x="10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0" name="Freeform 311">
                <a:extLst>
                  <a:ext uri="{FF2B5EF4-FFF2-40B4-BE49-F238E27FC236}">
                    <a16:creationId xmlns:a16="http://schemas.microsoft.com/office/drawing/2014/main" id="{462E0CD0-F402-4E49-A71D-55B159898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000" y="4641850"/>
                <a:ext cx="628650" cy="50800"/>
              </a:xfrm>
              <a:custGeom>
                <a:avLst/>
                <a:gdLst>
                  <a:gd name="T0" fmla="*/ 34 w 853"/>
                  <a:gd name="T1" fmla="*/ 68 h 68"/>
                  <a:gd name="T2" fmla="*/ 819 w 853"/>
                  <a:gd name="T3" fmla="*/ 68 h 68"/>
                  <a:gd name="T4" fmla="*/ 853 w 853"/>
                  <a:gd name="T5" fmla="*/ 34 h 68"/>
                  <a:gd name="T6" fmla="*/ 819 w 853"/>
                  <a:gd name="T7" fmla="*/ 0 h 68"/>
                  <a:gd name="T8" fmla="*/ 34 w 853"/>
                  <a:gd name="T9" fmla="*/ 0 h 68"/>
                  <a:gd name="T10" fmla="*/ 0 w 853"/>
                  <a:gd name="T11" fmla="*/ 34 h 68"/>
                  <a:gd name="T12" fmla="*/ 34 w 853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68">
                    <a:moveTo>
                      <a:pt x="34" y="68"/>
                    </a:moveTo>
                    <a:cubicBezTo>
                      <a:pt x="819" y="68"/>
                      <a:pt x="819" y="68"/>
                      <a:pt x="819" y="68"/>
                    </a:cubicBezTo>
                    <a:cubicBezTo>
                      <a:pt x="838" y="68"/>
                      <a:pt x="853" y="53"/>
                      <a:pt x="853" y="34"/>
                    </a:cubicBezTo>
                    <a:cubicBezTo>
                      <a:pt x="853" y="15"/>
                      <a:pt x="838" y="0"/>
                      <a:pt x="819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1" name="Freeform 312">
                <a:extLst>
                  <a:ext uri="{FF2B5EF4-FFF2-40B4-BE49-F238E27FC236}">
                    <a16:creationId xmlns:a16="http://schemas.microsoft.com/office/drawing/2014/main" id="{D1E3179B-5C72-4243-B553-710C0073D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188" y="4792663"/>
                <a:ext cx="100013" cy="50800"/>
              </a:xfrm>
              <a:custGeom>
                <a:avLst/>
                <a:gdLst>
                  <a:gd name="T0" fmla="*/ 34 w 136"/>
                  <a:gd name="T1" fmla="*/ 69 h 69"/>
                  <a:gd name="T2" fmla="*/ 102 w 136"/>
                  <a:gd name="T3" fmla="*/ 69 h 69"/>
                  <a:gd name="T4" fmla="*/ 136 w 136"/>
                  <a:gd name="T5" fmla="*/ 35 h 69"/>
                  <a:gd name="T6" fmla="*/ 102 w 136"/>
                  <a:gd name="T7" fmla="*/ 0 h 69"/>
                  <a:gd name="T8" fmla="*/ 34 w 136"/>
                  <a:gd name="T9" fmla="*/ 0 h 69"/>
                  <a:gd name="T10" fmla="*/ 0 w 136"/>
                  <a:gd name="T11" fmla="*/ 35 h 69"/>
                  <a:gd name="T12" fmla="*/ 34 w 136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69">
                    <a:moveTo>
                      <a:pt x="34" y="69"/>
                    </a:moveTo>
                    <a:cubicBezTo>
                      <a:pt x="102" y="69"/>
                      <a:pt x="102" y="69"/>
                      <a:pt x="102" y="69"/>
                    </a:cubicBezTo>
                    <a:cubicBezTo>
                      <a:pt x="121" y="69"/>
                      <a:pt x="136" y="53"/>
                      <a:pt x="136" y="35"/>
                    </a:cubicBezTo>
                    <a:cubicBezTo>
                      <a:pt x="136" y="16"/>
                      <a:pt x="121" y="0"/>
                      <a:pt x="10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53"/>
                      <a:pt x="15" y="69"/>
                      <a:pt x="34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2" name="Freeform 313">
                <a:extLst>
                  <a:ext uri="{FF2B5EF4-FFF2-40B4-BE49-F238E27FC236}">
                    <a16:creationId xmlns:a16="http://schemas.microsoft.com/office/drawing/2014/main" id="{E80DD48D-E2B1-4E2C-845C-A2EA393A4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000" y="4792663"/>
                <a:ext cx="452438" cy="50800"/>
              </a:xfrm>
              <a:custGeom>
                <a:avLst/>
                <a:gdLst>
                  <a:gd name="T0" fmla="*/ 34 w 614"/>
                  <a:gd name="T1" fmla="*/ 69 h 69"/>
                  <a:gd name="T2" fmla="*/ 580 w 614"/>
                  <a:gd name="T3" fmla="*/ 69 h 69"/>
                  <a:gd name="T4" fmla="*/ 614 w 614"/>
                  <a:gd name="T5" fmla="*/ 35 h 69"/>
                  <a:gd name="T6" fmla="*/ 580 w 614"/>
                  <a:gd name="T7" fmla="*/ 0 h 69"/>
                  <a:gd name="T8" fmla="*/ 34 w 614"/>
                  <a:gd name="T9" fmla="*/ 0 h 69"/>
                  <a:gd name="T10" fmla="*/ 0 w 614"/>
                  <a:gd name="T11" fmla="*/ 35 h 69"/>
                  <a:gd name="T12" fmla="*/ 34 w 614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4" h="69">
                    <a:moveTo>
                      <a:pt x="34" y="69"/>
                    </a:moveTo>
                    <a:cubicBezTo>
                      <a:pt x="580" y="69"/>
                      <a:pt x="580" y="69"/>
                      <a:pt x="580" y="69"/>
                    </a:cubicBezTo>
                    <a:cubicBezTo>
                      <a:pt x="599" y="69"/>
                      <a:pt x="614" y="53"/>
                      <a:pt x="614" y="35"/>
                    </a:cubicBezTo>
                    <a:cubicBezTo>
                      <a:pt x="614" y="16"/>
                      <a:pt x="599" y="0"/>
                      <a:pt x="58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53"/>
                      <a:pt x="15" y="69"/>
                      <a:pt x="34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3" name="Freeform 314">
                <a:extLst>
                  <a:ext uri="{FF2B5EF4-FFF2-40B4-BE49-F238E27FC236}">
                    <a16:creationId xmlns:a16="http://schemas.microsoft.com/office/drawing/2014/main" id="{0EABCD19-612E-4DAC-9F25-C48D5A224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3275" y="4843463"/>
                <a:ext cx="50800" cy="401638"/>
              </a:xfrm>
              <a:custGeom>
                <a:avLst/>
                <a:gdLst>
                  <a:gd name="T0" fmla="*/ 68 w 68"/>
                  <a:gd name="T1" fmla="*/ 34 h 546"/>
                  <a:gd name="T2" fmla="*/ 34 w 68"/>
                  <a:gd name="T3" fmla="*/ 0 h 546"/>
                  <a:gd name="T4" fmla="*/ 0 w 68"/>
                  <a:gd name="T5" fmla="*/ 34 h 546"/>
                  <a:gd name="T6" fmla="*/ 0 w 68"/>
                  <a:gd name="T7" fmla="*/ 512 h 546"/>
                  <a:gd name="T8" fmla="*/ 34 w 68"/>
                  <a:gd name="T9" fmla="*/ 546 h 546"/>
                  <a:gd name="T10" fmla="*/ 68 w 68"/>
                  <a:gd name="T11" fmla="*/ 512 h 546"/>
                  <a:gd name="T12" fmla="*/ 68 w 68"/>
                  <a:gd name="T13" fmla="*/ 34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546">
                    <a:moveTo>
                      <a:pt x="68" y="34"/>
                    </a:moveTo>
                    <a:cubicBezTo>
                      <a:pt x="68" y="15"/>
                      <a:pt x="53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12"/>
                      <a:pt x="0" y="512"/>
                      <a:pt x="0" y="512"/>
                    </a:cubicBezTo>
                    <a:cubicBezTo>
                      <a:pt x="0" y="531"/>
                      <a:pt x="15" y="546"/>
                      <a:pt x="34" y="546"/>
                    </a:cubicBezTo>
                    <a:cubicBezTo>
                      <a:pt x="53" y="546"/>
                      <a:pt x="68" y="531"/>
                      <a:pt x="68" y="512"/>
                    </a:cubicBezTo>
                    <a:lnTo>
                      <a:pt x="68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4" name="Freeform 315">
                <a:extLst>
                  <a:ext uri="{FF2B5EF4-FFF2-40B4-BE49-F238E27FC236}">
                    <a16:creationId xmlns:a16="http://schemas.microsoft.com/office/drawing/2014/main" id="{D3D736F4-898C-406C-ADB0-F97FBF302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3275" y="5294313"/>
                <a:ext cx="50800" cy="101600"/>
              </a:xfrm>
              <a:custGeom>
                <a:avLst/>
                <a:gdLst>
                  <a:gd name="T0" fmla="*/ 34 w 68"/>
                  <a:gd name="T1" fmla="*/ 0 h 137"/>
                  <a:gd name="T2" fmla="*/ 0 w 68"/>
                  <a:gd name="T3" fmla="*/ 34 h 137"/>
                  <a:gd name="T4" fmla="*/ 0 w 68"/>
                  <a:gd name="T5" fmla="*/ 102 h 137"/>
                  <a:gd name="T6" fmla="*/ 34 w 68"/>
                  <a:gd name="T7" fmla="*/ 137 h 137"/>
                  <a:gd name="T8" fmla="*/ 68 w 68"/>
                  <a:gd name="T9" fmla="*/ 102 h 137"/>
                  <a:gd name="T10" fmla="*/ 68 w 68"/>
                  <a:gd name="T11" fmla="*/ 34 h 137"/>
                  <a:gd name="T12" fmla="*/ 34 w 68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37">
                    <a:moveTo>
                      <a:pt x="34" y="0"/>
                    </a:moveTo>
                    <a:cubicBezTo>
                      <a:pt x="15" y="0"/>
                      <a:pt x="0" y="15"/>
                      <a:pt x="0" y="34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21"/>
                      <a:pt x="15" y="137"/>
                      <a:pt x="34" y="137"/>
                    </a:cubicBezTo>
                    <a:cubicBezTo>
                      <a:pt x="53" y="137"/>
                      <a:pt x="68" y="121"/>
                      <a:pt x="68" y="10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15"/>
                      <a:pt x="53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5" name="Freeform 316">
                <a:extLst>
                  <a:ext uri="{FF2B5EF4-FFF2-40B4-BE49-F238E27FC236}">
                    <a16:creationId xmlns:a16="http://schemas.microsoft.com/office/drawing/2014/main" id="{CD3FE49C-7CA1-4E64-86EA-F11D495CED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18200" y="4994275"/>
                <a:ext cx="862013" cy="852488"/>
              </a:xfrm>
              <a:custGeom>
                <a:avLst/>
                <a:gdLst>
                  <a:gd name="T0" fmla="*/ 244 w 1171"/>
                  <a:gd name="T1" fmla="*/ 1159 h 1159"/>
                  <a:gd name="T2" fmla="*/ 927 w 1171"/>
                  <a:gd name="T3" fmla="*/ 1159 h 1159"/>
                  <a:gd name="T4" fmla="*/ 995 w 1171"/>
                  <a:gd name="T5" fmla="*/ 1091 h 1159"/>
                  <a:gd name="T6" fmla="*/ 995 w 1171"/>
                  <a:gd name="T7" fmla="*/ 681 h 1159"/>
                  <a:gd name="T8" fmla="*/ 1098 w 1171"/>
                  <a:gd name="T9" fmla="*/ 681 h 1159"/>
                  <a:gd name="T10" fmla="*/ 1160 w 1171"/>
                  <a:gd name="T11" fmla="*/ 640 h 1159"/>
                  <a:gd name="T12" fmla="*/ 1148 w 1171"/>
                  <a:gd name="T13" fmla="*/ 567 h 1159"/>
                  <a:gd name="T14" fmla="*/ 637 w 1171"/>
                  <a:gd name="T15" fmla="*/ 21 h 1159"/>
                  <a:gd name="T16" fmla="*/ 586 w 1171"/>
                  <a:gd name="T17" fmla="*/ 0 h 1159"/>
                  <a:gd name="T18" fmla="*/ 535 w 1171"/>
                  <a:gd name="T19" fmla="*/ 21 h 1159"/>
                  <a:gd name="T20" fmla="*/ 23 w 1171"/>
                  <a:gd name="T21" fmla="*/ 568 h 1159"/>
                  <a:gd name="T22" fmla="*/ 11 w 1171"/>
                  <a:gd name="T23" fmla="*/ 641 h 1159"/>
                  <a:gd name="T24" fmla="*/ 74 w 1171"/>
                  <a:gd name="T25" fmla="*/ 681 h 1159"/>
                  <a:gd name="T26" fmla="*/ 176 w 1171"/>
                  <a:gd name="T27" fmla="*/ 681 h 1159"/>
                  <a:gd name="T28" fmla="*/ 176 w 1171"/>
                  <a:gd name="T29" fmla="*/ 1091 h 1159"/>
                  <a:gd name="T30" fmla="*/ 244 w 1171"/>
                  <a:gd name="T31" fmla="*/ 1159 h 1159"/>
                  <a:gd name="T32" fmla="*/ 73 w 1171"/>
                  <a:gd name="T33" fmla="*/ 614 h 1159"/>
                  <a:gd name="T34" fmla="*/ 586 w 1171"/>
                  <a:gd name="T35" fmla="*/ 67 h 1159"/>
                  <a:gd name="T36" fmla="*/ 1098 w 1171"/>
                  <a:gd name="T37" fmla="*/ 613 h 1159"/>
                  <a:gd name="T38" fmla="*/ 995 w 1171"/>
                  <a:gd name="T39" fmla="*/ 613 h 1159"/>
                  <a:gd name="T40" fmla="*/ 927 w 1171"/>
                  <a:gd name="T41" fmla="*/ 681 h 1159"/>
                  <a:gd name="T42" fmla="*/ 927 w 1171"/>
                  <a:gd name="T43" fmla="*/ 1091 h 1159"/>
                  <a:gd name="T44" fmla="*/ 790 w 1171"/>
                  <a:gd name="T45" fmla="*/ 1091 h 1159"/>
                  <a:gd name="T46" fmla="*/ 790 w 1171"/>
                  <a:gd name="T47" fmla="*/ 988 h 1159"/>
                  <a:gd name="T48" fmla="*/ 756 w 1171"/>
                  <a:gd name="T49" fmla="*/ 954 h 1159"/>
                  <a:gd name="T50" fmla="*/ 722 w 1171"/>
                  <a:gd name="T51" fmla="*/ 988 h 1159"/>
                  <a:gd name="T52" fmla="*/ 722 w 1171"/>
                  <a:gd name="T53" fmla="*/ 1091 h 1159"/>
                  <a:gd name="T54" fmla="*/ 620 w 1171"/>
                  <a:gd name="T55" fmla="*/ 1091 h 1159"/>
                  <a:gd name="T56" fmla="*/ 620 w 1171"/>
                  <a:gd name="T57" fmla="*/ 886 h 1159"/>
                  <a:gd name="T58" fmla="*/ 586 w 1171"/>
                  <a:gd name="T59" fmla="*/ 852 h 1159"/>
                  <a:gd name="T60" fmla="*/ 551 w 1171"/>
                  <a:gd name="T61" fmla="*/ 886 h 1159"/>
                  <a:gd name="T62" fmla="*/ 551 w 1171"/>
                  <a:gd name="T63" fmla="*/ 1091 h 1159"/>
                  <a:gd name="T64" fmla="*/ 449 w 1171"/>
                  <a:gd name="T65" fmla="*/ 1091 h 1159"/>
                  <a:gd name="T66" fmla="*/ 449 w 1171"/>
                  <a:gd name="T67" fmla="*/ 988 h 1159"/>
                  <a:gd name="T68" fmla="*/ 415 w 1171"/>
                  <a:gd name="T69" fmla="*/ 954 h 1159"/>
                  <a:gd name="T70" fmla="*/ 381 w 1171"/>
                  <a:gd name="T71" fmla="*/ 988 h 1159"/>
                  <a:gd name="T72" fmla="*/ 381 w 1171"/>
                  <a:gd name="T73" fmla="*/ 1091 h 1159"/>
                  <a:gd name="T74" fmla="*/ 244 w 1171"/>
                  <a:gd name="T75" fmla="*/ 1091 h 1159"/>
                  <a:gd name="T76" fmla="*/ 244 w 1171"/>
                  <a:gd name="T77" fmla="*/ 681 h 1159"/>
                  <a:gd name="T78" fmla="*/ 176 w 1171"/>
                  <a:gd name="T79" fmla="*/ 613 h 1159"/>
                  <a:gd name="T80" fmla="*/ 73 w 1171"/>
                  <a:gd name="T81" fmla="*/ 614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71" h="1159">
                    <a:moveTo>
                      <a:pt x="244" y="1159"/>
                    </a:moveTo>
                    <a:cubicBezTo>
                      <a:pt x="927" y="1159"/>
                      <a:pt x="927" y="1159"/>
                      <a:pt x="927" y="1159"/>
                    </a:cubicBezTo>
                    <a:cubicBezTo>
                      <a:pt x="965" y="1159"/>
                      <a:pt x="995" y="1128"/>
                      <a:pt x="995" y="1091"/>
                    </a:cubicBezTo>
                    <a:cubicBezTo>
                      <a:pt x="995" y="681"/>
                      <a:pt x="995" y="681"/>
                      <a:pt x="995" y="681"/>
                    </a:cubicBezTo>
                    <a:cubicBezTo>
                      <a:pt x="1098" y="681"/>
                      <a:pt x="1098" y="681"/>
                      <a:pt x="1098" y="681"/>
                    </a:cubicBezTo>
                    <a:cubicBezTo>
                      <a:pt x="1125" y="681"/>
                      <a:pt x="1149" y="665"/>
                      <a:pt x="1160" y="640"/>
                    </a:cubicBezTo>
                    <a:cubicBezTo>
                      <a:pt x="1171" y="616"/>
                      <a:pt x="1166" y="587"/>
                      <a:pt x="1148" y="567"/>
                    </a:cubicBezTo>
                    <a:cubicBezTo>
                      <a:pt x="637" y="21"/>
                      <a:pt x="637" y="21"/>
                      <a:pt x="637" y="21"/>
                    </a:cubicBezTo>
                    <a:cubicBezTo>
                      <a:pt x="624" y="8"/>
                      <a:pt x="605" y="0"/>
                      <a:pt x="586" y="0"/>
                    </a:cubicBezTo>
                    <a:cubicBezTo>
                      <a:pt x="567" y="0"/>
                      <a:pt x="549" y="7"/>
                      <a:pt x="535" y="21"/>
                    </a:cubicBezTo>
                    <a:cubicBezTo>
                      <a:pt x="23" y="568"/>
                      <a:pt x="23" y="568"/>
                      <a:pt x="23" y="568"/>
                    </a:cubicBezTo>
                    <a:cubicBezTo>
                      <a:pt x="5" y="588"/>
                      <a:pt x="0" y="616"/>
                      <a:pt x="11" y="641"/>
                    </a:cubicBezTo>
                    <a:cubicBezTo>
                      <a:pt x="22" y="665"/>
                      <a:pt x="47" y="681"/>
                      <a:pt x="74" y="681"/>
                    </a:cubicBezTo>
                    <a:cubicBezTo>
                      <a:pt x="176" y="681"/>
                      <a:pt x="176" y="681"/>
                      <a:pt x="176" y="681"/>
                    </a:cubicBezTo>
                    <a:cubicBezTo>
                      <a:pt x="176" y="1091"/>
                      <a:pt x="176" y="1091"/>
                      <a:pt x="176" y="1091"/>
                    </a:cubicBezTo>
                    <a:cubicBezTo>
                      <a:pt x="176" y="1128"/>
                      <a:pt x="207" y="1159"/>
                      <a:pt x="244" y="1159"/>
                    </a:cubicBezTo>
                    <a:close/>
                    <a:moveTo>
                      <a:pt x="73" y="614"/>
                    </a:moveTo>
                    <a:cubicBezTo>
                      <a:pt x="586" y="67"/>
                      <a:pt x="586" y="67"/>
                      <a:pt x="586" y="67"/>
                    </a:cubicBezTo>
                    <a:cubicBezTo>
                      <a:pt x="1098" y="613"/>
                      <a:pt x="1098" y="613"/>
                      <a:pt x="1098" y="613"/>
                    </a:cubicBezTo>
                    <a:cubicBezTo>
                      <a:pt x="995" y="613"/>
                      <a:pt x="995" y="613"/>
                      <a:pt x="995" y="613"/>
                    </a:cubicBezTo>
                    <a:cubicBezTo>
                      <a:pt x="957" y="613"/>
                      <a:pt x="927" y="643"/>
                      <a:pt x="927" y="681"/>
                    </a:cubicBezTo>
                    <a:cubicBezTo>
                      <a:pt x="927" y="1091"/>
                      <a:pt x="927" y="1091"/>
                      <a:pt x="927" y="1091"/>
                    </a:cubicBezTo>
                    <a:cubicBezTo>
                      <a:pt x="790" y="1091"/>
                      <a:pt x="790" y="1091"/>
                      <a:pt x="790" y="1091"/>
                    </a:cubicBezTo>
                    <a:cubicBezTo>
                      <a:pt x="790" y="988"/>
                      <a:pt x="790" y="988"/>
                      <a:pt x="790" y="988"/>
                    </a:cubicBezTo>
                    <a:cubicBezTo>
                      <a:pt x="790" y="969"/>
                      <a:pt x="775" y="954"/>
                      <a:pt x="756" y="954"/>
                    </a:cubicBezTo>
                    <a:cubicBezTo>
                      <a:pt x="737" y="954"/>
                      <a:pt x="722" y="969"/>
                      <a:pt x="722" y="988"/>
                    </a:cubicBezTo>
                    <a:cubicBezTo>
                      <a:pt x="722" y="1091"/>
                      <a:pt x="722" y="1091"/>
                      <a:pt x="722" y="1091"/>
                    </a:cubicBezTo>
                    <a:cubicBezTo>
                      <a:pt x="620" y="1091"/>
                      <a:pt x="620" y="1091"/>
                      <a:pt x="620" y="1091"/>
                    </a:cubicBezTo>
                    <a:cubicBezTo>
                      <a:pt x="620" y="886"/>
                      <a:pt x="620" y="886"/>
                      <a:pt x="620" y="886"/>
                    </a:cubicBezTo>
                    <a:cubicBezTo>
                      <a:pt x="620" y="867"/>
                      <a:pt x="604" y="852"/>
                      <a:pt x="586" y="852"/>
                    </a:cubicBezTo>
                    <a:cubicBezTo>
                      <a:pt x="567" y="852"/>
                      <a:pt x="551" y="867"/>
                      <a:pt x="551" y="886"/>
                    </a:cubicBezTo>
                    <a:cubicBezTo>
                      <a:pt x="551" y="1091"/>
                      <a:pt x="551" y="1091"/>
                      <a:pt x="551" y="1091"/>
                    </a:cubicBezTo>
                    <a:cubicBezTo>
                      <a:pt x="449" y="1091"/>
                      <a:pt x="449" y="1091"/>
                      <a:pt x="449" y="1091"/>
                    </a:cubicBezTo>
                    <a:cubicBezTo>
                      <a:pt x="449" y="988"/>
                      <a:pt x="449" y="988"/>
                      <a:pt x="449" y="988"/>
                    </a:cubicBezTo>
                    <a:cubicBezTo>
                      <a:pt x="449" y="969"/>
                      <a:pt x="434" y="954"/>
                      <a:pt x="415" y="954"/>
                    </a:cubicBezTo>
                    <a:cubicBezTo>
                      <a:pt x="396" y="954"/>
                      <a:pt x="381" y="969"/>
                      <a:pt x="381" y="988"/>
                    </a:cubicBezTo>
                    <a:cubicBezTo>
                      <a:pt x="381" y="1091"/>
                      <a:pt x="381" y="1091"/>
                      <a:pt x="381" y="1091"/>
                    </a:cubicBezTo>
                    <a:cubicBezTo>
                      <a:pt x="244" y="1091"/>
                      <a:pt x="244" y="1091"/>
                      <a:pt x="244" y="1091"/>
                    </a:cubicBezTo>
                    <a:cubicBezTo>
                      <a:pt x="244" y="681"/>
                      <a:pt x="244" y="681"/>
                      <a:pt x="244" y="681"/>
                    </a:cubicBezTo>
                    <a:cubicBezTo>
                      <a:pt x="244" y="643"/>
                      <a:pt x="214" y="613"/>
                      <a:pt x="176" y="613"/>
                    </a:cubicBezTo>
                    <a:lnTo>
                      <a:pt x="73" y="6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6" name="Freeform 317">
                <a:extLst>
                  <a:ext uri="{FF2B5EF4-FFF2-40B4-BE49-F238E27FC236}">
                    <a16:creationId xmlns:a16="http://schemas.microsoft.com/office/drawing/2014/main" id="{01B48A86-7E9A-4809-B9F0-5CB9B2D99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188" y="5545138"/>
                <a:ext cx="49213" cy="101600"/>
              </a:xfrm>
              <a:custGeom>
                <a:avLst/>
                <a:gdLst>
                  <a:gd name="T0" fmla="*/ 34 w 68"/>
                  <a:gd name="T1" fmla="*/ 137 h 137"/>
                  <a:gd name="T2" fmla="*/ 68 w 68"/>
                  <a:gd name="T3" fmla="*/ 103 h 137"/>
                  <a:gd name="T4" fmla="*/ 68 w 68"/>
                  <a:gd name="T5" fmla="*/ 35 h 137"/>
                  <a:gd name="T6" fmla="*/ 34 w 68"/>
                  <a:gd name="T7" fmla="*/ 0 h 137"/>
                  <a:gd name="T8" fmla="*/ 0 w 68"/>
                  <a:gd name="T9" fmla="*/ 35 h 137"/>
                  <a:gd name="T10" fmla="*/ 0 w 68"/>
                  <a:gd name="T11" fmla="*/ 103 h 137"/>
                  <a:gd name="T12" fmla="*/ 34 w 68"/>
                  <a:gd name="T13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37">
                    <a:moveTo>
                      <a:pt x="34" y="137"/>
                    </a:moveTo>
                    <a:cubicBezTo>
                      <a:pt x="53" y="137"/>
                      <a:pt x="68" y="122"/>
                      <a:pt x="68" y="103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8" y="16"/>
                      <a:pt x="53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22"/>
                      <a:pt x="15" y="137"/>
                      <a:pt x="3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7" name="Группа 186">
            <a:extLst>
              <a:ext uri="{FF2B5EF4-FFF2-40B4-BE49-F238E27FC236}">
                <a16:creationId xmlns:a16="http://schemas.microsoft.com/office/drawing/2014/main" id="{1B271626-D9AA-49D2-ADA7-B5255816D2D2}"/>
              </a:ext>
            </a:extLst>
          </p:cNvPr>
          <p:cNvGrpSpPr/>
          <p:nvPr/>
        </p:nvGrpSpPr>
        <p:grpSpPr>
          <a:xfrm>
            <a:off x="7584230" y="1583983"/>
            <a:ext cx="1324301" cy="1415109"/>
            <a:chOff x="7584230" y="1551321"/>
            <a:chExt cx="1497487" cy="1600171"/>
          </a:xfrm>
        </p:grpSpPr>
        <p:sp>
          <p:nvSpPr>
            <p:cNvPr id="188" name="Пятиугольник 211">
              <a:extLst>
                <a:ext uri="{FF2B5EF4-FFF2-40B4-BE49-F238E27FC236}">
                  <a16:creationId xmlns:a16="http://schemas.microsoft.com/office/drawing/2014/main" id="{ADE422A1-90B9-45F6-9C7D-28DF44A52F46}"/>
                </a:ext>
              </a:extLst>
            </p:cNvPr>
            <p:cNvSpPr/>
            <p:nvPr/>
          </p:nvSpPr>
          <p:spPr>
            <a:xfrm>
              <a:off x="7584230" y="1551321"/>
              <a:ext cx="1497487" cy="1600171"/>
            </a:xfrm>
            <a:prstGeom prst="snip1Rect">
              <a:avLst/>
            </a:prstGeom>
            <a:solidFill>
              <a:srgbClr val="01C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89" name="Group 295">
              <a:extLst>
                <a:ext uri="{FF2B5EF4-FFF2-40B4-BE49-F238E27FC236}">
                  <a16:creationId xmlns:a16="http://schemas.microsoft.com/office/drawing/2014/main" id="{E9514310-A6FE-4CB4-9C72-D2129FDDB53E}"/>
                </a:ext>
              </a:extLst>
            </p:cNvPr>
            <p:cNvGrpSpPr/>
            <p:nvPr/>
          </p:nvGrpSpPr>
          <p:grpSpPr>
            <a:xfrm>
              <a:off x="7945027" y="1830869"/>
              <a:ext cx="775892" cy="775893"/>
              <a:chOff x="3155950" y="3392488"/>
              <a:chExt cx="1304926" cy="1304925"/>
            </a:xfrm>
            <a:solidFill>
              <a:schemeClr val="bg2"/>
            </a:solidFill>
          </p:grpSpPr>
          <p:sp>
            <p:nvSpPr>
              <p:cNvPr id="190" name="Freeform 248">
                <a:extLst>
                  <a:ext uri="{FF2B5EF4-FFF2-40B4-BE49-F238E27FC236}">
                    <a16:creationId xmlns:a16="http://schemas.microsoft.com/office/drawing/2014/main" id="{A2D72217-061B-45BF-9008-90F9DBCE97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55950" y="4306888"/>
                <a:ext cx="782638" cy="390525"/>
              </a:xfrm>
              <a:custGeom>
                <a:avLst/>
                <a:gdLst>
                  <a:gd name="T0" fmla="*/ 68 w 1229"/>
                  <a:gd name="T1" fmla="*/ 614 h 614"/>
                  <a:gd name="T2" fmla="*/ 1161 w 1229"/>
                  <a:gd name="T3" fmla="*/ 614 h 614"/>
                  <a:gd name="T4" fmla="*/ 1229 w 1229"/>
                  <a:gd name="T5" fmla="*/ 546 h 614"/>
                  <a:gd name="T6" fmla="*/ 1229 w 1229"/>
                  <a:gd name="T7" fmla="*/ 136 h 614"/>
                  <a:gd name="T8" fmla="*/ 1161 w 1229"/>
                  <a:gd name="T9" fmla="*/ 68 h 614"/>
                  <a:gd name="T10" fmla="*/ 137 w 1229"/>
                  <a:gd name="T11" fmla="*/ 68 h 614"/>
                  <a:gd name="T12" fmla="*/ 137 w 1229"/>
                  <a:gd name="T13" fmla="*/ 34 h 614"/>
                  <a:gd name="T14" fmla="*/ 102 w 1229"/>
                  <a:gd name="T15" fmla="*/ 0 h 614"/>
                  <a:gd name="T16" fmla="*/ 68 w 1229"/>
                  <a:gd name="T17" fmla="*/ 34 h 614"/>
                  <a:gd name="T18" fmla="*/ 68 w 1229"/>
                  <a:gd name="T19" fmla="*/ 68 h 614"/>
                  <a:gd name="T20" fmla="*/ 0 w 1229"/>
                  <a:gd name="T21" fmla="*/ 136 h 614"/>
                  <a:gd name="T22" fmla="*/ 0 w 1229"/>
                  <a:gd name="T23" fmla="*/ 546 h 614"/>
                  <a:gd name="T24" fmla="*/ 68 w 1229"/>
                  <a:gd name="T25" fmla="*/ 614 h 614"/>
                  <a:gd name="T26" fmla="*/ 68 w 1229"/>
                  <a:gd name="T27" fmla="*/ 136 h 614"/>
                  <a:gd name="T28" fmla="*/ 1161 w 1229"/>
                  <a:gd name="T29" fmla="*/ 136 h 614"/>
                  <a:gd name="T30" fmla="*/ 1161 w 1229"/>
                  <a:gd name="T31" fmla="*/ 546 h 614"/>
                  <a:gd name="T32" fmla="*/ 68 w 1229"/>
                  <a:gd name="T33" fmla="*/ 546 h 614"/>
                  <a:gd name="T34" fmla="*/ 68 w 1229"/>
                  <a:gd name="T35" fmla="*/ 136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29" h="614">
                    <a:moveTo>
                      <a:pt x="68" y="614"/>
                    </a:moveTo>
                    <a:cubicBezTo>
                      <a:pt x="1161" y="614"/>
                      <a:pt x="1161" y="614"/>
                      <a:pt x="1161" y="614"/>
                    </a:cubicBezTo>
                    <a:cubicBezTo>
                      <a:pt x="1198" y="614"/>
                      <a:pt x="1229" y="583"/>
                      <a:pt x="1229" y="546"/>
                    </a:cubicBezTo>
                    <a:cubicBezTo>
                      <a:pt x="1229" y="136"/>
                      <a:pt x="1229" y="136"/>
                      <a:pt x="1229" y="136"/>
                    </a:cubicBezTo>
                    <a:cubicBezTo>
                      <a:pt x="1229" y="98"/>
                      <a:pt x="1198" y="68"/>
                      <a:pt x="1161" y="68"/>
                    </a:cubicBezTo>
                    <a:cubicBezTo>
                      <a:pt x="137" y="68"/>
                      <a:pt x="137" y="68"/>
                      <a:pt x="137" y="68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7" y="15"/>
                      <a:pt x="121" y="0"/>
                      <a:pt x="102" y="0"/>
                    </a:cubicBezTo>
                    <a:cubicBezTo>
                      <a:pt x="84" y="0"/>
                      <a:pt x="68" y="15"/>
                      <a:pt x="68" y="34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31" y="68"/>
                      <a:pt x="0" y="98"/>
                      <a:pt x="0" y="136"/>
                    </a:cubicBezTo>
                    <a:cubicBezTo>
                      <a:pt x="0" y="546"/>
                      <a:pt x="0" y="546"/>
                      <a:pt x="0" y="546"/>
                    </a:cubicBezTo>
                    <a:cubicBezTo>
                      <a:pt x="0" y="583"/>
                      <a:pt x="31" y="614"/>
                      <a:pt x="68" y="614"/>
                    </a:cubicBezTo>
                    <a:close/>
                    <a:moveTo>
                      <a:pt x="68" y="136"/>
                    </a:moveTo>
                    <a:cubicBezTo>
                      <a:pt x="1161" y="136"/>
                      <a:pt x="1161" y="136"/>
                      <a:pt x="1161" y="136"/>
                    </a:cubicBezTo>
                    <a:cubicBezTo>
                      <a:pt x="1161" y="546"/>
                      <a:pt x="1161" y="546"/>
                      <a:pt x="1161" y="546"/>
                    </a:cubicBezTo>
                    <a:cubicBezTo>
                      <a:pt x="68" y="546"/>
                      <a:pt x="68" y="546"/>
                      <a:pt x="68" y="546"/>
                    </a:cubicBezTo>
                    <a:lnTo>
                      <a:pt x="6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1" name="Freeform 249">
                <a:extLst>
                  <a:ext uri="{FF2B5EF4-FFF2-40B4-BE49-F238E27FC236}">
                    <a16:creationId xmlns:a16="http://schemas.microsoft.com/office/drawing/2014/main" id="{5B394040-DBF6-4B60-B4F2-91AE8763F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263" y="4459288"/>
                <a:ext cx="608013" cy="42863"/>
              </a:xfrm>
              <a:custGeom>
                <a:avLst/>
                <a:gdLst>
                  <a:gd name="T0" fmla="*/ 921 w 955"/>
                  <a:gd name="T1" fmla="*/ 0 h 68"/>
                  <a:gd name="T2" fmla="*/ 34 w 955"/>
                  <a:gd name="T3" fmla="*/ 0 h 68"/>
                  <a:gd name="T4" fmla="*/ 0 w 955"/>
                  <a:gd name="T5" fmla="*/ 34 h 68"/>
                  <a:gd name="T6" fmla="*/ 34 w 955"/>
                  <a:gd name="T7" fmla="*/ 68 h 68"/>
                  <a:gd name="T8" fmla="*/ 921 w 955"/>
                  <a:gd name="T9" fmla="*/ 68 h 68"/>
                  <a:gd name="T10" fmla="*/ 955 w 955"/>
                  <a:gd name="T11" fmla="*/ 34 h 68"/>
                  <a:gd name="T12" fmla="*/ 921 w 955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5" h="68">
                    <a:moveTo>
                      <a:pt x="921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921" y="68"/>
                      <a:pt x="921" y="68"/>
                      <a:pt x="921" y="68"/>
                    </a:cubicBezTo>
                    <a:cubicBezTo>
                      <a:pt x="940" y="68"/>
                      <a:pt x="955" y="53"/>
                      <a:pt x="955" y="34"/>
                    </a:cubicBezTo>
                    <a:cubicBezTo>
                      <a:pt x="955" y="15"/>
                      <a:pt x="940" y="0"/>
                      <a:pt x="9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2" name="Freeform 250">
                <a:extLst>
                  <a:ext uri="{FF2B5EF4-FFF2-40B4-BE49-F238E27FC236}">
                    <a16:creationId xmlns:a16="http://schemas.microsoft.com/office/drawing/2014/main" id="{CF9E9234-3602-4EAE-83F8-871171A69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263" y="4545013"/>
                <a:ext cx="369888" cy="42863"/>
              </a:xfrm>
              <a:custGeom>
                <a:avLst/>
                <a:gdLst>
                  <a:gd name="T0" fmla="*/ 546 w 580"/>
                  <a:gd name="T1" fmla="*/ 0 h 68"/>
                  <a:gd name="T2" fmla="*/ 34 w 580"/>
                  <a:gd name="T3" fmla="*/ 0 h 68"/>
                  <a:gd name="T4" fmla="*/ 0 w 580"/>
                  <a:gd name="T5" fmla="*/ 34 h 68"/>
                  <a:gd name="T6" fmla="*/ 34 w 580"/>
                  <a:gd name="T7" fmla="*/ 68 h 68"/>
                  <a:gd name="T8" fmla="*/ 546 w 580"/>
                  <a:gd name="T9" fmla="*/ 68 h 68"/>
                  <a:gd name="T10" fmla="*/ 580 w 580"/>
                  <a:gd name="T11" fmla="*/ 34 h 68"/>
                  <a:gd name="T12" fmla="*/ 546 w 58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0" h="68">
                    <a:moveTo>
                      <a:pt x="546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546" y="68"/>
                      <a:pt x="546" y="68"/>
                      <a:pt x="546" y="68"/>
                    </a:cubicBezTo>
                    <a:cubicBezTo>
                      <a:pt x="565" y="68"/>
                      <a:pt x="580" y="53"/>
                      <a:pt x="580" y="34"/>
                    </a:cubicBezTo>
                    <a:cubicBezTo>
                      <a:pt x="580" y="15"/>
                      <a:pt x="565" y="0"/>
                      <a:pt x="5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3" name="Freeform 251">
                <a:extLst>
                  <a:ext uri="{FF2B5EF4-FFF2-40B4-BE49-F238E27FC236}">
                    <a16:creationId xmlns:a16="http://schemas.microsoft.com/office/drawing/2014/main" id="{14799119-F870-41E0-A4F4-156E6FC4B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613" y="4067176"/>
                <a:ext cx="609600" cy="42863"/>
              </a:xfrm>
              <a:custGeom>
                <a:avLst/>
                <a:gdLst>
                  <a:gd name="T0" fmla="*/ 34 w 956"/>
                  <a:gd name="T1" fmla="*/ 68 h 68"/>
                  <a:gd name="T2" fmla="*/ 922 w 956"/>
                  <a:gd name="T3" fmla="*/ 68 h 68"/>
                  <a:gd name="T4" fmla="*/ 956 w 956"/>
                  <a:gd name="T5" fmla="*/ 34 h 68"/>
                  <a:gd name="T6" fmla="*/ 922 w 956"/>
                  <a:gd name="T7" fmla="*/ 0 h 68"/>
                  <a:gd name="T8" fmla="*/ 34 w 956"/>
                  <a:gd name="T9" fmla="*/ 0 h 68"/>
                  <a:gd name="T10" fmla="*/ 0 w 956"/>
                  <a:gd name="T11" fmla="*/ 34 h 68"/>
                  <a:gd name="T12" fmla="*/ 34 w 956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6" h="68">
                    <a:moveTo>
                      <a:pt x="34" y="68"/>
                    </a:moveTo>
                    <a:cubicBezTo>
                      <a:pt x="922" y="68"/>
                      <a:pt x="922" y="68"/>
                      <a:pt x="922" y="68"/>
                    </a:cubicBezTo>
                    <a:cubicBezTo>
                      <a:pt x="941" y="68"/>
                      <a:pt x="956" y="53"/>
                      <a:pt x="956" y="34"/>
                    </a:cubicBezTo>
                    <a:cubicBezTo>
                      <a:pt x="956" y="15"/>
                      <a:pt x="941" y="0"/>
                      <a:pt x="92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4" name="Freeform 252">
                <a:extLst>
                  <a:ext uri="{FF2B5EF4-FFF2-40B4-BE49-F238E27FC236}">
                    <a16:creationId xmlns:a16="http://schemas.microsoft.com/office/drawing/2014/main" id="{B7429CB3-9A09-4D0F-82E0-C2D2525CD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613" y="3979863"/>
                <a:ext cx="369888" cy="44450"/>
              </a:xfrm>
              <a:custGeom>
                <a:avLst/>
                <a:gdLst>
                  <a:gd name="T0" fmla="*/ 34 w 580"/>
                  <a:gd name="T1" fmla="*/ 68 h 68"/>
                  <a:gd name="T2" fmla="*/ 546 w 580"/>
                  <a:gd name="T3" fmla="*/ 68 h 68"/>
                  <a:gd name="T4" fmla="*/ 580 w 580"/>
                  <a:gd name="T5" fmla="*/ 34 h 68"/>
                  <a:gd name="T6" fmla="*/ 546 w 580"/>
                  <a:gd name="T7" fmla="*/ 0 h 68"/>
                  <a:gd name="T8" fmla="*/ 34 w 580"/>
                  <a:gd name="T9" fmla="*/ 0 h 68"/>
                  <a:gd name="T10" fmla="*/ 0 w 580"/>
                  <a:gd name="T11" fmla="*/ 34 h 68"/>
                  <a:gd name="T12" fmla="*/ 34 w 580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0" h="68">
                    <a:moveTo>
                      <a:pt x="34" y="68"/>
                    </a:moveTo>
                    <a:cubicBezTo>
                      <a:pt x="546" y="68"/>
                      <a:pt x="546" y="68"/>
                      <a:pt x="546" y="68"/>
                    </a:cubicBezTo>
                    <a:cubicBezTo>
                      <a:pt x="565" y="68"/>
                      <a:pt x="580" y="53"/>
                      <a:pt x="580" y="34"/>
                    </a:cubicBezTo>
                    <a:cubicBezTo>
                      <a:pt x="580" y="15"/>
                      <a:pt x="565" y="0"/>
                      <a:pt x="54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5" name="Freeform 253">
                <a:extLst>
                  <a:ext uri="{FF2B5EF4-FFF2-40B4-BE49-F238E27FC236}">
                    <a16:creationId xmlns:a16="http://schemas.microsoft.com/office/drawing/2014/main" id="{C3BEE09D-C063-433F-B79D-FBA3E41F0C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8238" y="3392488"/>
                <a:ext cx="782638" cy="392113"/>
              </a:xfrm>
              <a:custGeom>
                <a:avLst/>
                <a:gdLst>
                  <a:gd name="T0" fmla="*/ 1161 w 1229"/>
                  <a:gd name="T1" fmla="*/ 0 h 614"/>
                  <a:gd name="T2" fmla="*/ 68 w 1229"/>
                  <a:gd name="T3" fmla="*/ 0 h 614"/>
                  <a:gd name="T4" fmla="*/ 0 w 1229"/>
                  <a:gd name="T5" fmla="*/ 68 h 614"/>
                  <a:gd name="T6" fmla="*/ 0 w 1229"/>
                  <a:gd name="T7" fmla="*/ 478 h 614"/>
                  <a:gd name="T8" fmla="*/ 68 w 1229"/>
                  <a:gd name="T9" fmla="*/ 546 h 614"/>
                  <a:gd name="T10" fmla="*/ 990 w 1229"/>
                  <a:gd name="T11" fmla="*/ 546 h 614"/>
                  <a:gd name="T12" fmla="*/ 990 w 1229"/>
                  <a:gd name="T13" fmla="*/ 580 h 614"/>
                  <a:gd name="T14" fmla="*/ 1024 w 1229"/>
                  <a:gd name="T15" fmla="*/ 614 h 614"/>
                  <a:gd name="T16" fmla="*/ 1058 w 1229"/>
                  <a:gd name="T17" fmla="*/ 580 h 614"/>
                  <a:gd name="T18" fmla="*/ 1058 w 1229"/>
                  <a:gd name="T19" fmla="*/ 546 h 614"/>
                  <a:gd name="T20" fmla="*/ 1161 w 1229"/>
                  <a:gd name="T21" fmla="*/ 546 h 614"/>
                  <a:gd name="T22" fmla="*/ 1229 w 1229"/>
                  <a:gd name="T23" fmla="*/ 478 h 614"/>
                  <a:gd name="T24" fmla="*/ 1229 w 1229"/>
                  <a:gd name="T25" fmla="*/ 68 h 614"/>
                  <a:gd name="T26" fmla="*/ 1161 w 1229"/>
                  <a:gd name="T27" fmla="*/ 0 h 614"/>
                  <a:gd name="T28" fmla="*/ 68 w 1229"/>
                  <a:gd name="T29" fmla="*/ 478 h 614"/>
                  <a:gd name="T30" fmla="*/ 68 w 1229"/>
                  <a:gd name="T31" fmla="*/ 68 h 614"/>
                  <a:gd name="T32" fmla="*/ 1161 w 1229"/>
                  <a:gd name="T33" fmla="*/ 68 h 614"/>
                  <a:gd name="T34" fmla="*/ 1161 w 1229"/>
                  <a:gd name="T35" fmla="*/ 478 h 614"/>
                  <a:gd name="T36" fmla="*/ 68 w 1229"/>
                  <a:gd name="T37" fmla="*/ 47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9" h="614">
                    <a:moveTo>
                      <a:pt x="1161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31" y="0"/>
                      <a:pt x="0" y="31"/>
                      <a:pt x="0" y="68"/>
                    </a:cubicBezTo>
                    <a:cubicBezTo>
                      <a:pt x="0" y="478"/>
                      <a:pt x="0" y="478"/>
                      <a:pt x="0" y="478"/>
                    </a:cubicBezTo>
                    <a:cubicBezTo>
                      <a:pt x="0" y="516"/>
                      <a:pt x="31" y="546"/>
                      <a:pt x="68" y="546"/>
                    </a:cubicBezTo>
                    <a:cubicBezTo>
                      <a:pt x="990" y="546"/>
                      <a:pt x="990" y="546"/>
                      <a:pt x="990" y="546"/>
                    </a:cubicBezTo>
                    <a:cubicBezTo>
                      <a:pt x="990" y="580"/>
                      <a:pt x="990" y="580"/>
                      <a:pt x="990" y="580"/>
                    </a:cubicBezTo>
                    <a:cubicBezTo>
                      <a:pt x="990" y="599"/>
                      <a:pt x="1005" y="614"/>
                      <a:pt x="1024" y="614"/>
                    </a:cubicBezTo>
                    <a:cubicBezTo>
                      <a:pt x="1043" y="614"/>
                      <a:pt x="1058" y="599"/>
                      <a:pt x="1058" y="580"/>
                    </a:cubicBezTo>
                    <a:cubicBezTo>
                      <a:pt x="1058" y="546"/>
                      <a:pt x="1058" y="546"/>
                      <a:pt x="1058" y="546"/>
                    </a:cubicBezTo>
                    <a:cubicBezTo>
                      <a:pt x="1161" y="546"/>
                      <a:pt x="1161" y="546"/>
                      <a:pt x="1161" y="546"/>
                    </a:cubicBezTo>
                    <a:cubicBezTo>
                      <a:pt x="1198" y="546"/>
                      <a:pt x="1229" y="516"/>
                      <a:pt x="1229" y="478"/>
                    </a:cubicBezTo>
                    <a:cubicBezTo>
                      <a:pt x="1229" y="68"/>
                      <a:pt x="1229" y="68"/>
                      <a:pt x="1229" y="68"/>
                    </a:cubicBezTo>
                    <a:cubicBezTo>
                      <a:pt x="1229" y="31"/>
                      <a:pt x="1198" y="0"/>
                      <a:pt x="1161" y="0"/>
                    </a:cubicBezTo>
                    <a:close/>
                    <a:moveTo>
                      <a:pt x="68" y="478"/>
                    </a:moveTo>
                    <a:cubicBezTo>
                      <a:pt x="68" y="68"/>
                      <a:pt x="68" y="68"/>
                      <a:pt x="68" y="68"/>
                    </a:cubicBezTo>
                    <a:cubicBezTo>
                      <a:pt x="1161" y="68"/>
                      <a:pt x="1161" y="68"/>
                      <a:pt x="1161" y="68"/>
                    </a:cubicBezTo>
                    <a:cubicBezTo>
                      <a:pt x="1161" y="478"/>
                      <a:pt x="1161" y="478"/>
                      <a:pt x="1161" y="478"/>
                    </a:cubicBezTo>
                    <a:lnTo>
                      <a:pt x="68" y="4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6" name="Freeform 254">
                <a:extLst>
                  <a:ext uri="{FF2B5EF4-FFF2-40B4-BE49-F238E27FC236}">
                    <a16:creationId xmlns:a16="http://schemas.microsoft.com/office/drawing/2014/main" id="{6B36E75D-7A40-4A02-92E5-8C15AA053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550" y="3589338"/>
                <a:ext cx="608013" cy="42863"/>
              </a:xfrm>
              <a:custGeom>
                <a:avLst/>
                <a:gdLst>
                  <a:gd name="T0" fmla="*/ 921 w 955"/>
                  <a:gd name="T1" fmla="*/ 0 h 68"/>
                  <a:gd name="T2" fmla="*/ 34 w 955"/>
                  <a:gd name="T3" fmla="*/ 0 h 68"/>
                  <a:gd name="T4" fmla="*/ 0 w 955"/>
                  <a:gd name="T5" fmla="*/ 34 h 68"/>
                  <a:gd name="T6" fmla="*/ 34 w 955"/>
                  <a:gd name="T7" fmla="*/ 68 h 68"/>
                  <a:gd name="T8" fmla="*/ 921 w 955"/>
                  <a:gd name="T9" fmla="*/ 68 h 68"/>
                  <a:gd name="T10" fmla="*/ 955 w 955"/>
                  <a:gd name="T11" fmla="*/ 34 h 68"/>
                  <a:gd name="T12" fmla="*/ 921 w 955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5" h="68">
                    <a:moveTo>
                      <a:pt x="921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921" y="68"/>
                      <a:pt x="921" y="68"/>
                      <a:pt x="921" y="68"/>
                    </a:cubicBezTo>
                    <a:cubicBezTo>
                      <a:pt x="940" y="68"/>
                      <a:pt x="955" y="53"/>
                      <a:pt x="955" y="34"/>
                    </a:cubicBezTo>
                    <a:cubicBezTo>
                      <a:pt x="955" y="15"/>
                      <a:pt x="940" y="0"/>
                      <a:pt x="9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7" name="Freeform 255">
                <a:extLst>
                  <a:ext uri="{FF2B5EF4-FFF2-40B4-BE49-F238E27FC236}">
                    <a16:creationId xmlns:a16="http://schemas.microsoft.com/office/drawing/2014/main" id="{8BEBA1A2-1F3A-43B7-ACA2-1E7DF3D71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550" y="3502026"/>
                <a:ext cx="368300" cy="42863"/>
              </a:xfrm>
              <a:custGeom>
                <a:avLst/>
                <a:gdLst>
                  <a:gd name="T0" fmla="*/ 34 w 580"/>
                  <a:gd name="T1" fmla="*/ 68 h 68"/>
                  <a:gd name="T2" fmla="*/ 546 w 580"/>
                  <a:gd name="T3" fmla="*/ 68 h 68"/>
                  <a:gd name="T4" fmla="*/ 580 w 580"/>
                  <a:gd name="T5" fmla="*/ 34 h 68"/>
                  <a:gd name="T6" fmla="*/ 546 w 580"/>
                  <a:gd name="T7" fmla="*/ 0 h 68"/>
                  <a:gd name="T8" fmla="*/ 34 w 580"/>
                  <a:gd name="T9" fmla="*/ 0 h 68"/>
                  <a:gd name="T10" fmla="*/ 0 w 580"/>
                  <a:gd name="T11" fmla="*/ 34 h 68"/>
                  <a:gd name="T12" fmla="*/ 34 w 580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0" h="68">
                    <a:moveTo>
                      <a:pt x="34" y="68"/>
                    </a:moveTo>
                    <a:cubicBezTo>
                      <a:pt x="546" y="68"/>
                      <a:pt x="546" y="68"/>
                      <a:pt x="546" y="68"/>
                    </a:cubicBezTo>
                    <a:cubicBezTo>
                      <a:pt x="565" y="68"/>
                      <a:pt x="580" y="53"/>
                      <a:pt x="580" y="34"/>
                    </a:cubicBezTo>
                    <a:cubicBezTo>
                      <a:pt x="580" y="15"/>
                      <a:pt x="565" y="0"/>
                      <a:pt x="54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8" name="Freeform 256">
                <a:extLst>
                  <a:ext uri="{FF2B5EF4-FFF2-40B4-BE49-F238E27FC236}">
                    <a16:creationId xmlns:a16="http://schemas.microsoft.com/office/drawing/2014/main" id="{DC358798-45FE-4AD6-8793-E35F56C125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1450" y="4262438"/>
                <a:ext cx="479425" cy="434975"/>
              </a:xfrm>
              <a:custGeom>
                <a:avLst/>
                <a:gdLst>
                  <a:gd name="T0" fmla="*/ 683 w 751"/>
                  <a:gd name="T1" fmla="*/ 171 h 683"/>
                  <a:gd name="T2" fmla="*/ 614 w 751"/>
                  <a:gd name="T3" fmla="*/ 171 h 683"/>
                  <a:gd name="T4" fmla="*/ 546 w 751"/>
                  <a:gd name="T5" fmla="*/ 239 h 683"/>
                  <a:gd name="T6" fmla="*/ 546 w 751"/>
                  <a:gd name="T7" fmla="*/ 615 h 683"/>
                  <a:gd name="T8" fmla="*/ 478 w 751"/>
                  <a:gd name="T9" fmla="*/ 615 h 683"/>
                  <a:gd name="T10" fmla="*/ 478 w 751"/>
                  <a:gd name="T11" fmla="*/ 410 h 683"/>
                  <a:gd name="T12" fmla="*/ 410 w 751"/>
                  <a:gd name="T13" fmla="*/ 342 h 683"/>
                  <a:gd name="T14" fmla="*/ 341 w 751"/>
                  <a:gd name="T15" fmla="*/ 342 h 683"/>
                  <a:gd name="T16" fmla="*/ 273 w 751"/>
                  <a:gd name="T17" fmla="*/ 410 h 683"/>
                  <a:gd name="T18" fmla="*/ 273 w 751"/>
                  <a:gd name="T19" fmla="*/ 615 h 683"/>
                  <a:gd name="T20" fmla="*/ 205 w 751"/>
                  <a:gd name="T21" fmla="*/ 615 h 683"/>
                  <a:gd name="T22" fmla="*/ 205 w 751"/>
                  <a:gd name="T23" fmla="*/ 69 h 683"/>
                  <a:gd name="T24" fmla="*/ 137 w 751"/>
                  <a:gd name="T25" fmla="*/ 0 h 683"/>
                  <a:gd name="T26" fmla="*/ 68 w 751"/>
                  <a:gd name="T27" fmla="*/ 0 h 683"/>
                  <a:gd name="T28" fmla="*/ 0 w 751"/>
                  <a:gd name="T29" fmla="*/ 69 h 683"/>
                  <a:gd name="T30" fmla="*/ 0 w 751"/>
                  <a:gd name="T31" fmla="*/ 649 h 683"/>
                  <a:gd name="T32" fmla="*/ 34 w 751"/>
                  <a:gd name="T33" fmla="*/ 683 h 683"/>
                  <a:gd name="T34" fmla="*/ 717 w 751"/>
                  <a:gd name="T35" fmla="*/ 683 h 683"/>
                  <a:gd name="T36" fmla="*/ 751 w 751"/>
                  <a:gd name="T37" fmla="*/ 649 h 683"/>
                  <a:gd name="T38" fmla="*/ 751 w 751"/>
                  <a:gd name="T39" fmla="*/ 239 h 683"/>
                  <a:gd name="T40" fmla="*/ 683 w 751"/>
                  <a:gd name="T41" fmla="*/ 171 h 683"/>
                  <a:gd name="T42" fmla="*/ 683 w 751"/>
                  <a:gd name="T43" fmla="*/ 239 h 683"/>
                  <a:gd name="T44" fmla="*/ 683 w 751"/>
                  <a:gd name="T45" fmla="*/ 308 h 683"/>
                  <a:gd name="T46" fmla="*/ 614 w 751"/>
                  <a:gd name="T47" fmla="*/ 308 h 683"/>
                  <a:gd name="T48" fmla="*/ 614 w 751"/>
                  <a:gd name="T49" fmla="*/ 239 h 683"/>
                  <a:gd name="T50" fmla="*/ 683 w 751"/>
                  <a:gd name="T51" fmla="*/ 239 h 683"/>
                  <a:gd name="T52" fmla="*/ 410 w 751"/>
                  <a:gd name="T53" fmla="*/ 410 h 683"/>
                  <a:gd name="T54" fmla="*/ 410 w 751"/>
                  <a:gd name="T55" fmla="*/ 478 h 683"/>
                  <a:gd name="T56" fmla="*/ 341 w 751"/>
                  <a:gd name="T57" fmla="*/ 478 h 683"/>
                  <a:gd name="T58" fmla="*/ 341 w 751"/>
                  <a:gd name="T59" fmla="*/ 410 h 683"/>
                  <a:gd name="T60" fmla="*/ 410 w 751"/>
                  <a:gd name="T61" fmla="*/ 410 h 683"/>
                  <a:gd name="T62" fmla="*/ 137 w 751"/>
                  <a:gd name="T63" fmla="*/ 69 h 683"/>
                  <a:gd name="T64" fmla="*/ 137 w 751"/>
                  <a:gd name="T65" fmla="*/ 342 h 683"/>
                  <a:gd name="T66" fmla="*/ 68 w 751"/>
                  <a:gd name="T67" fmla="*/ 342 h 683"/>
                  <a:gd name="T68" fmla="*/ 68 w 751"/>
                  <a:gd name="T69" fmla="*/ 69 h 683"/>
                  <a:gd name="T70" fmla="*/ 137 w 751"/>
                  <a:gd name="T71" fmla="*/ 69 h 683"/>
                  <a:gd name="T72" fmla="*/ 68 w 751"/>
                  <a:gd name="T73" fmla="*/ 615 h 683"/>
                  <a:gd name="T74" fmla="*/ 68 w 751"/>
                  <a:gd name="T75" fmla="*/ 410 h 683"/>
                  <a:gd name="T76" fmla="*/ 137 w 751"/>
                  <a:gd name="T77" fmla="*/ 410 h 683"/>
                  <a:gd name="T78" fmla="*/ 137 w 751"/>
                  <a:gd name="T79" fmla="*/ 615 h 683"/>
                  <a:gd name="T80" fmla="*/ 68 w 751"/>
                  <a:gd name="T81" fmla="*/ 615 h 683"/>
                  <a:gd name="T82" fmla="*/ 341 w 751"/>
                  <a:gd name="T83" fmla="*/ 615 h 683"/>
                  <a:gd name="T84" fmla="*/ 341 w 751"/>
                  <a:gd name="T85" fmla="*/ 546 h 683"/>
                  <a:gd name="T86" fmla="*/ 410 w 751"/>
                  <a:gd name="T87" fmla="*/ 546 h 683"/>
                  <a:gd name="T88" fmla="*/ 410 w 751"/>
                  <a:gd name="T89" fmla="*/ 615 h 683"/>
                  <a:gd name="T90" fmla="*/ 341 w 751"/>
                  <a:gd name="T91" fmla="*/ 615 h 683"/>
                  <a:gd name="T92" fmla="*/ 614 w 751"/>
                  <a:gd name="T93" fmla="*/ 615 h 683"/>
                  <a:gd name="T94" fmla="*/ 614 w 751"/>
                  <a:gd name="T95" fmla="*/ 376 h 683"/>
                  <a:gd name="T96" fmla="*/ 683 w 751"/>
                  <a:gd name="T97" fmla="*/ 376 h 683"/>
                  <a:gd name="T98" fmla="*/ 683 w 751"/>
                  <a:gd name="T99" fmla="*/ 615 h 683"/>
                  <a:gd name="T100" fmla="*/ 614 w 751"/>
                  <a:gd name="T101" fmla="*/ 615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51" h="683">
                    <a:moveTo>
                      <a:pt x="683" y="171"/>
                    </a:moveTo>
                    <a:cubicBezTo>
                      <a:pt x="614" y="171"/>
                      <a:pt x="614" y="171"/>
                      <a:pt x="614" y="171"/>
                    </a:cubicBezTo>
                    <a:cubicBezTo>
                      <a:pt x="577" y="171"/>
                      <a:pt x="546" y="202"/>
                      <a:pt x="546" y="239"/>
                    </a:cubicBezTo>
                    <a:cubicBezTo>
                      <a:pt x="546" y="615"/>
                      <a:pt x="546" y="615"/>
                      <a:pt x="546" y="615"/>
                    </a:cubicBezTo>
                    <a:cubicBezTo>
                      <a:pt x="478" y="615"/>
                      <a:pt x="478" y="615"/>
                      <a:pt x="478" y="615"/>
                    </a:cubicBezTo>
                    <a:cubicBezTo>
                      <a:pt x="478" y="410"/>
                      <a:pt x="478" y="410"/>
                      <a:pt x="478" y="410"/>
                    </a:cubicBezTo>
                    <a:cubicBezTo>
                      <a:pt x="478" y="372"/>
                      <a:pt x="447" y="342"/>
                      <a:pt x="410" y="342"/>
                    </a:cubicBezTo>
                    <a:cubicBezTo>
                      <a:pt x="341" y="342"/>
                      <a:pt x="341" y="342"/>
                      <a:pt x="341" y="342"/>
                    </a:cubicBezTo>
                    <a:cubicBezTo>
                      <a:pt x="304" y="342"/>
                      <a:pt x="273" y="372"/>
                      <a:pt x="273" y="410"/>
                    </a:cubicBezTo>
                    <a:cubicBezTo>
                      <a:pt x="273" y="615"/>
                      <a:pt x="273" y="615"/>
                      <a:pt x="273" y="615"/>
                    </a:cubicBezTo>
                    <a:cubicBezTo>
                      <a:pt x="205" y="615"/>
                      <a:pt x="205" y="615"/>
                      <a:pt x="205" y="615"/>
                    </a:cubicBezTo>
                    <a:cubicBezTo>
                      <a:pt x="205" y="69"/>
                      <a:pt x="205" y="69"/>
                      <a:pt x="205" y="69"/>
                    </a:cubicBezTo>
                    <a:cubicBezTo>
                      <a:pt x="205" y="31"/>
                      <a:pt x="174" y="0"/>
                      <a:pt x="137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1" y="0"/>
                      <a:pt x="0" y="31"/>
                      <a:pt x="0" y="69"/>
                    </a:cubicBezTo>
                    <a:cubicBezTo>
                      <a:pt x="0" y="649"/>
                      <a:pt x="0" y="649"/>
                      <a:pt x="0" y="649"/>
                    </a:cubicBezTo>
                    <a:cubicBezTo>
                      <a:pt x="0" y="668"/>
                      <a:pt x="15" y="683"/>
                      <a:pt x="34" y="683"/>
                    </a:cubicBezTo>
                    <a:cubicBezTo>
                      <a:pt x="717" y="683"/>
                      <a:pt x="717" y="683"/>
                      <a:pt x="717" y="683"/>
                    </a:cubicBezTo>
                    <a:cubicBezTo>
                      <a:pt x="736" y="683"/>
                      <a:pt x="751" y="668"/>
                      <a:pt x="751" y="649"/>
                    </a:cubicBezTo>
                    <a:cubicBezTo>
                      <a:pt x="751" y="239"/>
                      <a:pt x="751" y="239"/>
                      <a:pt x="751" y="239"/>
                    </a:cubicBezTo>
                    <a:cubicBezTo>
                      <a:pt x="751" y="202"/>
                      <a:pt x="720" y="171"/>
                      <a:pt x="683" y="171"/>
                    </a:cubicBezTo>
                    <a:close/>
                    <a:moveTo>
                      <a:pt x="683" y="239"/>
                    </a:moveTo>
                    <a:cubicBezTo>
                      <a:pt x="683" y="308"/>
                      <a:pt x="683" y="308"/>
                      <a:pt x="683" y="308"/>
                    </a:cubicBezTo>
                    <a:cubicBezTo>
                      <a:pt x="614" y="308"/>
                      <a:pt x="614" y="308"/>
                      <a:pt x="614" y="308"/>
                    </a:cubicBezTo>
                    <a:cubicBezTo>
                      <a:pt x="614" y="239"/>
                      <a:pt x="614" y="239"/>
                      <a:pt x="614" y="239"/>
                    </a:cubicBezTo>
                    <a:lnTo>
                      <a:pt x="683" y="239"/>
                    </a:lnTo>
                    <a:close/>
                    <a:moveTo>
                      <a:pt x="410" y="410"/>
                    </a:moveTo>
                    <a:cubicBezTo>
                      <a:pt x="410" y="478"/>
                      <a:pt x="410" y="478"/>
                      <a:pt x="410" y="478"/>
                    </a:cubicBezTo>
                    <a:cubicBezTo>
                      <a:pt x="341" y="478"/>
                      <a:pt x="341" y="478"/>
                      <a:pt x="341" y="478"/>
                    </a:cubicBezTo>
                    <a:cubicBezTo>
                      <a:pt x="341" y="410"/>
                      <a:pt x="341" y="410"/>
                      <a:pt x="341" y="410"/>
                    </a:cubicBezTo>
                    <a:lnTo>
                      <a:pt x="410" y="410"/>
                    </a:lnTo>
                    <a:close/>
                    <a:moveTo>
                      <a:pt x="137" y="69"/>
                    </a:moveTo>
                    <a:cubicBezTo>
                      <a:pt x="137" y="342"/>
                      <a:pt x="137" y="342"/>
                      <a:pt x="137" y="342"/>
                    </a:cubicBezTo>
                    <a:cubicBezTo>
                      <a:pt x="68" y="342"/>
                      <a:pt x="68" y="342"/>
                      <a:pt x="68" y="342"/>
                    </a:cubicBezTo>
                    <a:cubicBezTo>
                      <a:pt x="68" y="69"/>
                      <a:pt x="68" y="69"/>
                      <a:pt x="68" y="69"/>
                    </a:cubicBezTo>
                    <a:lnTo>
                      <a:pt x="137" y="69"/>
                    </a:lnTo>
                    <a:close/>
                    <a:moveTo>
                      <a:pt x="68" y="615"/>
                    </a:moveTo>
                    <a:cubicBezTo>
                      <a:pt x="68" y="410"/>
                      <a:pt x="68" y="410"/>
                      <a:pt x="68" y="410"/>
                    </a:cubicBezTo>
                    <a:cubicBezTo>
                      <a:pt x="137" y="410"/>
                      <a:pt x="137" y="410"/>
                      <a:pt x="137" y="410"/>
                    </a:cubicBezTo>
                    <a:cubicBezTo>
                      <a:pt x="137" y="615"/>
                      <a:pt x="137" y="615"/>
                      <a:pt x="137" y="615"/>
                    </a:cubicBezTo>
                    <a:lnTo>
                      <a:pt x="68" y="615"/>
                    </a:lnTo>
                    <a:close/>
                    <a:moveTo>
                      <a:pt x="341" y="615"/>
                    </a:moveTo>
                    <a:cubicBezTo>
                      <a:pt x="341" y="546"/>
                      <a:pt x="341" y="546"/>
                      <a:pt x="341" y="546"/>
                    </a:cubicBezTo>
                    <a:cubicBezTo>
                      <a:pt x="410" y="546"/>
                      <a:pt x="410" y="546"/>
                      <a:pt x="410" y="546"/>
                    </a:cubicBezTo>
                    <a:cubicBezTo>
                      <a:pt x="410" y="615"/>
                      <a:pt x="410" y="615"/>
                      <a:pt x="410" y="615"/>
                    </a:cubicBezTo>
                    <a:lnTo>
                      <a:pt x="341" y="615"/>
                    </a:lnTo>
                    <a:close/>
                    <a:moveTo>
                      <a:pt x="614" y="615"/>
                    </a:moveTo>
                    <a:cubicBezTo>
                      <a:pt x="614" y="376"/>
                      <a:pt x="614" y="376"/>
                      <a:pt x="614" y="376"/>
                    </a:cubicBezTo>
                    <a:cubicBezTo>
                      <a:pt x="683" y="376"/>
                      <a:pt x="683" y="376"/>
                      <a:pt x="683" y="376"/>
                    </a:cubicBezTo>
                    <a:cubicBezTo>
                      <a:pt x="683" y="615"/>
                      <a:pt x="683" y="615"/>
                      <a:pt x="683" y="615"/>
                    </a:cubicBezTo>
                    <a:lnTo>
                      <a:pt x="614" y="6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9" name="Freeform 257">
                <a:extLst>
                  <a:ext uri="{FF2B5EF4-FFF2-40B4-BE49-F238E27FC236}">
                    <a16:creationId xmlns:a16="http://schemas.microsoft.com/office/drawing/2014/main" id="{452E2C5E-B8C2-4DE8-BB7F-0E2B8839D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089401"/>
                <a:ext cx="42863" cy="87313"/>
              </a:xfrm>
              <a:custGeom>
                <a:avLst/>
                <a:gdLst>
                  <a:gd name="T0" fmla="*/ 0 w 68"/>
                  <a:gd name="T1" fmla="*/ 103 h 137"/>
                  <a:gd name="T2" fmla="*/ 34 w 68"/>
                  <a:gd name="T3" fmla="*/ 137 h 137"/>
                  <a:gd name="T4" fmla="*/ 68 w 68"/>
                  <a:gd name="T5" fmla="*/ 103 h 137"/>
                  <a:gd name="T6" fmla="*/ 68 w 68"/>
                  <a:gd name="T7" fmla="*/ 34 h 137"/>
                  <a:gd name="T8" fmla="*/ 34 w 68"/>
                  <a:gd name="T9" fmla="*/ 0 h 137"/>
                  <a:gd name="T10" fmla="*/ 0 w 68"/>
                  <a:gd name="T11" fmla="*/ 34 h 137"/>
                  <a:gd name="T12" fmla="*/ 0 w 68"/>
                  <a:gd name="T13" fmla="*/ 10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37">
                    <a:moveTo>
                      <a:pt x="0" y="103"/>
                    </a:moveTo>
                    <a:cubicBezTo>
                      <a:pt x="0" y="122"/>
                      <a:pt x="15" y="137"/>
                      <a:pt x="34" y="137"/>
                    </a:cubicBezTo>
                    <a:cubicBezTo>
                      <a:pt x="53" y="137"/>
                      <a:pt x="68" y="122"/>
                      <a:pt x="68" y="103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16"/>
                      <a:pt x="53" y="0"/>
                      <a:pt x="34" y="0"/>
                    </a:cubicBezTo>
                    <a:cubicBezTo>
                      <a:pt x="15" y="0"/>
                      <a:pt x="0" y="16"/>
                      <a:pt x="0" y="34"/>
                    </a:cubicBezTo>
                    <a:lnTo>
                      <a:pt x="0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0" name="Freeform 258">
                <a:extLst>
                  <a:ext uri="{FF2B5EF4-FFF2-40B4-BE49-F238E27FC236}">
                    <a16:creationId xmlns:a16="http://schemas.microsoft.com/office/drawing/2014/main" id="{CF0F7BA5-3BE7-4144-924E-387B3B5CB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3957638"/>
                <a:ext cx="42863" cy="87313"/>
              </a:xfrm>
              <a:custGeom>
                <a:avLst/>
                <a:gdLst>
                  <a:gd name="T0" fmla="*/ 0 w 68"/>
                  <a:gd name="T1" fmla="*/ 103 h 137"/>
                  <a:gd name="T2" fmla="*/ 34 w 68"/>
                  <a:gd name="T3" fmla="*/ 137 h 137"/>
                  <a:gd name="T4" fmla="*/ 68 w 68"/>
                  <a:gd name="T5" fmla="*/ 103 h 137"/>
                  <a:gd name="T6" fmla="*/ 68 w 68"/>
                  <a:gd name="T7" fmla="*/ 35 h 137"/>
                  <a:gd name="T8" fmla="*/ 34 w 68"/>
                  <a:gd name="T9" fmla="*/ 0 h 137"/>
                  <a:gd name="T10" fmla="*/ 0 w 68"/>
                  <a:gd name="T11" fmla="*/ 35 h 137"/>
                  <a:gd name="T12" fmla="*/ 0 w 68"/>
                  <a:gd name="T13" fmla="*/ 10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37">
                    <a:moveTo>
                      <a:pt x="0" y="103"/>
                    </a:moveTo>
                    <a:cubicBezTo>
                      <a:pt x="0" y="122"/>
                      <a:pt x="15" y="137"/>
                      <a:pt x="34" y="137"/>
                    </a:cubicBezTo>
                    <a:cubicBezTo>
                      <a:pt x="53" y="137"/>
                      <a:pt x="68" y="122"/>
                      <a:pt x="68" y="103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8" y="16"/>
                      <a:pt x="53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lnTo>
                      <a:pt x="0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1" name="Freeform 259">
                <a:extLst>
                  <a:ext uri="{FF2B5EF4-FFF2-40B4-BE49-F238E27FC236}">
                    <a16:creationId xmlns:a16="http://schemas.microsoft.com/office/drawing/2014/main" id="{1302D8C0-D0C7-4B43-9E2B-BB95C1EAE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213" y="4219576"/>
                <a:ext cx="179388" cy="109538"/>
              </a:xfrm>
              <a:custGeom>
                <a:avLst/>
                <a:gdLst>
                  <a:gd name="T0" fmla="*/ 107 w 282"/>
                  <a:gd name="T1" fmla="*/ 73 h 173"/>
                  <a:gd name="T2" fmla="*/ 58 w 282"/>
                  <a:gd name="T3" fmla="*/ 40 h 173"/>
                  <a:gd name="T4" fmla="*/ 11 w 282"/>
                  <a:gd name="T5" fmla="*/ 50 h 173"/>
                  <a:gd name="T6" fmla="*/ 20 w 282"/>
                  <a:gd name="T7" fmla="*/ 97 h 173"/>
                  <a:gd name="T8" fmla="*/ 122 w 282"/>
                  <a:gd name="T9" fmla="*/ 165 h 173"/>
                  <a:gd name="T10" fmla="*/ 160 w 282"/>
                  <a:gd name="T11" fmla="*/ 165 h 173"/>
                  <a:gd name="T12" fmla="*/ 263 w 282"/>
                  <a:gd name="T13" fmla="*/ 97 h 173"/>
                  <a:gd name="T14" fmla="*/ 272 w 282"/>
                  <a:gd name="T15" fmla="*/ 50 h 173"/>
                  <a:gd name="T16" fmla="*/ 225 w 282"/>
                  <a:gd name="T17" fmla="*/ 40 h 173"/>
                  <a:gd name="T18" fmla="*/ 175 w 282"/>
                  <a:gd name="T19" fmla="*/ 73 h 173"/>
                  <a:gd name="T20" fmla="*/ 175 w 282"/>
                  <a:gd name="T21" fmla="*/ 34 h 173"/>
                  <a:gd name="T22" fmla="*/ 141 w 282"/>
                  <a:gd name="T23" fmla="*/ 0 h 173"/>
                  <a:gd name="T24" fmla="*/ 107 w 282"/>
                  <a:gd name="T25" fmla="*/ 34 h 173"/>
                  <a:gd name="T26" fmla="*/ 107 w 282"/>
                  <a:gd name="T27" fmla="*/ 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173">
                    <a:moveTo>
                      <a:pt x="107" y="73"/>
                    </a:moveTo>
                    <a:cubicBezTo>
                      <a:pt x="58" y="40"/>
                      <a:pt x="58" y="40"/>
                      <a:pt x="58" y="40"/>
                    </a:cubicBezTo>
                    <a:cubicBezTo>
                      <a:pt x="42" y="30"/>
                      <a:pt x="21" y="34"/>
                      <a:pt x="11" y="50"/>
                    </a:cubicBezTo>
                    <a:cubicBezTo>
                      <a:pt x="0" y="65"/>
                      <a:pt x="4" y="86"/>
                      <a:pt x="20" y="97"/>
                    </a:cubicBezTo>
                    <a:cubicBezTo>
                      <a:pt x="122" y="165"/>
                      <a:pt x="122" y="165"/>
                      <a:pt x="122" y="165"/>
                    </a:cubicBezTo>
                    <a:cubicBezTo>
                      <a:pt x="134" y="173"/>
                      <a:pt x="149" y="173"/>
                      <a:pt x="160" y="165"/>
                    </a:cubicBezTo>
                    <a:cubicBezTo>
                      <a:pt x="263" y="97"/>
                      <a:pt x="263" y="97"/>
                      <a:pt x="263" y="97"/>
                    </a:cubicBezTo>
                    <a:cubicBezTo>
                      <a:pt x="278" y="86"/>
                      <a:pt x="282" y="65"/>
                      <a:pt x="272" y="50"/>
                    </a:cubicBezTo>
                    <a:cubicBezTo>
                      <a:pt x="261" y="34"/>
                      <a:pt x="240" y="30"/>
                      <a:pt x="225" y="40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34"/>
                      <a:pt x="175" y="34"/>
                      <a:pt x="175" y="34"/>
                    </a:cubicBezTo>
                    <a:cubicBezTo>
                      <a:pt x="175" y="15"/>
                      <a:pt x="160" y="0"/>
                      <a:pt x="141" y="0"/>
                    </a:cubicBezTo>
                    <a:cubicBezTo>
                      <a:pt x="122" y="0"/>
                      <a:pt x="107" y="15"/>
                      <a:pt x="107" y="34"/>
                    </a:cubicBezTo>
                    <a:lnTo>
                      <a:pt x="107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2" name="Freeform 260">
                <a:extLst>
                  <a:ext uri="{FF2B5EF4-FFF2-40B4-BE49-F238E27FC236}">
                    <a16:creationId xmlns:a16="http://schemas.microsoft.com/office/drawing/2014/main" id="{6BA6CD53-36E7-428F-9170-489512F02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3827463"/>
                <a:ext cx="42863" cy="87313"/>
              </a:xfrm>
              <a:custGeom>
                <a:avLst/>
                <a:gdLst>
                  <a:gd name="T0" fmla="*/ 34 w 68"/>
                  <a:gd name="T1" fmla="*/ 136 h 136"/>
                  <a:gd name="T2" fmla="*/ 68 w 68"/>
                  <a:gd name="T3" fmla="*/ 102 h 136"/>
                  <a:gd name="T4" fmla="*/ 68 w 68"/>
                  <a:gd name="T5" fmla="*/ 34 h 136"/>
                  <a:gd name="T6" fmla="*/ 34 w 68"/>
                  <a:gd name="T7" fmla="*/ 0 h 136"/>
                  <a:gd name="T8" fmla="*/ 0 w 68"/>
                  <a:gd name="T9" fmla="*/ 34 h 136"/>
                  <a:gd name="T10" fmla="*/ 0 w 68"/>
                  <a:gd name="T11" fmla="*/ 102 h 136"/>
                  <a:gd name="T12" fmla="*/ 34 w 68"/>
                  <a:gd name="T13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36">
                    <a:moveTo>
                      <a:pt x="34" y="136"/>
                    </a:moveTo>
                    <a:cubicBezTo>
                      <a:pt x="53" y="136"/>
                      <a:pt x="68" y="121"/>
                      <a:pt x="68" y="10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15"/>
                      <a:pt x="53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21"/>
                      <a:pt x="15" y="136"/>
                      <a:pt x="34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3" name="Freeform 261">
                <a:extLst>
                  <a:ext uri="{FF2B5EF4-FFF2-40B4-BE49-F238E27FC236}">
                    <a16:creationId xmlns:a16="http://schemas.microsoft.com/office/drawing/2014/main" id="{5D0A2DE7-771E-4F62-896C-D7320DB09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813" y="4046538"/>
                <a:ext cx="50800" cy="85725"/>
              </a:xfrm>
              <a:custGeom>
                <a:avLst/>
                <a:gdLst>
                  <a:gd name="T0" fmla="*/ 34 w 79"/>
                  <a:gd name="T1" fmla="*/ 136 h 136"/>
                  <a:gd name="T2" fmla="*/ 69 w 79"/>
                  <a:gd name="T3" fmla="*/ 101 h 136"/>
                  <a:gd name="T4" fmla="*/ 69 w 79"/>
                  <a:gd name="T5" fmla="*/ 67 h 136"/>
                  <a:gd name="T6" fmla="*/ 73 w 79"/>
                  <a:gd name="T7" fmla="*/ 51 h 136"/>
                  <a:gd name="T8" fmla="*/ 72 w 79"/>
                  <a:gd name="T9" fmla="*/ 16 h 136"/>
                  <a:gd name="T10" fmla="*/ 42 w 79"/>
                  <a:gd name="T11" fmla="*/ 0 h 136"/>
                  <a:gd name="T12" fmla="*/ 13 w 79"/>
                  <a:gd name="T13" fmla="*/ 18 h 136"/>
                  <a:gd name="T14" fmla="*/ 0 w 79"/>
                  <a:gd name="T15" fmla="*/ 67 h 136"/>
                  <a:gd name="T16" fmla="*/ 0 w 79"/>
                  <a:gd name="T17" fmla="*/ 101 h 136"/>
                  <a:gd name="T18" fmla="*/ 34 w 79"/>
                  <a:gd name="T1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36">
                    <a:moveTo>
                      <a:pt x="34" y="136"/>
                    </a:moveTo>
                    <a:cubicBezTo>
                      <a:pt x="53" y="136"/>
                      <a:pt x="69" y="120"/>
                      <a:pt x="69" y="101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69" y="62"/>
                      <a:pt x="70" y="56"/>
                      <a:pt x="73" y="51"/>
                    </a:cubicBezTo>
                    <a:cubicBezTo>
                      <a:pt x="79" y="40"/>
                      <a:pt x="79" y="27"/>
                      <a:pt x="72" y="16"/>
                    </a:cubicBezTo>
                    <a:cubicBezTo>
                      <a:pt x="66" y="6"/>
                      <a:pt x="54" y="0"/>
                      <a:pt x="42" y="0"/>
                    </a:cubicBezTo>
                    <a:cubicBezTo>
                      <a:pt x="30" y="0"/>
                      <a:pt x="19" y="7"/>
                      <a:pt x="13" y="18"/>
                    </a:cubicBezTo>
                    <a:cubicBezTo>
                      <a:pt x="5" y="33"/>
                      <a:pt x="0" y="50"/>
                      <a:pt x="0" y="67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20"/>
                      <a:pt x="16" y="136"/>
                      <a:pt x="34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4" name="Freeform 262">
                <a:extLst>
                  <a:ext uri="{FF2B5EF4-FFF2-40B4-BE49-F238E27FC236}">
                    <a16:creationId xmlns:a16="http://schemas.microsoft.com/office/drawing/2014/main" id="{283E20BF-9A91-4E53-998C-E25964F62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813" y="4176713"/>
                <a:ext cx="44450" cy="85725"/>
              </a:xfrm>
              <a:custGeom>
                <a:avLst/>
                <a:gdLst>
                  <a:gd name="T0" fmla="*/ 0 w 69"/>
                  <a:gd name="T1" fmla="*/ 102 h 136"/>
                  <a:gd name="T2" fmla="*/ 34 w 69"/>
                  <a:gd name="T3" fmla="*/ 136 h 136"/>
                  <a:gd name="T4" fmla="*/ 69 w 69"/>
                  <a:gd name="T5" fmla="*/ 102 h 136"/>
                  <a:gd name="T6" fmla="*/ 69 w 69"/>
                  <a:gd name="T7" fmla="*/ 34 h 136"/>
                  <a:gd name="T8" fmla="*/ 34 w 69"/>
                  <a:gd name="T9" fmla="*/ 0 h 136"/>
                  <a:gd name="T10" fmla="*/ 0 w 69"/>
                  <a:gd name="T11" fmla="*/ 34 h 136"/>
                  <a:gd name="T12" fmla="*/ 0 w 69"/>
                  <a:gd name="T13" fmla="*/ 10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36">
                    <a:moveTo>
                      <a:pt x="0" y="102"/>
                    </a:moveTo>
                    <a:cubicBezTo>
                      <a:pt x="0" y="121"/>
                      <a:pt x="16" y="136"/>
                      <a:pt x="34" y="136"/>
                    </a:cubicBezTo>
                    <a:cubicBezTo>
                      <a:pt x="53" y="136"/>
                      <a:pt x="69" y="121"/>
                      <a:pt x="69" y="102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15"/>
                      <a:pt x="53" y="0"/>
                      <a:pt x="34" y="0"/>
                    </a:cubicBezTo>
                    <a:cubicBezTo>
                      <a:pt x="16" y="0"/>
                      <a:pt x="0" y="15"/>
                      <a:pt x="0" y="34"/>
                    </a:cubicBez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5" name="Freeform 263">
                <a:extLst>
                  <a:ext uri="{FF2B5EF4-FFF2-40B4-BE49-F238E27FC236}">
                    <a16:creationId xmlns:a16="http://schemas.microsoft.com/office/drawing/2014/main" id="{FBA4E78E-3921-4C7D-8D43-E8D4D3A91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950" y="3956051"/>
                <a:ext cx="92075" cy="176213"/>
              </a:xfrm>
              <a:custGeom>
                <a:avLst/>
                <a:gdLst>
                  <a:gd name="T0" fmla="*/ 0 w 143"/>
                  <a:gd name="T1" fmla="*/ 141 h 278"/>
                  <a:gd name="T2" fmla="*/ 34 w 143"/>
                  <a:gd name="T3" fmla="*/ 175 h 278"/>
                  <a:gd name="T4" fmla="*/ 43 w 143"/>
                  <a:gd name="T5" fmla="*/ 175 h 278"/>
                  <a:gd name="T6" fmla="*/ 11 w 143"/>
                  <a:gd name="T7" fmla="*/ 224 h 278"/>
                  <a:gd name="T8" fmla="*/ 8 w 143"/>
                  <a:gd name="T9" fmla="*/ 259 h 278"/>
                  <a:gd name="T10" fmla="*/ 37 w 143"/>
                  <a:gd name="T11" fmla="*/ 278 h 278"/>
                  <a:gd name="T12" fmla="*/ 67 w 143"/>
                  <a:gd name="T13" fmla="*/ 262 h 278"/>
                  <a:gd name="T14" fmla="*/ 136 w 143"/>
                  <a:gd name="T15" fmla="*/ 160 h 278"/>
                  <a:gd name="T16" fmla="*/ 136 w 143"/>
                  <a:gd name="T17" fmla="*/ 122 h 278"/>
                  <a:gd name="T18" fmla="*/ 67 w 143"/>
                  <a:gd name="T19" fmla="*/ 20 h 278"/>
                  <a:gd name="T20" fmla="*/ 20 w 143"/>
                  <a:gd name="T21" fmla="*/ 10 h 278"/>
                  <a:gd name="T22" fmla="*/ 11 w 143"/>
                  <a:gd name="T23" fmla="*/ 58 h 278"/>
                  <a:gd name="T24" fmla="*/ 43 w 143"/>
                  <a:gd name="T25" fmla="*/ 107 h 278"/>
                  <a:gd name="T26" fmla="*/ 34 w 143"/>
                  <a:gd name="T27" fmla="*/ 107 h 278"/>
                  <a:gd name="T28" fmla="*/ 0 w 143"/>
                  <a:gd name="T29" fmla="*/ 141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3" h="278">
                    <a:moveTo>
                      <a:pt x="0" y="141"/>
                    </a:moveTo>
                    <a:cubicBezTo>
                      <a:pt x="0" y="160"/>
                      <a:pt x="15" y="175"/>
                      <a:pt x="34" y="175"/>
                    </a:cubicBezTo>
                    <a:cubicBezTo>
                      <a:pt x="43" y="175"/>
                      <a:pt x="43" y="175"/>
                      <a:pt x="43" y="175"/>
                    </a:cubicBezTo>
                    <a:cubicBezTo>
                      <a:pt x="11" y="224"/>
                      <a:pt x="11" y="224"/>
                      <a:pt x="11" y="224"/>
                    </a:cubicBezTo>
                    <a:cubicBezTo>
                      <a:pt x="4" y="235"/>
                      <a:pt x="3" y="248"/>
                      <a:pt x="8" y="259"/>
                    </a:cubicBezTo>
                    <a:cubicBezTo>
                      <a:pt x="14" y="270"/>
                      <a:pt x="24" y="277"/>
                      <a:pt x="37" y="278"/>
                    </a:cubicBezTo>
                    <a:cubicBezTo>
                      <a:pt x="49" y="278"/>
                      <a:pt x="61" y="273"/>
                      <a:pt x="67" y="262"/>
                    </a:cubicBezTo>
                    <a:cubicBezTo>
                      <a:pt x="136" y="160"/>
                      <a:pt x="136" y="160"/>
                      <a:pt x="136" y="160"/>
                    </a:cubicBezTo>
                    <a:cubicBezTo>
                      <a:pt x="143" y="148"/>
                      <a:pt x="143" y="134"/>
                      <a:pt x="136" y="122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57" y="4"/>
                      <a:pt x="36" y="0"/>
                      <a:pt x="20" y="10"/>
                    </a:cubicBezTo>
                    <a:cubicBezTo>
                      <a:pt x="5" y="21"/>
                      <a:pt x="0" y="42"/>
                      <a:pt x="11" y="58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15" y="107"/>
                      <a:pt x="0" y="122"/>
                      <a:pt x="0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6" name="Freeform 264">
                <a:extLst>
                  <a:ext uri="{FF2B5EF4-FFF2-40B4-BE49-F238E27FC236}">
                    <a16:creationId xmlns:a16="http://schemas.microsoft.com/office/drawing/2014/main" id="{C728593C-9D7E-496E-8228-D55827882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888" y="3479801"/>
                <a:ext cx="90488" cy="174625"/>
              </a:xfrm>
              <a:custGeom>
                <a:avLst/>
                <a:gdLst>
                  <a:gd name="T0" fmla="*/ 0 w 143"/>
                  <a:gd name="T1" fmla="*/ 137 h 275"/>
                  <a:gd name="T2" fmla="*/ 34 w 143"/>
                  <a:gd name="T3" fmla="*/ 171 h 275"/>
                  <a:gd name="T4" fmla="*/ 43 w 143"/>
                  <a:gd name="T5" fmla="*/ 171 h 275"/>
                  <a:gd name="T6" fmla="*/ 10 w 143"/>
                  <a:gd name="T7" fmla="*/ 221 h 275"/>
                  <a:gd name="T8" fmla="*/ 8 w 143"/>
                  <a:gd name="T9" fmla="*/ 255 h 275"/>
                  <a:gd name="T10" fmla="*/ 36 w 143"/>
                  <a:gd name="T11" fmla="*/ 274 h 275"/>
                  <a:gd name="T12" fmla="*/ 67 w 143"/>
                  <a:gd name="T13" fmla="*/ 258 h 275"/>
                  <a:gd name="T14" fmla="*/ 135 w 143"/>
                  <a:gd name="T15" fmla="*/ 156 h 275"/>
                  <a:gd name="T16" fmla="*/ 135 w 143"/>
                  <a:gd name="T17" fmla="*/ 118 h 275"/>
                  <a:gd name="T18" fmla="*/ 67 w 143"/>
                  <a:gd name="T19" fmla="*/ 16 h 275"/>
                  <a:gd name="T20" fmla="*/ 36 w 143"/>
                  <a:gd name="T21" fmla="*/ 0 h 275"/>
                  <a:gd name="T22" fmla="*/ 8 w 143"/>
                  <a:gd name="T23" fmla="*/ 19 h 275"/>
                  <a:gd name="T24" fmla="*/ 10 w 143"/>
                  <a:gd name="T25" fmla="*/ 54 h 275"/>
                  <a:gd name="T26" fmla="*/ 43 w 143"/>
                  <a:gd name="T27" fmla="*/ 103 h 275"/>
                  <a:gd name="T28" fmla="*/ 34 w 143"/>
                  <a:gd name="T29" fmla="*/ 103 h 275"/>
                  <a:gd name="T30" fmla="*/ 0 w 143"/>
                  <a:gd name="T31" fmla="*/ 137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275">
                    <a:moveTo>
                      <a:pt x="0" y="137"/>
                    </a:moveTo>
                    <a:cubicBezTo>
                      <a:pt x="0" y="156"/>
                      <a:pt x="15" y="171"/>
                      <a:pt x="34" y="171"/>
                    </a:cubicBezTo>
                    <a:cubicBezTo>
                      <a:pt x="43" y="171"/>
                      <a:pt x="43" y="171"/>
                      <a:pt x="43" y="171"/>
                    </a:cubicBezTo>
                    <a:cubicBezTo>
                      <a:pt x="10" y="221"/>
                      <a:pt x="10" y="221"/>
                      <a:pt x="10" y="221"/>
                    </a:cubicBezTo>
                    <a:cubicBezTo>
                      <a:pt x="3" y="231"/>
                      <a:pt x="2" y="244"/>
                      <a:pt x="8" y="255"/>
                    </a:cubicBezTo>
                    <a:cubicBezTo>
                      <a:pt x="13" y="266"/>
                      <a:pt x="24" y="273"/>
                      <a:pt x="36" y="274"/>
                    </a:cubicBezTo>
                    <a:cubicBezTo>
                      <a:pt x="49" y="275"/>
                      <a:pt x="60" y="269"/>
                      <a:pt x="67" y="258"/>
                    </a:cubicBezTo>
                    <a:cubicBezTo>
                      <a:pt x="135" y="156"/>
                      <a:pt x="135" y="156"/>
                      <a:pt x="135" y="156"/>
                    </a:cubicBezTo>
                    <a:cubicBezTo>
                      <a:pt x="143" y="145"/>
                      <a:pt x="143" y="130"/>
                      <a:pt x="135" y="118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0" y="5"/>
                      <a:pt x="49" y="0"/>
                      <a:pt x="36" y="0"/>
                    </a:cubicBezTo>
                    <a:cubicBezTo>
                      <a:pt x="24" y="1"/>
                      <a:pt x="13" y="8"/>
                      <a:pt x="8" y="19"/>
                    </a:cubicBezTo>
                    <a:cubicBezTo>
                      <a:pt x="2" y="30"/>
                      <a:pt x="3" y="43"/>
                      <a:pt x="10" y="5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34" y="103"/>
                      <a:pt x="34" y="103"/>
                      <a:pt x="34" y="103"/>
                    </a:cubicBezTo>
                    <a:cubicBezTo>
                      <a:pt x="15" y="103"/>
                      <a:pt x="0" y="118"/>
                      <a:pt x="0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7" name="Freeform 265">
                <a:extLst>
                  <a:ext uri="{FF2B5EF4-FFF2-40B4-BE49-F238E27FC236}">
                    <a16:creationId xmlns:a16="http://schemas.microsoft.com/office/drawing/2014/main" id="{AE8B51DF-B50B-4685-AD08-C69A102FD0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6300" y="3827463"/>
                <a:ext cx="782638" cy="392113"/>
              </a:xfrm>
              <a:custGeom>
                <a:avLst/>
                <a:gdLst>
                  <a:gd name="T0" fmla="*/ 68 w 1228"/>
                  <a:gd name="T1" fmla="*/ 68 h 614"/>
                  <a:gd name="T2" fmla="*/ 0 w 1228"/>
                  <a:gd name="T3" fmla="*/ 136 h 614"/>
                  <a:gd name="T4" fmla="*/ 0 w 1228"/>
                  <a:gd name="T5" fmla="*/ 546 h 614"/>
                  <a:gd name="T6" fmla="*/ 68 w 1228"/>
                  <a:gd name="T7" fmla="*/ 614 h 614"/>
                  <a:gd name="T8" fmla="*/ 1160 w 1228"/>
                  <a:gd name="T9" fmla="*/ 614 h 614"/>
                  <a:gd name="T10" fmla="*/ 1228 w 1228"/>
                  <a:gd name="T11" fmla="*/ 546 h 614"/>
                  <a:gd name="T12" fmla="*/ 1228 w 1228"/>
                  <a:gd name="T13" fmla="*/ 136 h 614"/>
                  <a:gd name="T14" fmla="*/ 1160 w 1228"/>
                  <a:gd name="T15" fmla="*/ 68 h 614"/>
                  <a:gd name="T16" fmla="*/ 136 w 1228"/>
                  <a:gd name="T17" fmla="*/ 68 h 614"/>
                  <a:gd name="T18" fmla="*/ 136 w 1228"/>
                  <a:gd name="T19" fmla="*/ 34 h 614"/>
                  <a:gd name="T20" fmla="*/ 102 w 1228"/>
                  <a:gd name="T21" fmla="*/ 0 h 614"/>
                  <a:gd name="T22" fmla="*/ 68 w 1228"/>
                  <a:gd name="T23" fmla="*/ 34 h 614"/>
                  <a:gd name="T24" fmla="*/ 68 w 1228"/>
                  <a:gd name="T25" fmla="*/ 68 h 614"/>
                  <a:gd name="T26" fmla="*/ 1160 w 1228"/>
                  <a:gd name="T27" fmla="*/ 546 h 614"/>
                  <a:gd name="T28" fmla="*/ 68 w 1228"/>
                  <a:gd name="T29" fmla="*/ 546 h 614"/>
                  <a:gd name="T30" fmla="*/ 68 w 1228"/>
                  <a:gd name="T31" fmla="*/ 136 h 614"/>
                  <a:gd name="T32" fmla="*/ 1160 w 1228"/>
                  <a:gd name="T33" fmla="*/ 136 h 614"/>
                  <a:gd name="T34" fmla="*/ 1160 w 1228"/>
                  <a:gd name="T35" fmla="*/ 546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28" h="614">
                    <a:moveTo>
                      <a:pt x="68" y="68"/>
                    </a:moveTo>
                    <a:cubicBezTo>
                      <a:pt x="30" y="68"/>
                      <a:pt x="0" y="99"/>
                      <a:pt x="0" y="136"/>
                    </a:cubicBezTo>
                    <a:cubicBezTo>
                      <a:pt x="0" y="546"/>
                      <a:pt x="0" y="546"/>
                      <a:pt x="0" y="546"/>
                    </a:cubicBezTo>
                    <a:cubicBezTo>
                      <a:pt x="0" y="583"/>
                      <a:pt x="30" y="614"/>
                      <a:pt x="68" y="614"/>
                    </a:cubicBezTo>
                    <a:cubicBezTo>
                      <a:pt x="1160" y="614"/>
                      <a:pt x="1160" y="614"/>
                      <a:pt x="1160" y="614"/>
                    </a:cubicBezTo>
                    <a:cubicBezTo>
                      <a:pt x="1198" y="614"/>
                      <a:pt x="1228" y="583"/>
                      <a:pt x="1228" y="546"/>
                    </a:cubicBezTo>
                    <a:cubicBezTo>
                      <a:pt x="1228" y="136"/>
                      <a:pt x="1228" y="136"/>
                      <a:pt x="1228" y="136"/>
                    </a:cubicBezTo>
                    <a:cubicBezTo>
                      <a:pt x="1228" y="99"/>
                      <a:pt x="1198" y="68"/>
                      <a:pt x="1160" y="68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36" y="34"/>
                      <a:pt x="136" y="34"/>
                      <a:pt x="136" y="34"/>
                    </a:cubicBezTo>
                    <a:cubicBezTo>
                      <a:pt x="136" y="15"/>
                      <a:pt x="121" y="0"/>
                      <a:pt x="102" y="0"/>
                    </a:cubicBezTo>
                    <a:cubicBezTo>
                      <a:pt x="83" y="0"/>
                      <a:pt x="68" y="15"/>
                      <a:pt x="68" y="34"/>
                    </a:cubicBezTo>
                    <a:lnTo>
                      <a:pt x="68" y="68"/>
                    </a:lnTo>
                    <a:close/>
                    <a:moveTo>
                      <a:pt x="1160" y="546"/>
                    </a:moveTo>
                    <a:cubicBezTo>
                      <a:pt x="68" y="546"/>
                      <a:pt x="68" y="546"/>
                      <a:pt x="68" y="546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1160" y="136"/>
                      <a:pt x="1160" y="136"/>
                      <a:pt x="1160" y="136"/>
                    </a:cubicBezTo>
                    <a:lnTo>
                      <a:pt x="1160" y="5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8" name="Freeform 266">
                <a:extLst>
                  <a:ext uri="{FF2B5EF4-FFF2-40B4-BE49-F238E27FC236}">
                    <a16:creationId xmlns:a16="http://schemas.microsoft.com/office/drawing/2014/main" id="{DBB2C121-49D6-4341-BA61-14F92DD96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750" y="3697288"/>
                <a:ext cx="42863" cy="87313"/>
              </a:xfrm>
              <a:custGeom>
                <a:avLst/>
                <a:gdLst>
                  <a:gd name="T0" fmla="*/ 0 w 68"/>
                  <a:gd name="T1" fmla="*/ 102 h 136"/>
                  <a:gd name="T2" fmla="*/ 34 w 68"/>
                  <a:gd name="T3" fmla="*/ 136 h 136"/>
                  <a:gd name="T4" fmla="*/ 68 w 68"/>
                  <a:gd name="T5" fmla="*/ 102 h 136"/>
                  <a:gd name="T6" fmla="*/ 68 w 68"/>
                  <a:gd name="T7" fmla="*/ 34 h 136"/>
                  <a:gd name="T8" fmla="*/ 34 w 68"/>
                  <a:gd name="T9" fmla="*/ 0 h 136"/>
                  <a:gd name="T10" fmla="*/ 0 w 68"/>
                  <a:gd name="T11" fmla="*/ 34 h 136"/>
                  <a:gd name="T12" fmla="*/ 0 w 68"/>
                  <a:gd name="T13" fmla="*/ 10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36">
                    <a:moveTo>
                      <a:pt x="0" y="102"/>
                    </a:moveTo>
                    <a:cubicBezTo>
                      <a:pt x="0" y="121"/>
                      <a:pt x="15" y="136"/>
                      <a:pt x="34" y="136"/>
                    </a:cubicBezTo>
                    <a:cubicBezTo>
                      <a:pt x="53" y="136"/>
                      <a:pt x="68" y="121"/>
                      <a:pt x="68" y="10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15"/>
                      <a:pt x="53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9" name="Freeform 267">
                <a:extLst>
                  <a:ext uri="{FF2B5EF4-FFF2-40B4-BE49-F238E27FC236}">
                    <a16:creationId xmlns:a16="http://schemas.microsoft.com/office/drawing/2014/main" id="{AD82441D-57E5-4A47-875B-D10B5C5EF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750" y="3567113"/>
                <a:ext cx="49213" cy="87313"/>
              </a:xfrm>
              <a:custGeom>
                <a:avLst/>
                <a:gdLst>
                  <a:gd name="T0" fmla="*/ 34 w 78"/>
                  <a:gd name="T1" fmla="*/ 136 h 136"/>
                  <a:gd name="T2" fmla="*/ 68 w 78"/>
                  <a:gd name="T3" fmla="*/ 101 h 136"/>
                  <a:gd name="T4" fmla="*/ 68 w 78"/>
                  <a:gd name="T5" fmla="*/ 67 h 136"/>
                  <a:gd name="T6" fmla="*/ 72 w 78"/>
                  <a:gd name="T7" fmla="*/ 51 h 136"/>
                  <a:gd name="T8" fmla="*/ 72 w 78"/>
                  <a:gd name="T9" fmla="*/ 17 h 136"/>
                  <a:gd name="T10" fmla="*/ 42 w 78"/>
                  <a:gd name="T11" fmla="*/ 0 h 136"/>
                  <a:gd name="T12" fmla="*/ 12 w 78"/>
                  <a:gd name="T13" fmla="*/ 18 h 136"/>
                  <a:gd name="T14" fmla="*/ 0 w 78"/>
                  <a:gd name="T15" fmla="*/ 67 h 136"/>
                  <a:gd name="T16" fmla="*/ 0 w 78"/>
                  <a:gd name="T17" fmla="*/ 101 h 136"/>
                  <a:gd name="T18" fmla="*/ 34 w 78"/>
                  <a:gd name="T1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136">
                    <a:moveTo>
                      <a:pt x="34" y="136"/>
                    </a:moveTo>
                    <a:cubicBezTo>
                      <a:pt x="53" y="136"/>
                      <a:pt x="68" y="120"/>
                      <a:pt x="68" y="101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2"/>
                      <a:pt x="70" y="56"/>
                      <a:pt x="72" y="51"/>
                    </a:cubicBezTo>
                    <a:cubicBezTo>
                      <a:pt x="78" y="40"/>
                      <a:pt x="78" y="27"/>
                      <a:pt x="72" y="17"/>
                    </a:cubicBezTo>
                    <a:cubicBezTo>
                      <a:pt x="65" y="6"/>
                      <a:pt x="54" y="0"/>
                      <a:pt x="42" y="0"/>
                    </a:cubicBezTo>
                    <a:cubicBezTo>
                      <a:pt x="29" y="0"/>
                      <a:pt x="18" y="7"/>
                      <a:pt x="12" y="18"/>
                    </a:cubicBezTo>
                    <a:cubicBezTo>
                      <a:pt x="4" y="33"/>
                      <a:pt x="0" y="50"/>
                      <a:pt x="0" y="67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20"/>
                      <a:pt x="15" y="136"/>
                      <a:pt x="34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0" name="Группа 209">
            <a:extLst>
              <a:ext uri="{FF2B5EF4-FFF2-40B4-BE49-F238E27FC236}">
                <a16:creationId xmlns:a16="http://schemas.microsoft.com/office/drawing/2014/main" id="{39BD431E-5626-42CC-AFC3-A48E734C57F6}"/>
              </a:ext>
            </a:extLst>
          </p:cNvPr>
          <p:cNvGrpSpPr/>
          <p:nvPr/>
        </p:nvGrpSpPr>
        <p:grpSpPr>
          <a:xfrm>
            <a:off x="5320936" y="1583983"/>
            <a:ext cx="1324301" cy="1415109"/>
            <a:chOff x="5320936" y="1551321"/>
            <a:chExt cx="1497487" cy="1600171"/>
          </a:xfrm>
        </p:grpSpPr>
        <p:sp>
          <p:nvSpPr>
            <p:cNvPr id="211" name="Пятиугольник 211">
              <a:extLst>
                <a:ext uri="{FF2B5EF4-FFF2-40B4-BE49-F238E27FC236}">
                  <a16:creationId xmlns:a16="http://schemas.microsoft.com/office/drawing/2014/main" id="{530FB0B4-A645-47F6-A6C5-CBDD538F7D78}"/>
                </a:ext>
              </a:extLst>
            </p:cNvPr>
            <p:cNvSpPr/>
            <p:nvPr/>
          </p:nvSpPr>
          <p:spPr>
            <a:xfrm>
              <a:off x="5320936" y="1551321"/>
              <a:ext cx="1497487" cy="1600171"/>
            </a:xfrm>
            <a:prstGeom prst="snip1Rect">
              <a:avLst/>
            </a:prstGeom>
            <a:solidFill>
              <a:srgbClr val="01C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12" name="Group 156">
              <a:extLst>
                <a:ext uri="{FF2B5EF4-FFF2-40B4-BE49-F238E27FC236}">
                  <a16:creationId xmlns:a16="http://schemas.microsoft.com/office/drawing/2014/main" id="{6B01E74F-1B6E-4277-A326-76704207231A}"/>
                </a:ext>
              </a:extLst>
            </p:cNvPr>
            <p:cNvGrpSpPr/>
            <p:nvPr/>
          </p:nvGrpSpPr>
          <p:grpSpPr>
            <a:xfrm>
              <a:off x="5760307" y="1830869"/>
              <a:ext cx="618745" cy="773922"/>
              <a:chOff x="5137150" y="2225675"/>
              <a:chExt cx="500063" cy="625475"/>
            </a:xfrm>
            <a:solidFill>
              <a:schemeClr val="bg2"/>
            </a:solidFill>
          </p:grpSpPr>
          <p:sp>
            <p:nvSpPr>
              <p:cNvPr id="213" name="Freeform 123">
                <a:extLst>
                  <a:ext uri="{FF2B5EF4-FFF2-40B4-BE49-F238E27FC236}">
                    <a16:creationId xmlns:a16="http://schemas.microsoft.com/office/drawing/2014/main" id="{21D02970-C71E-462A-89A6-EA67167BD0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7150" y="2225675"/>
                <a:ext cx="500063" cy="625475"/>
              </a:xfrm>
              <a:custGeom>
                <a:avLst/>
                <a:gdLst>
                  <a:gd name="T0" fmla="*/ 171 w 1638"/>
                  <a:gd name="T1" fmla="*/ 0 h 2048"/>
                  <a:gd name="T2" fmla="*/ 0 w 1638"/>
                  <a:gd name="T3" fmla="*/ 171 h 2048"/>
                  <a:gd name="T4" fmla="*/ 0 w 1638"/>
                  <a:gd name="T5" fmla="*/ 1877 h 2048"/>
                  <a:gd name="T6" fmla="*/ 171 w 1638"/>
                  <a:gd name="T7" fmla="*/ 2048 h 2048"/>
                  <a:gd name="T8" fmla="*/ 1468 w 1638"/>
                  <a:gd name="T9" fmla="*/ 2048 h 2048"/>
                  <a:gd name="T10" fmla="*/ 1638 w 1638"/>
                  <a:gd name="T11" fmla="*/ 1877 h 2048"/>
                  <a:gd name="T12" fmla="*/ 1638 w 1638"/>
                  <a:gd name="T13" fmla="*/ 171 h 2048"/>
                  <a:gd name="T14" fmla="*/ 1468 w 1638"/>
                  <a:gd name="T15" fmla="*/ 0 h 2048"/>
                  <a:gd name="T16" fmla="*/ 171 w 1638"/>
                  <a:gd name="T17" fmla="*/ 0 h 2048"/>
                  <a:gd name="T18" fmla="*/ 1570 w 1638"/>
                  <a:gd name="T19" fmla="*/ 171 h 2048"/>
                  <a:gd name="T20" fmla="*/ 1570 w 1638"/>
                  <a:gd name="T21" fmla="*/ 1877 h 2048"/>
                  <a:gd name="T22" fmla="*/ 1468 w 1638"/>
                  <a:gd name="T23" fmla="*/ 1980 h 2048"/>
                  <a:gd name="T24" fmla="*/ 171 w 1638"/>
                  <a:gd name="T25" fmla="*/ 1980 h 2048"/>
                  <a:gd name="T26" fmla="*/ 68 w 1638"/>
                  <a:gd name="T27" fmla="*/ 1877 h 2048"/>
                  <a:gd name="T28" fmla="*/ 68 w 1638"/>
                  <a:gd name="T29" fmla="*/ 171 h 2048"/>
                  <a:gd name="T30" fmla="*/ 171 w 1638"/>
                  <a:gd name="T31" fmla="*/ 68 h 2048"/>
                  <a:gd name="T32" fmla="*/ 1468 w 1638"/>
                  <a:gd name="T33" fmla="*/ 68 h 2048"/>
                  <a:gd name="T34" fmla="*/ 1570 w 1638"/>
                  <a:gd name="T35" fmla="*/ 171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8" h="2048">
                    <a:moveTo>
                      <a:pt x="171" y="0"/>
                    </a:moveTo>
                    <a:cubicBezTo>
                      <a:pt x="76" y="0"/>
                      <a:pt x="0" y="76"/>
                      <a:pt x="0" y="171"/>
                    </a:cubicBezTo>
                    <a:cubicBezTo>
                      <a:pt x="0" y="1877"/>
                      <a:pt x="0" y="1877"/>
                      <a:pt x="0" y="1877"/>
                    </a:cubicBezTo>
                    <a:cubicBezTo>
                      <a:pt x="0" y="1972"/>
                      <a:pt x="76" y="2048"/>
                      <a:pt x="171" y="2048"/>
                    </a:cubicBezTo>
                    <a:cubicBezTo>
                      <a:pt x="1468" y="2048"/>
                      <a:pt x="1468" y="2048"/>
                      <a:pt x="1468" y="2048"/>
                    </a:cubicBezTo>
                    <a:cubicBezTo>
                      <a:pt x="1562" y="2048"/>
                      <a:pt x="1638" y="1972"/>
                      <a:pt x="1638" y="1877"/>
                    </a:cubicBezTo>
                    <a:cubicBezTo>
                      <a:pt x="1638" y="171"/>
                      <a:pt x="1638" y="171"/>
                      <a:pt x="1638" y="171"/>
                    </a:cubicBezTo>
                    <a:cubicBezTo>
                      <a:pt x="1638" y="76"/>
                      <a:pt x="1562" y="0"/>
                      <a:pt x="1468" y="0"/>
                    </a:cubicBezTo>
                    <a:lnTo>
                      <a:pt x="171" y="0"/>
                    </a:lnTo>
                    <a:close/>
                    <a:moveTo>
                      <a:pt x="1570" y="171"/>
                    </a:moveTo>
                    <a:cubicBezTo>
                      <a:pt x="1570" y="1877"/>
                      <a:pt x="1570" y="1877"/>
                      <a:pt x="1570" y="1877"/>
                    </a:cubicBezTo>
                    <a:cubicBezTo>
                      <a:pt x="1570" y="1934"/>
                      <a:pt x="1524" y="1980"/>
                      <a:pt x="1468" y="1980"/>
                    </a:cubicBezTo>
                    <a:cubicBezTo>
                      <a:pt x="171" y="1980"/>
                      <a:pt x="171" y="1980"/>
                      <a:pt x="171" y="1980"/>
                    </a:cubicBezTo>
                    <a:cubicBezTo>
                      <a:pt x="114" y="1980"/>
                      <a:pt x="68" y="1934"/>
                      <a:pt x="68" y="1877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14"/>
                      <a:pt x="114" y="68"/>
                      <a:pt x="171" y="68"/>
                    </a:cubicBezTo>
                    <a:cubicBezTo>
                      <a:pt x="1468" y="68"/>
                      <a:pt x="1468" y="68"/>
                      <a:pt x="1468" y="68"/>
                    </a:cubicBezTo>
                    <a:cubicBezTo>
                      <a:pt x="1524" y="68"/>
                      <a:pt x="1570" y="114"/>
                      <a:pt x="1570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4" name="Freeform 124">
                <a:extLst>
                  <a:ext uri="{FF2B5EF4-FFF2-40B4-BE49-F238E27FC236}">
                    <a16:creationId xmlns:a16="http://schemas.microsoft.com/office/drawing/2014/main" id="{EE9E17C5-3346-4AFF-AD8E-B0006A7EF7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78425" y="2278063"/>
                <a:ext cx="417513" cy="520700"/>
              </a:xfrm>
              <a:custGeom>
                <a:avLst/>
                <a:gdLst>
                  <a:gd name="T0" fmla="*/ 68 w 1365"/>
                  <a:gd name="T1" fmla="*/ 0 h 1706"/>
                  <a:gd name="T2" fmla="*/ 0 w 1365"/>
                  <a:gd name="T3" fmla="*/ 68 h 1706"/>
                  <a:gd name="T4" fmla="*/ 0 w 1365"/>
                  <a:gd name="T5" fmla="*/ 1638 h 1706"/>
                  <a:gd name="T6" fmla="*/ 68 w 1365"/>
                  <a:gd name="T7" fmla="*/ 1706 h 1706"/>
                  <a:gd name="T8" fmla="*/ 1297 w 1365"/>
                  <a:gd name="T9" fmla="*/ 1706 h 1706"/>
                  <a:gd name="T10" fmla="*/ 1365 w 1365"/>
                  <a:gd name="T11" fmla="*/ 1638 h 1706"/>
                  <a:gd name="T12" fmla="*/ 1365 w 1365"/>
                  <a:gd name="T13" fmla="*/ 68 h 1706"/>
                  <a:gd name="T14" fmla="*/ 1297 w 1365"/>
                  <a:gd name="T15" fmla="*/ 0 h 1706"/>
                  <a:gd name="T16" fmla="*/ 68 w 1365"/>
                  <a:gd name="T17" fmla="*/ 0 h 1706"/>
                  <a:gd name="T18" fmla="*/ 1297 w 1365"/>
                  <a:gd name="T19" fmla="*/ 409 h 1706"/>
                  <a:gd name="T20" fmla="*/ 546 w 1365"/>
                  <a:gd name="T21" fmla="*/ 409 h 1706"/>
                  <a:gd name="T22" fmla="*/ 546 w 1365"/>
                  <a:gd name="T23" fmla="*/ 68 h 1706"/>
                  <a:gd name="T24" fmla="*/ 1297 w 1365"/>
                  <a:gd name="T25" fmla="*/ 68 h 1706"/>
                  <a:gd name="T26" fmla="*/ 1297 w 1365"/>
                  <a:gd name="T27" fmla="*/ 409 h 1706"/>
                  <a:gd name="T28" fmla="*/ 477 w 1365"/>
                  <a:gd name="T29" fmla="*/ 819 h 1706"/>
                  <a:gd name="T30" fmla="*/ 68 w 1365"/>
                  <a:gd name="T31" fmla="*/ 819 h 1706"/>
                  <a:gd name="T32" fmla="*/ 68 w 1365"/>
                  <a:gd name="T33" fmla="*/ 478 h 1706"/>
                  <a:gd name="T34" fmla="*/ 477 w 1365"/>
                  <a:gd name="T35" fmla="*/ 478 h 1706"/>
                  <a:gd name="T36" fmla="*/ 477 w 1365"/>
                  <a:gd name="T37" fmla="*/ 819 h 1706"/>
                  <a:gd name="T38" fmla="*/ 546 w 1365"/>
                  <a:gd name="T39" fmla="*/ 478 h 1706"/>
                  <a:gd name="T40" fmla="*/ 1297 w 1365"/>
                  <a:gd name="T41" fmla="*/ 478 h 1706"/>
                  <a:gd name="T42" fmla="*/ 1297 w 1365"/>
                  <a:gd name="T43" fmla="*/ 819 h 1706"/>
                  <a:gd name="T44" fmla="*/ 546 w 1365"/>
                  <a:gd name="T45" fmla="*/ 819 h 1706"/>
                  <a:gd name="T46" fmla="*/ 546 w 1365"/>
                  <a:gd name="T47" fmla="*/ 478 h 1706"/>
                  <a:gd name="T48" fmla="*/ 68 w 1365"/>
                  <a:gd name="T49" fmla="*/ 887 h 1706"/>
                  <a:gd name="T50" fmla="*/ 477 w 1365"/>
                  <a:gd name="T51" fmla="*/ 887 h 1706"/>
                  <a:gd name="T52" fmla="*/ 477 w 1365"/>
                  <a:gd name="T53" fmla="*/ 1228 h 1706"/>
                  <a:gd name="T54" fmla="*/ 68 w 1365"/>
                  <a:gd name="T55" fmla="*/ 1228 h 1706"/>
                  <a:gd name="T56" fmla="*/ 68 w 1365"/>
                  <a:gd name="T57" fmla="*/ 887 h 1706"/>
                  <a:gd name="T58" fmla="*/ 546 w 1365"/>
                  <a:gd name="T59" fmla="*/ 887 h 1706"/>
                  <a:gd name="T60" fmla="*/ 1297 w 1365"/>
                  <a:gd name="T61" fmla="*/ 887 h 1706"/>
                  <a:gd name="T62" fmla="*/ 1297 w 1365"/>
                  <a:gd name="T63" fmla="*/ 1228 h 1706"/>
                  <a:gd name="T64" fmla="*/ 546 w 1365"/>
                  <a:gd name="T65" fmla="*/ 1228 h 1706"/>
                  <a:gd name="T66" fmla="*/ 546 w 1365"/>
                  <a:gd name="T67" fmla="*/ 887 h 1706"/>
                  <a:gd name="T68" fmla="*/ 477 w 1365"/>
                  <a:gd name="T69" fmla="*/ 68 h 1706"/>
                  <a:gd name="T70" fmla="*/ 477 w 1365"/>
                  <a:gd name="T71" fmla="*/ 409 h 1706"/>
                  <a:gd name="T72" fmla="*/ 68 w 1365"/>
                  <a:gd name="T73" fmla="*/ 409 h 1706"/>
                  <a:gd name="T74" fmla="*/ 68 w 1365"/>
                  <a:gd name="T75" fmla="*/ 68 h 1706"/>
                  <a:gd name="T76" fmla="*/ 477 w 1365"/>
                  <a:gd name="T77" fmla="*/ 68 h 1706"/>
                  <a:gd name="T78" fmla="*/ 68 w 1365"/>
                  <a:gd name="T79" fmla="*/ 1297 h 1706"/>
                  <a:gd name="T80" fmla="*/ 477 w 1365"/>
                  <a:gd name="T81" fmla="*/ 1297 h 1706"/>
                  <a:gd name="T82" fmla="*/ 477 w 1365"/>
                  <a:gd name="T83" fmla="*/ 1638 h 1706"/>
                  <a:gd name="T84" fmla="*/ 68 w 1365"/>
                  <a:gd name="T85" fmla="*/ 1638 h 1706"/>
                  <a:gd name="T86" fmla="*/ 68 w 1365"/>
                  <a:gd name="T87" fmla="*/ 1297 h 1706"/>
                  <a:gd name="T88" fmla="*/ 546 w 1365"/>
                  <a:gd name="T89" fmla="*/ 1638 h 1706"/>
                  <a:gd name="T90" fmla="*/ 546 w 1365"/>
                  <a:gd name="T91" fmla="*/ 1297 h 1706"/>
                  <a:gd name="T92" fmla="*/ 1297 w 1365"/>
                  <a:gd name="T93" fmla="*/ 1297 h 1706"/>
                  <a:gd name="T94" fmla="*/ 1297 w 1365"/>
                  <a:gd name="T95" fmla="*/ 1638 h 1706"/>
                  <a:gd name="T96" fmla="*/ 546 w 1365"/>
                  <a:gd name="T97" fmla="*/ 1638 h 1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65" h="1706">
                    <a:moveTo>
                      <a:pt x="68" y="0"/>
                    </a:moveTo>
                    <a:cubicBezTo>
                      <a:pt x="30" y="0"/>
                      <a:pt x="0" y="30"/>
                      <a:pt x="0" y="68"/>
                    </a:cubicBezTo>
                    <a:cubicBezTo>
                      <a:pt x="0" y="1638"/>
                      <a:pt x="0" y="1638"/>
                      <a:pt x="0" y="1638"/>
                    </a:cubicBezTo>
                    <a:cubicBezTo>
                      <a:pt x="0" y="1676"/>
                      <a:pt x="30" y="1706"/>
                      <a:pt x="68" y="1706"/>
                    </a:cubicBezTo>
                    <a:cubicBezTo>
                      <a:pt x="1297" y="1706"/>
                      <a:pt x="1297" y="1706"/>
                      <a:pt x="1297" y="1706"/>
                    </a:cubicBezTo>
                    <a:cubicBezTo>
                      <a:pt x="1334" y="1706"/>
                      <a:pt x="1365" y="1676"/>
                      <a:pt x="1365" y="1638"/>
                    </a:cubicBezTo>
                    <a:cubicBezTo>
                      <a:pt x="1365" y="68"/>
                      <a:pt x="1365" y="68"/>
                      <a:pt x="1365" y="68"/>
                    </a:cubicBezTo>
                    <a:cubicBezTo>
                      <a:pt x="1365" y="30"/>
                      <a:pt x="1334" y="0"/>
                      <a:pt x="1297" y="0"/>
                    </a:cubicBezTo>
                    <a:lnTo>
                      <a:pt x="68" y="0"/>
                    </a:lnTo>
                    <a:close/>
                    <a:moveTo>
                      <a:pt x="1297" y="409"/>
                    </a:moveTo>
                    <a:cubicBezTo>
                      <a:pt x="546" y="409"/>
                      <a:pt x="546" y="409"/>
                      <a:pt x="546" y="409"/>
                    </a:cubicBezTo>
                    <a:cubicBezTo>
                      <a:pt x="546" y="68"/>
                      <a:pt x="546" y="68"/>
                      <a:pt x="546" y="68"/>
                    </a:cubicBezTo>
                    <a:cubicBezTo>
                      <a:pt x="1297" y="68"/>
                      <a:pt x="1297" y="68"/>
                      <a:pt x="1297" y="68"/>
                    </a:cubicBezTo>
                    <a:lnTo>
                      <a:pt x="1297" y="409"/>
                    </a:lnTo>
                    <a:close/>
                    <a:moveTo>
                      <a:pt x="477" y="819"/>
                    </a:moveTo>
                    <a:cubicBezTo>
                      <a:pt x="68" y="819"/>
                      <a:pt x="68" y="819"/>
                      <a:pt x="68" y="819"/>
                    </a:cubicBezTo>
                    <a:cubicBezTo>
                      <a:pt x="68" y="478"/>
                      <a:pt x="68" y="478"/>
                      <a:pt x="68" y="478"/>
                    </a:cubicBezTo>
                    <a:cubicBezTo>
                      <a:pt x="477" y="478"/>
                      <a:pt x="477" y="478"/>
                      <a:pt x="477" y="478"/>
                    </a:cubicBezTo>
                    <a:lnTo>
                      <a:pt x="477" y="819"/>
                    </a:lnTo>
                    <a:close/>
                    <a:moveTo>
                      <a:pt x="546" y="478"/>
                    </a:moveTo>
                    <a:cubicBezTo>
                      <a:pt x="1297" y="478"/>
                      <a:pt x="1297" y="478"/>
                      <a:pt x="1297" y="478"/>
                    </a:cubicBezTo>
                    <a:cubicBezTo>
                      <a:pt x="1297" y="819"/>
                      <a:pt x="1297" y="819"/>
                      <a:pt x="1297" y="819"/>
                    </a:cubicBezTo>
                    <a:cubicBezTo>
                      <a:pt x="546" y="819"/>
                      <a:pt x="546" y="819"/>
                      <a:pt x="546" y="819"/>
                    </a:cubicBezTo>
                    <a:lnTo>
                      <a:pt x="546" y="478"/>
                    </a:lnTo>
                    <a:close/>
                    <a:moveTo>
                      <a:pt x="68" y="887"/>
                    </a:moveTo>
                    <a:cubicBezTo>
                      <a:pt x="477" y="887"/>
                      <a:pt x="477" y="887"/>
                      <a:pt x="477" y="887"/>
                    </a:cubicBezTo>
                    <a:cubicBezTo>
                      <a:pt x="477" y="1228"/>
                      <a:pt x="477" y="1228"/>
                      <a:pt x="477" y="1228"/>
                    </a:cubicBezTo>
                    <a:cubicBezTo>
                      <a:pt x="68" y="1228"/>
                      <a:pt x="68" y="1228"/>
                      <a:pt x="68" y="1228"/>
                    </a:cubicBezTo>
                    <a:lnTo>
                      <a:pt x="68" y="887"/>
                    </a:lnTo>
                    <a:close/>
                    <a:moveTo>
                      <a:pt x="546" y="887"/>
                    </a:moveTo>
                    <a:cubicBezTo>
                      <a:pt x="1297" y="887"/>
                      <a:pt x="1297" y="887"/>
                      <a:pt x="1297" y="887"/>
                    </a:cubicBezTo>
                    <a:cubicBezTo>
                      <a:pt x="1297" y="1228"/>
                      <a:pt x="1297" y="1228"/>
                      <a:pt x="1297" y="1228"/>
                    </a:cubicBezTo>
                    <a:cubicBezTo>
                      <a:pt x="546" y="1228"/>
                      <a:pt x="546" y="1228"/>
                      <a:pt x="546" y="1228"/>
                    </a:cubicBezTo>
                    <a:lnTo>
                      <a:pt x="546" y="887"/>
                    </a:lnTo>
                    <a:close/>
                    <a:moveTo>
                      <a:pt x="477" y="68"/>
                    </a:moveTo>
                    <a:cubicBezTo>
                      <a:pt x="477" y="409"/>
                      <a:pt x="477" y="409"/>
                      <a:pt x="477" y="409"/>
                    </a:cubicBezTo>
                    <a:cubicBezTo>
                      <a:pt x="68" y="409"/>
                      <a:pt x="68" y="409"/>
                      <a:pt x="68" y="409"/>
                    </a:cubicBezTo>
                    <a:cubicBezTo>
                      <a:pt x="68" y="68"/>
                      <a:pt x="68" y="68"/>
                      <a:pt x="68" y="68"/>
                    </a:cubicBezTo>
                    <a:lnTo>
                      <a:pt x="477" y="68"/>
                    </a:lnTo>
                    <a:close/>
                    <a:moveTo>
                      <a:pt x="68" y="1297"/>
                    </a:moveTo>
                    <a:cubicBezTo>
                      <a:pt x="477" y="1297"/>
                      <a:pt x="477" y="1297"/>
                      <a:pt x="477" y="1297"/>
                    </a:cubicBezTo>
                    <a:cubicBezTo>
                      <a:pt x="477" y="1638"/>
                      <a:pt x="477" y="1638"/>
                      <a:pt x="477" y="1638"/>
                    </a:cubicBezTo>
                    <a:cubicBezTo>
                      <a:pt x="68" y="1638"/>
                      <a:pt x="68" y="1638"/>
                      <a:pt x="68" y="1638"/>
                    </a:cubicBezTo>
                    <a:lnTo>
                      <a:pt x="68" y="1297"/>
                    </a:lnTo>
                    <a:close/>
                    <a:moveTo>
                      <a:pt x="546" y="1638"/>
                    </a:moveTo>
                    <a:cubicBezTo>
                      <a:pt x="546" y="1297"/>
                      <a:pt x="546" y="1297"/>
                      <a:pt x="546" y="1297"/>
                    </a:cubicBezTo>
                    <a:cubicBezTo>
                      <a:pt x="1297" y="1297"/>
                      <a:pt x="1297" y="1297"/>
                      <a:pt x="1297" y="1297"/>
                    </a:cubicBezTo>
                    <a:cubicBezTo>
                      <a:pt x="1297" y="1638"/>
                      <a:pt x="1297" y="1638"/>
                      <a:pt x="1297" y="1638"/>
                    </a:cubicBezTo>
                    <a:lnTo>
                      <a:pt x="546" y="16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5" name="Freeform 125">
                <a:extLst>
                  <a:ext uri="{FF2B5EF4-FFF2-40B4-BE49-F238E27FC236}">
                    <a16:creationId xmlns:a16="http://schemas.microsoft.com/office/drawing/2014/main" id="{00177773-0B20-4E81-B512-B46F7E950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9700" y="2319338"/>
                <a:ext cx="85725" cy="63500"/>
              </a:xfrm>
              <a:custGeom>
                <a:avLst/>
                <a:gdLst>
                  <a:gd name="T0" fmla="*/ 81 w 279"/>
                  <a:gd name="T1" fmla="*/ 198 h 211"/>
                  <a:gd name="T2" fmla="*/ 130 w 279"/>
                  <a:gd name="T3" fmla="*/ 198 h 211"/>
                  <a:gd name="T4" fmla="*/ 266 w 279"/>
                  <a:gd name="T5" fmla="*/ 61 h 211"/>
                  <a:gd name="T6" fmla="*/ 266 w 279"/>
                  <a:gd name="T7" fmla="*/ 14 h 211"/>
                  <a:gd name="T8" fmla="*/ 218 w 279"/>
                  <a:gd name="T9" fmla="*/ 13 h 211"/>
                  <a:gd name="T10" fmla="*/ 105 w 279"/>
                  <a:gd name="T11" fmla="*/ 126 h 211"/>
                  <a:gd name="T12" fmla="*/ 61 w 279"/>
                  <a:gd name="T13" fmla="*/ 81 h 211"/>
                  <a:gd name="T14" fmla="*/ 13 w 279"/>
                  <a:gd name="T15" fmla="*/ 82 h 211"/>
                  <a:gd name="T16" fmla="*/ 13 w 279"/>
                  <a:gd name="T17" fmla="*/ 130 h 211"/>
                  <a:gd name="T18" fmla="*/ 81 w 279"/>
                  <a:gd name="T19" fmla="*/ 19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9" h="211">
                    <a:moveTo>
                      <a:pt x="81" y="198"/>
                    </a:moveTo>
                    <a:cubicBezTo>
                      <a:pt x="95" y="211"/>
                      <a:pt x="116" y="211"/>
                      <a:pt x="130" y="198"/>
                    </a:cubicBezTo>
                    <a:cubicBezTo>
                      <a:pt x="266" y="61"/>
                      <a:pt x="266" y="61"/>
                      <a:pt x="266" y="61"/>
                    </a:cubicBezTo>
                    <a:cubicBezTo>
                      <a:pt x="279" y="48"/>
                      <a:pt x="279" y="27"/>
                      <a:pt x="266" y="14"/>
                    </a:cubicBezTo>
                    <a:cubicBezTo>
                      <a:pt x="253" y="0"/>
                      <a:pt x="231" y="0"/>
                      <a:pt x="218" y="13"/>
                    </a:cubicBezTo>
                    <a:cubicBezTo>
                      <a:pt x="105" y="126"/>
                      <a:pt x="105" y="126"/>
                      <a:pt x="105" y="126"/>
                    </a:cubicBezTo>
                    <a:cubicBezTo>
                      <a:pt x="61" y="81"/>
                      <a:pt x="61" y="81"/>
                      <a:pt x="61" y="81"/>
                    </a:cubicBezTo>
                    <a:cubicBezTo>
                      <a:pt x="48" y="69"/>
                      <a:pt x="27" y="69"/>
                      <a:pt x="13" y="82"/>
                    </a:cubicBezTo>
                    <a:cubicBezTo>
                      <a:pt x="0" y="95"/>
                      <a:pt x="0" y="116"/>
                      <a:pt x="13" y="130"/>
                    </a:cubicBezTo>
                    <a:lnTo>
                      <a:pt x="81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6" name="Freeform 126">
                <a:extLst>
                  <a:ext uri="{FF2B5EF4-FFF2-40B4-BE49-F238E27FC236}">
                    <a16:creationId xmlns:a16="http://schemas.microsoft.com/office/drawing/2014/main" id="{EE9F291C-129B-4AC0-A590-36BCAA3D7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9700" y="2444750"/>
                <a:ext cx="85725" cy="63500"/>
              </a:xfrm>
              <a:custGeom>
                <a:avLst/>
                <a:gdLst>
                  <a:gd name="T0" fmla="*/ 13 w 279"/>
                  <a:gd name="T1" fmla="*/ 129 h 211"/>
                  <a:gd name="T2" fmla="*/ 81 w 279"/>
                  <a:gd name="T3" fmla="*/ 198 h 211"/>
                  <a:gd name="T4" fmla="*/ 130 w 279"/>
                  <a:gd name="T5" fmla="*/ 198 h 211"/>
                  <a:gd name="T6" fmla="*/ 266 w 279"/>
                  <a:gd name="T7" fmla="*/ 61 h 211"/>
                  <a:gd name="T8" fmla="*/ 266 w 279"/>
                  <a:gd name="T9" fmla="*/ 13 h 211"/>
                  <a:gd name="T10" fmla="*/ 218 w 279"/>
                  <a:gd name="T11" fmla="*/ 13 h 211"/>
                  <a:gd name="T12" fmla="*/ 105 w 279"/>
                  <a:gd name="T13" fmla="*/ 125 h 211"/>
                  <a:gd name="T14" fmla="*/ 61 w 279"/>
                  <a:gd name="T15" fmla="*/ 81 h 211"/>
                  <a:gd name="T16" fmla="*/ 13 w 279"/>
                  <a:gd name="T17" fmla="*/ 81 h 211"/>
                  <a:gd name="T18" fmla="*/ 13 w 279"/>
                  <a:gd name="T19" fmla="*/ 12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9" h="211">
                    <a:moveTo>
                      <a:pt x="13" y="129"/>
                    </a:moveTo>
                    <a:cubicBezTo>
                      <a:pt x="81" y="198"/>
                      <a:pt x="81" y="198"/>
                      <a:pt x="81" y="198"/>
                    </a:cubicBezTo>
                    <a:cubicBezTo>
                      <a:pt x="95" y="211"/>
                      <a:pt x="116" y="211"/>
                      <a:pt x="130" y="198"/>
                    </a:cubicBezTo>
                    <a:cubicBezTo>
                      <a:pt x="266" y="61"/>
                      <a:pt x="266" y="61"/>
                      <a:pt x="266" y="61"/>
                    </a:cubicBezTo>
                    <a:cubicBezTo>
                      <a:pt x="279" y="48"/>
                      <a:pt x="279" y="26"/>
                      <a:pt x="266" y="13"/>
                    </a:cubicBezTo>
                    <a:cubicBezTo>
                      <a:pt x="253" y="0"/>
                      <a:pt x="231" y="0"/>
                      <a:pt x="218" y="13"/>
                    </a:cubicBezTo>
                    <a:cubicBezTo>
                      <a:pt x="105" y="125"/>
                      <a:pt x="105" y="125"/>
                      <a:pt x="105" y="125"/>
                    </a:cubicBezTo>
                    <a:cubicBezTo>
                      <a:pt x="61" y="81"/>
                      <a:pt x="61" y="81"/>
                      <a:pt x="61" y="81"/>
                    </a:cubicBezTo>
                    <a:cubicBezTo>
                      <a:pt x="48" y="68"/>
                      <a:pt x="27" y="68"/>
                      <a:pt x="13" y="81"/>
                    </a:cubicBezTo>
                    <a:cubicBezTo>
                      <a:pt x="0" y="95"/>
                      <a:pt x="0" y="116"/>
                      <a:pt x="13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7" name="Freeform 127">
                <a:extLst>
                  <a:ext uri="{FF2B5EF4-FFF2-40B4-BE49-F238E27FC236}">
                    <a16:creationId xmlns:a16="http://schemas.microsoft.com/office/drawing/2014/main" id="{FA5F4713-87A6-4488-86E5-87F06DEE9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9700" y="2568575"/>
                <a:ext cx="85725" cy="65088"/>
              </a:xfrm>
              <a:custGeom>
                <a:avLst/>
                <a:gdLst>
                  <a:gd name="T0" fmla="*/ 266 w 279"/>
                  <a:gd name="T1" fmla="*/ 13 h 212"/>
                  <a:gd name="T2" fmla="*/ 218 w 279"/>
                  <a:gd name="T3" fmla="*/ 13 h 212"/>
                  <a:gd name="T4" fmla="*/ 105 w 279"/>
                  <a:gd name="T5" fmla="*/ 126 h 212"/>
                  <a:gd name="T6" fmla="*/ 61 w 279"/>
                  <a:gd name="T7" fmla="*/ 82 h 212"/>
                  <a:gd name="T8" fmla="*/ 13 w 279"/>
                  <a:gd name="T9" fmla="*/ 82 h 212"/>
                  <a:gd name="T10" fmla="*/ 13 w 279"/>
                  <a:gd name="T11" fmla="*/ 130 h 212"/>
                  <a:gd name="T12" fmla="*/ 81 w 279"/>
                  <a:gd name="T13" fmla="*/ 198 h 212"/>
                  <a:gd name="T14" fmla="*/ 130 w 279"/>
                  <a:gd name="T15" fmla="*/ 198 h 212"/>
                  <a:gd name="T16" fmla="*/ 266 w 279"/>
                  <a:gd name="T17" fmla="*/ 62 h 212"/>
                  <a:gd name="T18" fmla="*/ 266 w 279"/>
                  <a:gd name="T19" fmla="*/ 1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9" h="212">
                    <a:moveTo>
                      <a:pt x="266" y="13"/>
                    </a:moveTo>
                    <a:cubicBezTo>
                      <a:pt x="253" y="0"/>
                      <a:pt x="231" y="0"/>
                      <a:pt x="218" y="13"/>
                    </a:cubicBezTo>
                    <a:cubicBezTo>
                      <a:pt x="105" y="126"/>
                      <a:pt x="105" y="126"/>
                      <a:pt x="105" y="126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48" y="69"/>
                      <a:pt x="27" y="69"/>
                      <a:pt x="13" y="82"/>
                    </a:cubicBezTo>
                    <a:cubicBezTo>
                      <a:pt x="0" y="95"/>
                      <a:pt x="0" y="117"/>
                      <a:pt x="13" y="130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95" y="212"/>
                      <a:pt x="116" y="212"/>
                      <a:pt x="130" y="198"/>
                    </a:cubicBezTo>
                    <a:cubicBezTo>
                      <a:pt x="266" y="62"/>
                      <a:pt x="266" y="62"/>
                      <a:pt x="266" y="62"/>
                    </a:cubicBezTo>
                    <a:cubicBezTo>
                      <a:pt x="279" y="48"/>
                      <a:pt x="279" y="27"/>
                      <a:pt x="26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8" name="Freeform 128">
                <a:extLst>
                  <a:ext uri="{FF2B5EF4-FFF2-40B4-BE49-F238E27FC236}">
                    <a16:creationId xmlns:a16="http://schemas.microsoft.com/office/drawing/2014/main" id="{107AAB68-D123-4637-BD00-7306A8384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9700" y="2693988"/>
                <a:ext cx="85725" cy="65088"/>
              </a:xfrm>
              <a:custGeom>
                <a:avLst/>
                <a:gdLst>
                  <a:gd name="T0" fmla="*/ 266 w 279"/>
                  <a:gd name="T1" fmla="*/ 13 h 211"/>
                  <a:gd name="T2" fmla="*/ 218 w 279"/>
                  <a:gd name="T3" fmla="*/ 13 h 211"/>
                  <a:gd name="T4" fmla="*/ 105 w 279"/>
                  <a:gd name="T5" fmla="*/ 125 h 211"/>
                  <a:gd name="T6" fmla="*/ 61 w 279"/>
                  <a:gd name="T7" fmla="*/ 81 h 211"/>
                  <a:gd name="T8" fmla="*/ 13 w 279"/>
                  <a:gd name="T9" fmla="*/ 82 h 211"/>
                  <a:gd name="T10" fmla="*/ 13 w 279"/>
                  <a:gd name="T11" fmla="*/ 130 h 211"/>
                  <a:gd name="T12" fmla="*/ 81 w 279"/>
                  <a:gd name="T13" fmla="*/ 198 h 211"/>
                  <a:gd name="T14" fmla="*/ 130 w 279"/>
                  <a:gd name="T15" fmla="*/ 198 h 211"/>
                  <a:gd name="T16" fmla="*/ 266 w 279"/>
                  <a:gd name="T17" fmla="*/ 61 h 211"/>
                  <a:gd name="T18" fmla="*/ 266 w 279"/>
                  <a:gd name="T19" fmla="*/ 1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9" h="211">
                    <a:moveTo>
                      <a:pt x="266" y="13"/>
                    </a:moveTo>
                    <a:cubicBezTo>
                      <a:pt x="253" y="0"/>
                      <a:pt x="231" y="0"/>
                      <a:pt x="218" y="13"/>
                    </a:cubicBezTo>
                    <a:cubicBezTo>
                      <a:pt x="105" y="125"/>
                      <a:pt x="105" y="125"/>
                      <a:pt x="105" y="125"/>
                    </a:cubicBezTo>
                    <a:cubicBezTo>
                      <a:pt x="61" y="81"/>
                      <a:pt x="61" y="81"/>
                      <a:pt x="61" y="81"/>
                    </a:cubicBezTo>
                    <a:cubicBezTo>
                      <a:pt x="48" y="68"/>
                      <a:pt x="27" y="69"/>
                      <a:pt x="13" y="82"/>
                    </a:cubicBezTo>
                    <a:cubicBezTo>
                      <a:pt x="0" y="95"/>
                      <a:pt x="0" y="116"/>
                      <a:pt x="13" y="130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95" y="211"/>
                      <a:pt x="116" y="211"/>
                      <a:pt x="130" y="198"/>
                    </a:cubicBezTo>
                    <a:cubicBezTo>
                      <a:pt x="266" y="61"/>
                      <a:pt x="266" y="61"/>
                      <a:pt x="266" y="61"/>
                    </a:cubicBezTo>
                    <a:cubicBezTo>
                      <a:pt x="279" y="48"/>
                      <a:pt x="279" y="26"/>
                      <a:pt x="26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9" name="Freeform 129">
                <a:extLst>
                  <a:ext uri="{FF2B5EF4-FFF2-40B4-BE49-F238E27FC236}">
                    <a16:creationId xmlns:a16="http://schemas.microsoft.com/office/drawing/2014/main" id="{8AAD29D1-398F-44BE-922D-FE9FA5A79B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65750" y="2319338"/>
                <a:ext cx="187325" cy="63500"/>
              </a:xfrm>
              <a:custGeom>
                <a:avLst/>
                <a:gdLst>
                  <a:gd name="T0" fmla="*/ 68 w 614"/>
                  <a:gd name="T1" fmla="*/ 205 h 205"/>
                  <a:gd name="T2" fmla="*/ 546 w 614"/>
                  <a:gd name="T3" fmla="*/ 205 h 205"/>
                  <a:gd name="T4" fmla="*/ 614 w 614"/>
                  <a:gd name="T5" fmla="*/ 137 h 205"/>
                  <a:gd name="T6" fmla="*/ 614 w 614"/>
                  <a:gd name="T7" fmla="*/ 68 h 205"/>
                  <a:gd name="T8" fmla="*/ 546 w 614"/>
                  <a:gd name="T9" fmla="*/ 0 h 205"/>
                  <a:gd name="T10" fmla="*/ 68 w 614"/>
                  <a:gd name="T11" fmla="*/ 0 h 205"/>
                  <a:gd name="T12" fmla="*/ 0 w 614"/>
                  <a:gd name="T13" fmla="*/ 68 h 205"/>
                  <a:gd name="T14" fmla="*/ 0 w 614"/>
                  <a:gd name="T15" fmla="*/ 137 h 205"/>
                  <a:gd name="T16" fmla="*/ 68 w 614"/>
                  <a:gd name="T17" fmla="*/ 205 h 205"/>
                  <a:gd name="T18" fmla="*/ 546 w 614"/>
                  <a:gd name="T19" fmla="*/ 137 h 205"/>
                  <a:gd name="T20" fmla="*/ 273 w 614"/>
                  <a:gd name="T21" fmla="*/ 137 h 205"/>
                  <a:gd name="T22" fmla="*/ 273 w 614"/>
                  <a:gd name="T23" fmla="*/ 68 h 205"/>
                  <a:gd name="T24" fmla="*/ 546 w 614"/>
                  <a:gd name="T25" fmla="*/ 68 h 205"/>
                  <a:gd name="T26" fmla="*/ 546 w 614"/>
                  <a:gd name="T27" fmla="*/ 137 h 205"/>
                  <a:gd name="T28" fmla="*/ 68 w 614"/>
                  <a:gd name="T29" fmla="*/ 68 h 205"/>
                  <a:gd name="T30" fmla="*/ 205 w 614"/>
                  <a:gd name="T31" fmla="*/ 68 h 205"/>
                  <a:gd name="T32" fmla="*/ 205 w 614"/>
                  <a:gd name="T33" fmla="*/ 137 h 205"/>
                  <a:gd name="T34" fmla="*/ 68 w 614"/>
                  <a:gd name="T35" fmla="*/ 137 h 205"/>
                  <a:gd name="T36" fmla="*/ 68 w 614"/>
                  <a:gd name="T37" fmla="*/ 68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4" h="205">
                    <a:moveTo>
                      <a:pt x="68" y="205"/>
                    </a:moveTo>
                    <a:cubicBezTo>
                      <a:pt x="546" y="205"/>
                      <a:pt x="546" y="205"/>
                      <a:pt x="546" y="205"/>
                    </a:cubicBezTo>
                    <a:cubicBezTo>
                      <a:pt x="584" y="205"/>
                      <a:pt x="614" y="174"/>
                      <a:pt x="614" y="137"/>
                    </a:cubicBezTo>
                    <a:cubicBezTo>
                      <a:pt x="614" y="68"/>
                      <a:pt x="614" y="68"/>
                      <a:pt x="614" y="68"/>
                    </a:cubicBezTo>
                    <a:cubicBezTo>
                      <a:pt x="614" y="31"/>
                      <a:pt x="584" y="0"/>
                      <a:pt x="546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1" y="0"/>
                      <a:pt x="0" y="31"/>
                      <a:pt x="0" y="6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74"/>
                      <a:pt x="31" y="205"/>
                      <a:pt x="68" y="205"/>
                    </a:cubicBezTo>
                    <a:close/>
                    <a:moveTo>
                      <a:pt x="546" y="137"/>
                    </a:moveTo>
                    <a:cubicBezTo>
                      <a:pt x="273" y="137"/>
                      <a:pt x="273" y="137"/>
                      <a:pt x="273" y="137"/>
                    </a:cubicBezTo>
                    <a:cubicBezTo>
                      <a:pt x="273" y="68"/>
                      <a:pt x="273" y="68"/>
                      <a:pt x="273" y="68"/>
                    </a:cubicBezTo>
                    <a:cubicBezTo>
                      <a:pt x="546" y="68"/>
                      <a:pt x="546" y="68"/>
                      <a:pt x="546" y="68"/>
                    </a:cubicBezTo>
                    <a:lnTo>
                      <a:pt x="546" y="137"/>
                    </a:lnTo>
                    <a:close/>
                    <a:moveTo>
                      <a:pt x="68" y="68"/>
                    </a:moveTo>
                    <a:cubicBezTo>
                      <a:pt x="205" y="68"/>
                      <a:pt x="205" y="68"/>
                      <a:pt x="205" y="68"/>
                    </a:cubicBezTo>
                    <a:cubicBezTo>
                      <a:pt x="205" y="137"/>
                      <a:pt x="205" y="137"/>
                      <a:pt x="205" y="137"/>
                    </a:cubicBezTo>
                    <a:cubicBezTo>
                      <a:pt x="68" y="137"/>
                      <a:pt x="68" y="137"/>
                      <a:pt x="68" y="137"/>
                    </a:cubicBezTo>
                    <a:lnTo>
                      <a:pt x="68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0" name="Freeform 130">
                <a:extLst>
                  <a:ext uri="{FF2B5EF4-FFF2-40B4-BE49-F238E27FC236}">
                    <a16:creationId xmlns:a16="http://schemas.microsoft.com/office/drawing/2014/main" id="{C84A2444-E552-45DC-BDAD-B00E4EE0F0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65750" y="2444750"/>
                <a:ext cx="187325" cy="63500"/>
              </a:xfrm>
              <a:custGeom>
                <a:avLst/>
                <a:gdLst>
                  <a:gd name="T0" fmla="*/ 546 w 614"/>
                  <a:gd name="T1" fmla="*/ 0 h 205"/>
                  <a:gd name="T2" fmla="*/ 68 w 614"/>
                  <a:gd name="T3" fmla="*/ 0 h 205"/>
                  <a:gd name="T4" fmla="*/ 0 w 614"/>
                  <a:gd name="T5" fmla="*/ 68 h 205"/>
                  <a:gd name="T6" fmla="*/ 0 w 614"/>
                  <a:gd name="T7" fmla="*/ 136 h 205"/>
                  <a:gd name="T8" fmla="*/ 68 w 614"/>
                  <a:gd name="T9" fmla="*/ 205 h 205"/>
                  <a:gd name="T10" fmla="*/ 546 w 614"/>
                  <a:gd name="T11" fmla="*/ 205 h 205"/>
                  <a:gd name="T12" fmla="*/ 614 w 614"/>
                  <a:gd name="T13" fmla="*/ 136 h 205"/>
                  <a:gd name="T14" fmla="*/ 614 w 614"/>
                  <a:gd name="T15" fmla="*/ 68 h 205"/>
                  <a:gd name="T16" fmla="*/ 546 w 614"/>
                  <a:gd name="T17" fmla="*/ 0 h 205"/>
                  <a:gd name="T18" fmla="*/ 68 w 614"/>
                  <a:gd name="T19" fmla="*/ 68 h 205"/>
                  <a:gd name="T20" fmla="*/ 375 w 614"/>
                  <a:gd name="T21" fmla="*/ 68 h 205"/>
                  <a:gd name="T22" fmla="*/ 375 w 614"/>
                  <a:gd name="T23" fmla="*/ 136 h 205"/>
                  <a:gd name="T24" fmla="*/ 68 w 614"/>
                  <a:gd name="T25" fmla="*/ 136 h 205"/>
                  <a:gd name="T26" fmla="*/ 68 w 614"/>
                  <a:gd name="T27" fmla="*/ 68 h 205"/>
                  <a:gd name="T28" fmla="*/ 444 w 614"/>
                  <a:gd name="T29" fmla="*/ 136 h 205"/>
                  <a:gd name="T30" fmla="*/ 444 w 614"/>
                  <a:gd name="T31" fmla="*/ 68 h 205"/>
                  <a:gd name="T32" fmla="*/ 546 w 614"/>
                  <a:gd name="T33" fmla="*/ 68 h 205"/>
                  <a:gd name="T34" fmla="*/ 546 w 614"/>
                  <a:gd name="T35" fmla="*/ 136 h 205"/>
                  <a:gd name="T36" fmla="*/ 444 w 614"/>
                  <a:gd name="T37" fmla="*/ 13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4" h="205">
                    <a:moveTo>
                      <a:pt x="546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31" y="0"/>
                      <a:pt x="0" y="30"/>
                      <a:pt x="0" y="68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74"/>
                      <a:pt x="31" y="205"/>
                      <a:pt x="68" y="205"/>
                    </a:cubicBezTo>
                    <a:cubicBezTo>
                      <a:pt x="546" y="205"/>
                      <a:pt x="546" y="205"/>
                      <a:pt x="546" y="205"/>
                    </a:cubicBezTo>
                    <a:cubicBezTo>
                      <a:pt x="584" y="205"/>
                      <a:pt x="614" y="174"/>
                      <a:pt x="614" y="136"/>
                    </a:cubicBezTo>
                    <a:cubicBezTo>
                      <a:pt x="614" y="68"/>
                      <a:pt x="614" y="68"/>
                      <a:pt x="614" y="68"/>
                    </a:cubicBezTo>
                    <a:cubicBezTo>
                      <a:pt x="614" y="30"/>
                      <a:pt x="584" y="0"/>
                      <a:pt x="546" y="0"/>
                    </a:cubicBezTo>
                    <a:close/>
                    <a:moveTo>
                      <a:pt x="68" y="68"/>
                    </a:moveTo>
                    <a:cubicBezTo>
                      <a:pt x="375" y="68"/>
                      <a:pt x="375" y="68"/>
                      <a:pt x="375" y="68"/>
                    </a:cubicBezTo>
                    <a:cubicBezTo>
                      <a:pt x="375" y="136"/>
                      <a:pt x="375" y="136"/>
                      <a:pt x="375" y="136"/>
                    </a:cubicBezTo>
                    <a:cubicBezTo>
                      <a:pt x="68" y="136"/>
                      <a:pt x="68" y="136"/>
                      <a:pt x="68" y="136"/>
                    </a:cubicBezTo>
                    <a:lnTo>
                      <a:pt x="68" y="68"/>
                    </a:lnTo>
                    <a:close/>
                    <a:moveTo>
                      <a:pt x="444" y="136"/>
                    </a:moveTo>
                    <a:cubicBezTo>
                      <a:pt x="444" y="68"/>
                      <a:pt x="444" y="68"/>
                      <a:pt x="444" y="68"/>
                    </a:cubicBezTo>
                    <a:cubicBezTo>
                      <a:pt x="546" y="68"/>
                      <a:pt x="546" y="68"/>
                      <a:pt x="546" y="68"/>
                    </a:cubicBezTo>
                    <a:cubicBezTo>
                      <a:pt x="546" y="136"/>
                      <a:pt x="546" y="136"/>
                      <a:pt x="546" y="136"/>
                    </a:cubicBezTo>
                    <a:lnTo>
                      <a:pt x="44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1" name="Freeform 131">
                <a:extLst>
                  <a:ext uri="{FF2B5EF4-FFF2-40B4-BE49-F238E27FC236}">
                    <a16:creationId xmlns:a16="http://schemas.microsoft.com/office/drawing/2014/main" id="{7F92E4BA-F4D3-4256-9116-497C069ECA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65750" y="2570163"/>
                <a:ext cx="187325" cy="61913"/>
              </a:xfrm>
              <a:custGeom>
                <a:avLst/>
                <a:gdLst>
                  <a:gd name="T0" fmla="*/ 546 w 614"/>
                  <a:gd name="T1" fmla="*/ 0 h 205"/>
                  <a:gd name="T2" fmla="*/ 68 w 614"/>
                  <a:gd name="T3" fmla="*/ 0 h 205"/>
                  <a:gd name="T4" fmla="*/ 0 w 614"/>
                  <a:gd name="T5" fmla="*/ 69 h 205"/>
                  <a:gd name="T6" fmla="*/ 0 w 614"/>
                  <a:gd name="T7" fmla="*/ 137 h 205"/>
                  <a:gd name="T8" fmla="*/ 68 w 614"/>
                  <a:gd name="T9" fmla="*/ 205 h 205"/>
                  <a:gd name="T10" fmla="*/ 546 w 614"/>
                  <a:gd name="T11" fmla="*/ 205 h 205"/>
                  <a:gd name="T12" fmla="*/ 614 w 614"/>
                  <a:gd name="T13" fmla="*/ 137 h 205"/>
                  <a:gd name="T14" fmla="*/ 614 w 614"/>
                  <a:gd name="T15" fmla="*/ 69 h 205"/>
                  <a:gd name="T16" fmla="*/ 546 w 614"/>
                  <a:gd name="T17" fmla="*/ 0 h 205"/>
                  <a:gd name="T18" fmla="*/ 68 w 614"/>
                  <a:gd name="T19" fmla="*/ 69 h 205"/>
                  <a:gd name="T20" fmla="*/ 205 w 614"/>
                  <a:gd name="T21" fmla="*/ 69 h 205"/>
                  <a:gd name="T22" fmla="*/ 205 w 614"/>
                  <a:gd name="T23" fmla="*/ 137 h 205"/>
                  <a:gd name="T24" fmla="*/ 68 w 614"/>
                  <a:gd name="T25" fmla="*/ 137 h 205"/>
                  <a:gd name="T26" fmla="*/ 68 w 614"/>
                  <a:gd name="T27" fmla="*/ 69 h 205"/>
                  <a:gd name="T28" fmla="*/ 273 w 614"/>
                  <a:gd name="T29" fmla="*/ 137 h 205"/>
                  <a:gd name="T30" fmla="*/ 273 w 614"/>
                  <a:gd name="T31" fmla="*/ 69 h 205"/>
                  <a:gd name="T32" fmla="*/ 546 w 614"/>
                  <a:gd name="T33" fmla="*/ 69 h 205"/>
                  <a:gd name="T34" fmla="*/ 546 w 614"/>
                  <a:gd name="T35" fmla="*/ 137 h 205"/>
                  <a:gd name="T36" fmla="*/ 273 w 614"/>
                  <a:gd name="T37" fmla="*/ 13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4" h="205">
                    <a:moveTo>
                      <a:pt x="546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31" y="0"/>
                      <a:pt x="0" y="31"/>
                      <a:pt x="0" y="6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75"/>
                      <a:pt x="31" y="205"/>
                      <a:pt x="68" y="205"/>
                    </a:cubicBezTo>
                    <a:cubicBezTo>
                      <a:pt x="546" y="205"/>
                      <a:pt x="546" y="205"/>
                      <a:pt x="546" y="205"/>
                    </a:cubicBezTo>
                    <a:cubicBezTo>
                      <a:pt x="584" y="205"/>
                      <a:pt x="614" y="175"/>
                      <a:pt x="614" y="137"/>
                    </a:cubicBezTo>
                    <a:cubicBezTo>
                      <a:pt x="614" y="69"/>
                      <a:pt x="614" y="69"/>
                      <a:pt x="614" y="69"/>
                    </a:cubicBezTo>
                    <a:cubicBezTo>
                      <a:pt x="614" y="31"/>
                      <a:pt x="584" y="0"/>
                      <a:pt x="546" y="0"/>
                    </a:cubicBezTo>
                    <a:close/>
                    <a:moveTo>
                      <a:pt x="68" y="69"/>
                    </a:moveTo>
                    <a:cubicBezTo>
                      <a:pt x="205" y="69"/>
                      <a:pt x="205" y="69"/>
                      <a:pt x="205" y="69"/>
                    </a:cubicBezTo>
                    <a:cubicBezTo>
                      <a:pt x="205" y="137"/>
                      <a:pt x="205" y="137"/>
                      <a:pt x="205" y="137"/>
                    </a:cubicBezTo>
                    <a:cubicBezTo>
                      <a:pt x="68" y="137"/>
                      <a:pt x="68" y="137"/>
                      <a:pt x="68" y="137"/>
                    </a:cubicBezTo>
                    <a:lnTo>
                      <a:pt x="68" y="69"/>
                    </a:lnTo>
                    <a:close/>
                    <a:moveTo>
                      <a:pt x="273" y="137"/>
                    </a:moveTo>
                    <a:cubicBezTo>
                      <a:pt x="273" y="69"/>
                      <a:pt x="273" y="69"/>
                      <a:pt x="273" y="69"/>
                    </a:cubicBezTo>
                    <a:cubicBezTo>
                      <a:pt x="546" y="69"/>
                      <a:pt x="546" y="69"/>
                      <a:pt x="546" y="69"/>
                    </a:cubicBezTo>
                    <a:cubicBezTo>
                      <a:pt x="546" y="137"/>
                      <a:pt x="546" y="137"/>
                      <a:pt x="546" y="137"/>
                    </a:cubicBezTo>
                    <a:lnTo>
                      <a:pt x="273" y="1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2" name="Freeform 132">
                <a:extLst>
                  <a:ext uri="{FF2B5EF4-FFF2-40B4-BE49-F238E27FC236}">
                    <a16:creationId xmlns:a16="http://schemas.microsoft.com/office/drawing/2014/main" id="{144BA756-52C9-46AA-A3F4-D814F22B25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65750" y="2695575"/>
                <a:ext cx="187325" cy="61913"/>
              </a:xfrm>
              <a:custGeom>
                <a:avLst/>
                <a:gdLst>
                  <a:gd name="T0" fmla="*/ 546 w 614"/>
                  <a:gd name="T1" fmla="*/ 0 h 205"/>
                  <a:gd name="T2" fmla="*/ 68 w 614"/>
                  <a:gd name="T3" fmla="*/ 0 h 205"/>
                  <a:gd name="T4" fmla="*/ 0 w 614"/>
                  <a:gd name="T5" fmla="*/ 68 h 205"/>
                  <a:gd name="T6" fmla="*/ 0 w 614"/>
                  <a:gd name="T7" fmla="*/ 137 h 205"/>
                  <a:gd name="T8" fmla="*/ 68 w 614"/>
                  <a:gd name="T9" fmla="*/ 205 h 205"/>
                  <a:gd name="T10" fmla="*/ 546 w 614"/>
                  <a:gd name="T11" fmla="*/ 205 h 205"/>
                  <a:gd name="T12" fmla="*/ 614 w 614"/>
                  <a:gd name="T13" fmla="*/ 137 h 205"/>
                  <a:gd name="T14" fmla="*/ 614 w 614"/>
                  <a:gd name="T15" fmla="*/ 68 h 205"/>
                  <a:gd name="T16" fmla="*/ 546 w 614"/>
                  <a:gd name="T17" fmla="*/ 0 h 205"/>
                  <a:gd name="T18" fmla="*/ 68 w 614"/>
                  <a:gd name="T19" fmla="*/ 68 h 205"/>
                  <a:gd name="T20" fmla="*/ 410 w 614"/>
                  <a:gd name="T21" fmla="*/ 68 h 205"/>
                  <a:gd name="T22" fmla="*/ 410 w 614"/>
                  <a:gd name="T23" fmla="*/ 137 h 205"/>
                  <a:gd name="T24" fmla="*/ 68 w 614"/>
                  <a:gd name="T25" fmla="*/ 137 h 205"/>
                  <a:gd name="T26" fmla="*/ 68 w 614"/>
                  <a:gd name="T27" fmla="*/ 68 h 205"/>
                  <a:gd name="T28" fmla="*/ 478 w 614"/>
                  <a:gd name="T29" fmla="*/ 137 h 205"/>
                  <a:gd name="T30" fmla="*/ 478 w 614"/>
                  <a:gd name="T31" fmla="*/ 68 h 205"/>
                  <a:gd name="T32" fmla="*/ 546 w 614"/>
                  <a:gd name="T33" fmla="*/ 68 h 205"/>
                  <a:gd name="T34" fmla="*/ 546 w 614"/>
                  <a:gd name="T35" fmla="*/ 137 h 205"/>
                  <a:gd name="T36" fmla="*/ 478 w 614"/>
                  <a:gd name="T37" fmla="*/ 13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4" h="205">
                    <a:moveTo>
                      <a:pt x="546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31" y="0"/>
                      <a:pt x="0" y="31"/>
                      <a:pt x="0" y="6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74"/>
                      <a:pt x="31" y="205"/>
                      <a:pt x="68" y="205"/>
                    </a:cubicBezTo>
                    <a:cubicBezTo>
                      <a:pt x="546" y="205"/>
                      <a:pt x="546" y="205"/>
                      <a:pt x="546" y="205"/>
                    </a:cubicBezTo>
                    <a:cubicBezTo>
                      <a:pt x="584" y="205"/>
                      <a:pt x="614" y="174"/>
                      <a:pt x="614" y="137"/>
                    </a:cubicBezTo>
                    <a:cubicBezTo>
                      <a:pt x="614" y="68"/>
                      <a:pt x="614" y="68"/>
                      <a:pt x="614" y="68"/>
                    </a:cubicBezTo>
                    <a:cubicBezTo>
                      <a:pt x="614" y="31"/>
                      <a:pt x="584" y="0"/>
                      <a:pt x="546" y="0"/>
                    </a:cubicBezTo>
                    <a:close/>
                    <a:moveTo>
                      <a:pt x="68" y="68"/>
                    </a:moveTo>
                    <a:cubicBezTo>
                      <a:pt x="410" y="68"/>
                      <a:pt x="410" y="68"/>
                      <a:pt x="410" y="68"/>
                    </a:cubicBezTo>
                    <a:cubicBezTo>
                      <a:pt x="410" y="137"/>
                      <a:pt x="410" y="137"/>
                      <a:pt x="410" y="137"/>
                    </a:cubicBezTo>
                    <a:cubicBezTo>
                      <a:pt x="68" y="137"/>
                      <a:pt x="68" y="137"/>
                      <a:pt x="68" y="137"/>
                    </a:cubicBezTo>
                    <a:lnTo>
                      <a:pt x="68" y="68"/>
                    </a:lnTo>
                    <a:close/>
                    <a:moveTo>
                      <a:pt x="478" y="137"/>
                    </a:moveTo>
                    <a:cubicBezTo>
                      <a:pt x="478" y="68"/>
                      <a:pt x="478" y="68"/>
                      <a:pt x="478" y="68"/>
                    </a:cubicBezTo>
                    <a:cubicBezTo>
                      <a:pt x="546" y="68"/>
                      <a:pt x="546" y="68"/>
                      <a:pt x="546" y="68"/>
                    </a:cubicBezTo>
                    <a:cubicBezTo>
                      <a:pt x="546" y="137"/>
                      <a:pt x="546" y="137"/>
                      <a:pt x="546" y="137"/>
                    </a:cubicBezTo>
                    <a:lnTo>
                      <a:pt x="478" y="1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id="{3F85117A-9046-4870-842E-48B6C00DB94B}"/>
              </a:ext>
            </a:extLst>
          </p:cNvPr>
          <p:cNvGrpSpPr/>
          <p:nvPr/>
        </p:nvGrpSpPr>
        <p:grpSpPr>
          <a:xfrm>
            <a:off x="9843106" y="1583983"/>
            <a:ext cx="1324301" cy="1415109"/>
            <a:chOff x="9843106" y="1551321"/>
            <a:chExt cx="1497487" cy="1600171"/>
          </a:xfrm>
        </p:grpSpPr>
        <p:sp>
          <p:nvSpPr>
            <p:cNvPr id="224" name="Пятиугольник 211">
              <a:extLst>
                <a:ext uri="{FF2B5EF4-FFF2-40B4-BE49-F238E27FC236}">
                  <a16:creationId xmlns:a16="http://schemas.microsoft.com/office/drawing/2014/main" id="{B2BF1E37-6EEA-4DF3-826A-4B8535182F61}"/>
                </a:ext>
              </a:extLst>
            </p:cNvPr>
            <p:cNvSpPr/>
            <p:nvPr/>
          </p:nvSpPr>
          <p:spPr>
            <a:xfrm>
              <a:off x="9843106" y="1551321"/>
              <a:ext cx="1497487" cy="1600171"/>
            </a:xfrm>
            <a:prstGeom prst="snip1Rect">
              <a:avLst/>
            </a:prstGeom>
            <a:solidFill>
              <a:srgbClr val="01C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25" name="Group 505">
              <a:extLst>
                <a:ext uri="{FF2B5EF4-FFF2-40B4-BE49-F238E27FC236}">
                  <a16:creationId xmlns:a16="http://schemas.microsoft.com/office/drawing/2014/main" id="{5C529D24-5627-4110-A092-C654C03EE253}"/>
                </a:ext>
              </a:extLst>
            </p:cNvPr>
            <p:cNvGrpSpPr/>
            <p:nvPr/>
          </p:nvGrpSpPr>
          <p:grpSpPr>
            <a:xfrm>
              <a:off x="10186158" y="1830869"/>
              <a:ext cx="811383" cy="809766"/>
              <a:chOff x="9042400" y="5262563"/>
              <a:chExt cx="796925" cy="795337"/>
            </a:xfrm>
            <a:solidFill>
              <a:schemeClr val="bg2"/>
            </a:solidFill>
          </p:grpSpPr>
          <p:sp>
            <p:nvSpPr>
              <p:cNvPr id="226" name="Freeform 444">
                <a:extLst>
                  <a:ext uri="{FF2B5EF4-FFF2-40B4-BE49-F238E27FC236}">
                    <a16:creationId xmlns:a16="http://schemas.microsoft.com/office/drawing/2014/main" id="{082E3F07-5DED-42F3-B470-515F91EF0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3875" y="5316538"/>
                <a:ext cx="106363" cy="25400"/>
              </a:xfrm>
              <a:custGeom>
                <a:avLst/>
                <a:gdLst>
                  <a:gd name="T0" fmla="*/ 34 w 273"/>
                  <a:gd name="T1" fmla="*/ 68 h 68"/>
                  <a:gd name="T2" fmla="*/ 239 w 273"/>
                  <a:gd name="T3" fmla="*/ 68 h 68"/>
                  <a:gd name="T4" fmla="*/ 273 w 273"/>
                  <a:gd name="T5" fmla="*/ 34 h 68"/>
                  <a:gd name="T6" fmla="*/ 239 w 273"/>
                  <a:gd name="T7" fmla="*/ 0 h 68"/>
                  <a:gd name="T8" fmla="*/ 34 w 273"/>
                  <a:gd name="T9" fmla="*/ 0 h 68"/>
                  <a:gd name="T10" fmla="*/ 0 w 273"/>
                  <a:gd name="T11" fmla="*/ 34 h 68"/>
                  <a:gd name="T12" fmla="*/ 34 w 273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" h="68">
                    <a:moveTo>
                      <a:pt x="34" y="68"/>
                    </a:moveTo>
                    <a:cubicBezTo>
                      <a:pt x="239" y="68"/>
                      <a:pt x="239" y="68"/>
                      <a:pt x="239" y="68"/>
                    </a:cubicBezTo>
                    <a:cubicBezTo>
                      <a:pt x="258" y="68"/>
                      <a:pt x="273" y="53"/>
                      <a:pt x="273" y="34"/>
                    </a:cubicBezTo>
                    <a:cubicBezTo>
                      <a:pt x="273" y="15"/>
                      <a:pt x="258" y="0"/>
                      <a:pt x="239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7" name="Freeform 445">
                <a:extLst>
                  <a:ext uri="{FF2B5EF4-FFF2-40B4-BE49-F238E27FC236}">
                    <a16:creationId xmlns:a16="http://schemas.microsoft.com/office/drawing/2014/main" id="{2F9062CF-75DD-4A0B-98F8-E51DD9592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7225" y="5316538"/>
                <a:ext cx="52388" cy="25400"/>
              </a:xfrm>
              <a:custGeom>
                <a:avLst/>
                <a:gdLst>
                  <a:gd name="T0" fmla="*/ 34 w 137"/>
                  <a:gd name="T1" fmla="*/ 68 h 68"/>
                  <a:gd name="T2" fmla="*/ 102 w 137"/>
                  <a:gd name="T3" fmla="*/ 68 h 68"/>
                  <a:gd name="T4" fmla="*/ 137 w 137"/>
                  <a:gd name="T5" fmla="*/ 34 h 68"/>
                  <a:gd name="T6" fmla="*/ 102 w 137"/>
                  <a:gd name="T7" fmla="*/ 0 h 68"/>
                  <a:gd name="T8" fmla="*/ 34 w 137"/>
                  <a:gd name="T9" fmla="*/ 0 h 68"/>
                  <a:gd name="T10" fmla="*/ 0 w 137"/>
                  <a:gd name="T11" fmla="*/ 34 h 68"/>
                  <a:gd name="T12" fmla="*/ 34 w 137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68">
                    <a:moveTo>
                      <a:pt x="34" y="68"/>
                    </a:moveTo>
                    <a:cubicBezTo>
                      <a:pt x="102" y="68"/>
                      <a:pt x="102" y="68"/>
                      <a:pt x="102" y="68"/>
                    </a:cubicBezTo>
                    <a:cubicBezTo>
                      <a:pt x="121" y="68"/>
                      <a:pt x="137" y="53"/>
                      <a:pt x="137" y="34"/>
                    </a:cubicBezTo>
                    <a:cubicBezTo>
                      <a:pt x="137" y="15"/>
                      <a:pt x="121" y="0"/>
                      <a:pt x="10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8" name="Freeform 446">
                <a:extLst>
                  <a:ext uri="{FF2B5EF4-FFF2-40B4-BE49-F238E27FC236}">
                    <a16:creationId xmlns:a16="http://schemas.microsoft.com/office/drawing/2014/main" id="{17FE9FDE-BD91-4D2A-8D16-8FD77DF58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8763" y="5500688"/>
                <a:ext cx="146050" cy="26987"/>
              </a:xfrm>
              <a:custGeom>
                <a:avLst/>
                <a:gdLst>
                  <a:gd name="T0" fmla="*/ 34 w 376"/>
                  <a:gd name="T1" fmla="*/ 69 h 69"/>
                  <a:gd name="T2" fmla="*/ 341 w 376"/>
                  <a:gd name="T3" fmla="*/ 69 h 69"/>
                  <a:gd name="T4" fmla="*/ 376 w 376"/>
                  <a:gd name="T5" fmla="*/ 35 h 69"/>
                  <a:gd name="T6" fmla="*/ 341 w 376"/>
                  <a:gd name="T7" fmla="*/ 0 h 69"/>
                  <a:gd name="T8" fmla="*/ 34 w 376"/>
                  <a:gd name="T9" fmla="*/ 0 h 69"/>
                  <a:gd name="T10" fmla="*/ 0 w 376"/>
                  <a:gd name="T11" fmla="*/ 35 h 69"/>
                  <a:gd name="T12" fmla="*/ 34 w 376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69">
                    <a:moveTo>
                      <a:pt x="34" y="69"/>
                    </a:moveTo>
                    <a:cubicBezTo>
                      <a:pt x="341" y="69"/>
                      <a:pt x="341" y="69"/>
                      <a:pt x="341" y="69"/>
                    </a:cubicBezTo>
                    <a:cubicBezTo>
                      <a:pt x="360" y="69"/>
                      <a:pt x="376" y="53"/>
                      <a:pt x="376" y="35"/>
                    </a:cubicBezTo>
                    <a:cubicBezTo>
                      <a:pt x="376" y="16"/>
                      <a:pt x="360" y="0"/>
                      <a:pt x="34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53"/>
                      <a:pt x="15" y="69"/>
                      <a:pt x="34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9" name="Freeform 447">
                <a:extLst>
                  <a:ext uri="{FF2B5EF4-FFF2-40B4-BE49-F238E27FC236}">
                    <a16:creationId xmlns:a16="http://schemas.microsoft.com/office/drawing/2014/main" id="{E9B3AF7C-71C9-476D-A043-A4D8F3D7F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4500" y="5500688"/>
                <a:ext cx="225425" cy="26987"/>
              </a:xfrm>
              <a:custGeom>
                <a:avLst/>
                <a:gdLst>
                  <a:gd name="T0" fmla="*/ 34 w 580"/>
                  <a:gd name="T1" fmla="*/ 69 h 69"/>
                  <a:gd name="T2" fmla="*/ 546 w 580"/>
                  <a:gd name="T3" fmla="*/ 69 h 69"/>
                  <a:gd name="T4" fmla="*/ 580 w 580"/>
                  <a:gd name="T5" fmla="*/ 35 h 69"/>
                  <a:gd name="T6" fmla="*/ 546 w 580"/>
                  <a:gd name="T7" fmla="*/ 0 h 69"/>
                  <a:gd name="T8" fmla="*/ 34 w 580"/>
                  <a:gd name="T9" fmla="*/ 0 h 69"/>
                  <a:gd name="T10" fmla="*/ 0 w 580"/>
                  <a:gd name="T11" fmla="*/ 35 h 69"/>
                  <a:gd name="T12" fmla="*/ 34 w 580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0" h="69">
                    <a:moveTo>
                      <a:pt x="34" y="69"/>
                    </a:moveTo>
                    <a:cubicBezTo>
                      <a:pt x="546" y="69"/>
                      <a:pt x="546" y="69"/>
                      <a:pt x="546" y="69"/>
                    </a:cubicBezTo>
                    <a:cubicBezTo>
                      <a:pt x="565" y="69"/>
                      <a:pt x="580" y="53"/>
                      <a:pt x="580" y="35"/>
                    </a:cubicBezTo>
                    <a:cubicBezTo>
                      <a:pt x="580" y="16"/>
                      <a:pt x="565" y="0"/>
                      <a:pt x="54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53"/>
                      <a:pt x="15" y="69"/>
                      <a:pt x="34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0" name="Freeform 448">
                <a:extLst>
                  <a:ext uri="{FF2B5EF4-FFF2-40B4-BE49-F238E27FC236}">
                    <a16:creationId xmlns:a16="http://schemas.microsoft.com/office/drawing/2014/main" id="{7E4D0B1B-1515-4065-8BB3-C3B84ED0B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3875" y="5567363"/>
                <a:ext cx="146050" cy="26987"/>
              </a:xfrm>
              <a:custGeom>
                <a:avLst/>
                <a:gdLst>
                  <a:gd name="T0" fmla="*/ 341 w 375"/>
                  <a:gd name="T1" fmla="*/ 0 h 68"/>
                  <a:gd name="T2" fmla="*/ 34 w 375"/>
                  <a:gd name="T3" fmla="*/ 0 h 68"/>
                  <a:gd name="T4" fmla="*/ 0 w 375"/>
                  <a:gd name="T5" fmla="*/ 34 h 68"/>
                  <a:gd name="T6" fmla="*/ 34 w 375"/>
                  <a:gd name="T7" fmla="*/ 68 h 68"/>
                  <a:gd name="T8" fmla="*/ 341 w 375"/>
                  <a:gd name="T9" fmla="*/ 68 h 68"/>
                  <a:gd name="T10" fmla="*/ 375 w 375"/>
                  <a:gd name="T11" fmla="*/ 34 h 68"/>
                  <a:gd name="T12" fmla="*/ 341 w 375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5" h="68">
                    <a:moveTo>
                      <a:pt x="341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341" y="68"/>
                      <a:pt x="341" y="68"/>
                      <a:pt x="341" y="68"/>
                    </a:cubicBezTo>
                    <a:cubicBezTo>
                      <a:pt x="360" y="68"/>
                      <a:pt x="375" y="53"/>
                      <a:pt x="375" y="34"/>
                    </a:cubicBezTo>
                    <a:cubicBezTo>
                      <a:pt x="375" y="15"/>
                      <a:pt x="360" y="0"/>
                      <a:pt x="3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1" name="Freeform 449">
                <a:extLst>
                  <a:ext uri="{FF2B5EF4-FFF2-40B4-BE49-F238E27FC236}">
                    <a16:creationId xmlns:a16="http://schemas.microsoft.com/office/drawing/2014/main" id="{FCD539ED-D81D-4B0F-8A77-19649F21E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8763" y="5567363"/>
                <a:ext cx="225425" cy="26987"/>
              </a:xfrm>
              <a:custGeom>
                <a:avLst/>
                <a:gdLst>
                  <a:gd name="T0" fmla="*/ 34 w 580"/>
                  <a:gd name="T1" fmla="*/ 68 h 68"/>
                  <a:gd name="T2" fmla="*/ 546 w 580"/>
                  <a:gd name="T3" fmla="*/ 68 h 68"/>
                  <a:gd name="T4" fmla="*/ 580 w 580"/>
                  <a:gd name="T5" fmla="*/ 34 h 68"/>
                  <a:gd name="T6" fmla="*/ 546 w 580"/>
                  <a:gd name="T7" fmla="*/ 0 h 68"/>
                  <a:gd name="T8" fmla="*/ 34 w 580"/>
                  <a:gd name="T9" fmla="*/ 0 h 68"/>
                  <a:gd name="T10" fmla="*/ 0 w 580"/>
                  <a:gd name="T11" fmla="*/ 34 h 68"/>
                  <a:gd name="T12" fmla="*/ 34 w 580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0" h="68">
                    <a:moveTo>
                      <a:pt x="34" y="68"/>
                    </a:moveTo>
                    <a:cubicBezTo>
                      <a:pt x="546" y="68"/>
                      <a:pt x="546" y="68"/>
                      <a:pt x="546" y="68"/>
                    </a:cubicBezTo>
                    <a:cubicBezTo>
                      <a:pt x="565" y="68"/>
                      <a:pt x="580" y="53"/>
                      <a:pt x="580" y="34"/>
                    </a:cubicBezTo>
                    <a:cubicBezTo>
                      <a:pt x="580" y="15"/>
                      <a:pt x="565" y="0"/>
                      <a:pt x="54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2" name="Freeform 450">
                <a:extLst>
                  <a:ext uri="{FF2B5EF4-FFF2-40B4-BE49-F238E27FC236}">
                    <a16:creationId xmlns:a16="http://schemas.microsoft.com/office/drawing/2014/main" id="{A11047F3-3085-4981-9B8E-18DEEAAC3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8763" y="5634038"/>
                <a:ext cx="146050" cy="26987"/>
              </a:xfrm>
              <a:custGeom>
                <a:avLst/>
                <a:gdLst>
                  <a:gd name="T0" fmla="*/ 376 w 376"/>
                  <a:gd name="T1" fmla="*/ 34 h 68"/>
                  <a:gd name="T2" fmla="*/ 341 w 376"/>
                  <a:gd name="T3" fmla="*/ 0 h 68"/>
                  <a:gd name="T4" fmla="*/ 34 w 376"/>
                  <a:gd name="T5" fmla="*/ 0 h 68"/>
                  <a:gd name="T6" fmla="*/ 0 w 376"/>
                  <a:gd name="T7" fmla="*/ 34 h 68"/>
                  <a:gd name="T8" fmla="*/ 34 w 376"/>
                  <a:gd name="T9" fmla="*/ 68 h 68"/>
                  <a:gd name="T10" fmla="*/ 341 w 376"/>
                  <a:gd name="T11" fmla="*/ 68 h 68"/>
                  <a:gd name="T12" fmla="*/ 376 w 376"/>
                  <a:gd name="T13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68">
                    <a:moveTo>
                      <a:pt x="376" y="34"/>
                    </a:moveTo>
                    <a:cubicBezTo>
                      <a:pt x="376" y="15"/>
                      <a:pt x="360" y="0"/>
                      <a:pt x="34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341" y="68"/>
                      <a:pt x="341" y="68"/>
                      <a:pt x="341" y="68"/>
                    </a:cubicBezTo>
                    <a:cubicBezTo>
                      <a:pt x="360" y="68"/>
                      <a:pt x="376" y="53"/>
                      <a:pt x="37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3" name="Freeform 451">
                <a:extLst>
                  <a:ext uri="{FF2B5EF4-FFF2-40B4-BE49-F238E27FC236}">
                    <a16:creationId xmlns:a16="http://schemas.microsoft.com/office/drawing/2014/main" id="{AB66D7ED-D8D6-4CB5-AC1F-A6D53EECD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4500" y="5634038"/>
                <a:ext cx="225425" cy="26987"/>
              </a:xfrm>
              <a:custGeom>
                <a:avLst/>
                <a:gdLst>
                  <a:gd name="T0" fmla="*/ 546 w 580"/>
                  <a:gd name="T1" fmla="*/ 0 h 68"/>
                  <a:gd name="T2" fmla="*/ 34 w 580"/>
                  <a:gd name="T3" fmla="*/ 0 h 68"/>
                  <a:gd name="T4" fmla="*/ 0 w 580"/>
                  <a:gd name="T5" fmla="*/ 34 h 68"/>
                  <a:gd name="T6" fmla="*/ 34 w 580"/>
                  <a:gd name="T7" fmla="*/ 68 h 68"/>
                  <a:gd name="T8" fmla="*/ 546 w 580"/>
                  <a:gd name="T9" fmla="*/ 68 h 68"/>
                  <a:gd name="T10" fmla="*/ 580 w 580"/>
                  <a:gd name="T11" fmla="*/ 34 h 68"/>
                  <a:gd name="T12" fmla="*/ 546 w 58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0" h="68">
                    <a:moveTo>
                      <a:pt x="546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546" y="68"/>
                      <a:pt x="546" y="68"/>
                      <a:pt x="546" y="68"/>
                    </a:cubicBezTo>
                    <a:cubicBezTo>
                      <a:pt x="565" y="68"/>
                      <a:pt x="580" y="53"/>
                      <a:pt x="580" y="34"/>
                    </a:cubicBezTo>
                    <a:cubicBezTo>
                      <a:pt x="580" y="15"/>
                      <a:pt x="565" y="0"/>
                      <a:pt x="5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4" name="Freeform 452">
                <a:extLst>
                  <a:ext uri="{FF2B5EF4-FFF2-40B4-BE49-F238E27FC236}">
                    <a16:creationId xmlns:a16="http://schemas.microsoft.com/office/drawing/2014/main" id="{18F2999A-C7D8-4939-B5C7-0E7F90051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42400" y="5262563"/>
                <a:ext cx="796925" cy="795337"/>
              </a:xfrm>
              <a:custGeom>
                <a:avLst/>
                <a:gdLst>
                  <a:gd name="T0" fmla="*/ 1567 w 2048"/>
                  <a:gd name="T1" fmla="*/ 137 h 2048"/>
                  <a:gd name="T2" fmla="*/ 478 w 2048"/>
                  <a:gd name="T3" fmla="*/ 0 h 2048"/>
                  <a:gd name="T4" fmla="*/ 10 w 2048"/>
                  <a:gd name="T5" fmla="*/ 454 h 2048"/>
                  <a:gd name="T6" fmla="*/ 0 w 2048"/>
                  <a:gd name="T7" fmla="*/ 1741 h 2048"/>
                  <a:gd name="T8" fmla="*/ 481 w 2048"/>
                  <a:gd name="T9" fmla="*/ 1911 h 2048"/>
                  <a:gd name="T10" fmla="*/ 1877 w 2048"/>
                  <a:gd name="T11" fmla="*/ 2048 h 2048"/>
                  <a:gd name="T12" fmla="*/ 2048 w 2048"/>
                  <a:gd name="T13" fmla="*/ 307 h 2048"/>
                  <a:gd name="T14" fmla="*/ 1434 w 2048"/>
                  <a:gd name="T15" fmla="*/ 1638 h 2048"/>
                  <a:gd name="T16" fmla="*/ 1382 w 2048"/>
                  <a:gd name="T17" fmla="*/ 1570 h 2048"/>
                  <a:gd name="T18" fmla="*/ 1024 w 2048"/>
                  <a:gd name="T19" fmla="*/ 1434 h 2048"/>
                  <a:gd name="T20" fmla="*/ 1434 w 2048"/>
                  <a:gd name="T21" fmla="*/ 1382 h 2048"/>
                  <a:gd name="T22" fmla="*/ 1616 w 2048"/>
                  <a:gd name="T23" fmla="*/ 1502 h 2048"/>
                  <a:gd name="T24" fmla="*/ 444 w 2048"/>
                  <a:gd name="T25" fmla="*/ 117 h 2048"/>
                  <a:gd name="T26" fmla="*/ 341 w 2048"/>
                  <a:gd name="T27" fmla="*/ 444 h 2048"/>
                  <a:gd name="T28" fmla="*/ 444 w 2048"/>
                  <a:gd name="T29" fmla="*/ 117 h 2048"/>
                  <a:gd name="T30" fmla="*/ 68 w 2048"/>
                  <a:gd name="T31" fmla="*/ 512 h 2048"/>
                  <a:gd name="T32" fmla="*/ 512 w 2048"/>
                  <a:gd name="T33" fmla="*/ 341 h 2048"/>
                  <a:gd name="T34" fmla="*/ 1399 w 2048"/>
                  <a:gd name="T35" fmla="*/ 68 h 2048"/>
                  <a:gd name="T36" fmla="*/ 1502 w 2048"/>
                  <a:gd name="T37" fmla="*/ 1331 h 2048"/>
                  <a:gd name="T38" fmla="*/ 1394 w 2048"/>
                  <a:gd name="T39" fmla="*/ 1285 h 2048"/>
                  <a:gd name="T40" fmla="*/ 1365 w 2048"/>
                  <a:gd name="T41" fmla="*/ 1365 h 2048"/>
                  <a:gd name="T42" fmla="*/ 956 w 2048"/>
                  <a:gd name="T43" fmla="*/ 1417 h 2048"/>
                  <a:gd name="T44" fmla="*/ 1007 w 2048"/>
                  <a:gd name="T45" fmla="*/ 1638 h 2048"/>
                  <a:gd name="T46" fmla="*/ 1365 w 2048"/>
                  <a:gd name="T47" fmla="*/ 1673 h 2048"/>
                  <a:gd name="T48" fmla="*/ 1447 w 2048"/>
                  <a:gd name="T49" fmla="*/ 1713 h 2048"/>
                  <a:gd name="T50" fmla="*/ 1502 w 2048"/>
                  <a:gd name="T51" fmla="*/ 1741 h 2048"/>
                  <a:gd name="T52" fmla="*/ 171 w 2048"/>
                  <a:gd name="T53" fmla="*/ 1843 h 2048"/>
                  <a:gd name="T54" fmla="*/ 1980 w 2048"/>
                  <a:gd name="T55" fmla="*/ 1877 h 2048"/>
                  <a:gd name="T56" fmla="*/ 649 w 2048"/>
                  <a:gd name="T57" fmla="*/ 1980 h 2048"/>
                  <a:gd name="T58" fmla="*/ 1399 w 2048"/>
                  <a:gd name="T59" fmla="*/ 1911 h 2048"/>
                  <a:gd name="T60" fmla="*/ 1570 w 2048"/>
                  <a:gd name="T61" fmla="*/ 1621 h 2048"/>
                  <a:gd name="T62" fmla="*/ 1695 w 2048"/>
                  <a:gd name="T63" fmla="*/ 1502 h 2048"/>
                  <a:gd name="T64" fmla="*/ 1570 w 2048"/>
                  <a:gd name="T65" fmla="*/ 1382 h 2048"/>
                  <a:gd name="T66" fmla="*/ 1775 w 2048"/>
                  <a:gd name="T67" fmla="*/ 1161 h 2048"/>
                  <a:gd name="T68" fmla="*/ 1775 w 2048"/>
                  <a:gd name="T69" fmla="*/ 1092 h 2048"/>
                  <a:gd name="T70" fmla="*/ 1570 w 2048"/>
                  <a:gd name="T71" fmla="*/ 990 h 2048"/>
                  <a:gd name="T72" fmla="*/ 1809 w 2048"/>
                  <a:gd name="T73" fmla="*/ 956 h 2048"/>
                  <a:gd name="T74" fmla="*/ 1570 w 2048"/>
                  <a:gd name="T75" fmla="*/ 922 h 2048"/>
                  <a:gd name="T76" fmla="*/ 1775 w 2048"/>
                  <a:gd name="T77" fmla="*/ 819 h 2048"/>
                  <a:gd name="T78" fmla="*/ 1775 w 2048"/>
                  <a:gd name="T79" fmla="*/ 751 h 2048"/>
                  <a:gd name="T80" fmla="*/ 1570 w 2048"/>
                  <a:gd name="T81" fmla="*/ 341 h 2048"/>
                  <a:gd name="T82" fmla="*/ 1707 w 2048"/>
                  <a:gd name="T83" fmla="*/ 307 h 2048"/>
                  <a:gd name="T84" fmla="*/ 1570 w 2048"/>
                  <a:gd name="T85" fmla="*/ 273 h 2048"/>
                  <a:gd name="T86" fmla="*/ 1877 w 2048"/>
                  <a:gd name="T87" fmla="*/ 205 h 2048"/>
                  <a:gd name="T88" fmla="*/ 1980 w 2048"/>
                  <a:gd name="T89" fmla="*/ 1877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48" h="2048">
                    <a:moveTo>
                      <a:pt x="1877" y="137"/>
                    </a:moveTo>
                    <a:cubicBezTo>
                      <a:pt x="1567" y="137"/>
                      <a:pt x="1567" y="137"/>
                      <a:pt x="1567" y="137"/>
                    </a:cubicBezTo>
                    <a:cubicBezTo>
                      <a:pt x="1550" y="57"/>
                      <a:pt x="1481" y="0"/>
                      <a:pt x="1399" y="0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69" y="0"/>
                      <a:pt x="460" y="4"/>
                      <a:pt x="454" y="10"/>
                    </a:cubicBezTo>
                    <a:cubicBezTo>
                      <a:pt x="10" y="454"/>
                      <a:pt x="10" y="454"/>
                      <a:pt x="10" y="454"/>
                    </a:cubicBezTo>
                    <a:cubicBezTo>
                      <a:pt x="4" y="460"/>
                      <a:pt x="0" y="469"/>
                      <a:pt x="0" y="478"/>
                    </a:cubicBezTo>
                    <a:cubicBezTo>
                      <a:pt x="0" y="1741"/>
                      <a:pt x="0" y="1741"/>
                      <a:pt x="0" y="1741"/>
                    </a:cubicBezTo>
                    <a:cubicBezTo>
                      <a:pt x="0" y="1835"/>
                      <a:pt x="76" y="1911"/>
                      <a:pt x="171" y="1911"/>
                    </a:cubicBezTo>
                    <a:cubicBezTo>
                      <a:pt x="481" y="1911"/>
                      <a:pt x="481" y="1911"/>
                      <a:pt x="481" y="1911"/>
                    </a:cubicBezTo>
                    <a:cubicBezTo>
                      <a:pt x="498" y="1991"/>
                      <a:pt x="567" y="2048"/>
                      <a:pt x="649" y="2048"/>
                    </a:cubicBezTo>
                    <a:cubicBezTo>
                      <a:pt x="1877" y="2048"/>
                      <a:pt x="1877" y="2048"/>
                      <a:pt x="1877" y="2048"/>
                    </a:cubicBezTo>
                    <a:cubicBezTo>
                      <a:pt x="1972" y="2048"/>
                      <a:pt x="2048" y="1972"/>
                      <a:pt x="2048" y="1877"/>
                    </a:cubicBezTo>
                    <a:cubicBezTo>
                      <a:pt x="2048" y="307"/>
                      <a:pt x="2048" y="307"/>
                      <a:pt x="2048" y="307"/>
                    </a:cubicBezTo>
                    <a:cubicBezTo>
                      <a:pt x="2048" y="213"/>
                      <a:pt x="1972" y="137"/>
                      <a:pt x="1877" y="137"/>
                    </a:cubicBezTo>
                    <a:close/>
                    <a:moveTo>
                      <a:pt x="1434" y="1638"/>
                    </a:moveTo>
                    <a:cubicBezTo>
                      <a:pt x="1434" y="1621"/>
                      <a:pt x="1434" y="1621"/>
                      <a:pt x="1434" y="1621"/>
                    </a:cubicBezTo>
                    <a:cubicBezTo>
                      <a:pt x="1434" y="1593"/>
                      <a:pt x="1411" y="1570"/>
                      <a:pt x="1382" y="1570"/>
                    </a:cubicBezTo>
                    <a:cubicBezTo>
                      <a:pt x="1024" y="1570"/>
                      <a:pt x="1024" y="1570"/>
                      <a:pt x="1024" y="1570"/>
                    </a:cubicBezTo>
                    <a:cubicBezTo>
                      <a:pt x="1024" y="1434"/>
                      <a:pt x="1024" y="1434"/>
                      <a:pt x="1024" y="1434"/>
                    </a:cubicBezTo>
                    <a:cubicBezTo>
                      <a:pt x="1382" y="1434"/>
                      <a:pt x="1382" y="1434"/>
                      <a:pt x="1382" y="1434"/>
                    </a:cubicBezTo>
                    <a:cubicBezTo>
                      <a:pt x="1411" y="1434"/>
                      <a:pt x="1434" y="1411"/>
                      <a:pt x="1434" y="1382"/>
                    </a:cubicBezTo>
                    <a:cubicBezTo>
                      <a:pt x="1434" y="1365"/>
                      <a:pt x="1434" y="1365"/>
                      <a:pt x="1434" y="1365"/>
                    </a:cubicBezTo>
                    <a:cubicBezTo>
                      <a:pt x="1616" y="1502"/>
                      <a:pt x="1616" y="1502"/>
                      <a:pt x="1616" y="1502"/>
                    </a:cubicBezTo>
                    <a:lnTo>
                      <a:pt x="1434" y="1638"/>
                    </a:lnTo>
                    <a:close/>
                    <a:moveTo>
                      <a:pt x="444" y="117"/>
                    </a:moveTo>
                    <a:cubicBezTo>
                      <a:pt x="444" y="341"/>
                      <a:pt x="444" y="341"/>
                      <a:pt x="444" y="341"/>
                    </a:cubicBezTo>
                    <a:cubicBezTo>
                      <a:pt x="444" y="398"/>
                      <a:pt x="398" y="444"/>
                      <a:pt x="341" y="444"/>
                    </a:cubicBezTo>
                    <a:cubicBezTo>
                      <a:pt x="117" y="444"/>
                      <a:pt x="117" y="444"/>
                      <a:pt x="117" y="444"/>
                    </a:cubicBezTo>
                    <a:lnTo>
                      <a:pt x="444" y="117"/>
                    </a:lnTo>
                    <a:close/>
                    <a:moveTo>
                      <a:pt x="68" y="1741"/>
                    </a:moveTo>
                    <a:cubicBezTo>
                      <a:pt x="68" y="512"/>
                      <a:pt x="68" y="512"/>
                      <a:pt x="68" y="512"/>
                    </a:cubicBezTo>
                    <a:cubicBezTo>
                      <a:pt x="341" y="512"/>
                      <a:pt x="341" y="512"/>
                      <a:pt x="341" y="512"/>
                    </a:cubicBezTo>
                    <a:cubicBezTo>
                      <a:pt x="436" y="512"/>
                      <a:pt x="512" y="436"/>
                      <a:pt x="512" y="341"/>
                    </a:cubicBezTo>
                    <a:cubicBezTo>
                      <a:pt x="512" y="68"/>
                      <a:pt x="512" y="68"/>
                      <a:pt x="512" y="68"/>
                    </a:cubicBezTo>
                    <a:cubicBezTo>
                      <a:pt x="1399" y="68"/>
                      <a:pt x="1399" y="68"/>
                      <a:pt x="1399" y="68"/>
                    </a:cubicBezTo>
                    <a:cubicBezTo>
                      <a:pt x="1456" y="68"/>
                      <a:pt x="1502" y="114"/>
                      <a:pt x="1502" y="171"/>
                    </a:cubicBezTo>
                    <a:cubicBezTo>
                      <a:pt x="1502" y="1331"/>
                      <a:pt x="1502" y="1331"/>
                      <a:pt x="1502" y="1331"/>
                    </a:cubicBezTo>
                    <a:cubicBezTo>
                      <a:pt x="1447" y="1290"/>
                      <a:pt x="1447" y="1290"/>
                      <a:pt x="1447" y="1290"/>
                    </a:cubicBezTo>
                    <a:cubicBezTo>
                      <a:pt x="1432" y="1279"/>
                      <a:pt x="1411" y="1277"/>
                      <a:pt x="1394" y="1285"/>
                    </a:cubicBezTo>
                    <a:cubicBezTo>
                      <a:pt x="1376" y="1294"/>
                      <a:pt x="1365" y="1312"/>
                      <a:pt x="1365" y="1331"/>
                    </a:cubicBezTo>
                    <a:cubicBezTo>
                      <a:pt x="1365" y="1365"/>
                      <a:pt x="1365" y="1365"/>
                      <a:pt x="1365" y="1365"/>
                    </a:cubicBezTo>
                    <a:cubicBezTo>
                      <a:pt x="1007" y="1365"/>
                      <a:pt x="1007" y="1365"/>
                      <a:pt x="1007" y="1365"/>
                    </a:cubicBezTo>
                    <a:cubicBezTo>
                      <a:pt x="979" y="1365"/>
                      <a:pt x="956" y="1388"/>
                      <a:pt x="956" y="1417"/>
                    </a:cubicBezTo>
                    <a:cubicBezTo>
                      <a:pt x="956" y="1587"/>
                      <a:pt x="956" y="1587"/>
                      <a:pt x="956" y="1587"/>
                    </a:cubicBezTo>
                    <a:cubicBezTo>
                      <a:pt x="956" y="1615"/>
                      <a:pt x="979" y="1638"/>
                      <a:pt x="1007" y="1638"/>
                    </a:cubicBezTo>
                    <a:cubicBezTo>
                      <a:pt x="1365" y="1638"/>
                      <a:pt x="1365" y="1638"/>
                      <a:pt x="1365" y="1638"/>
                    </a:cubicBezTo>
                    <a:cubicBezTo>
                      <a:pt x="1365" y="1673"/>
                      <a:pt x="1365" y="1673"/>
                      <a:pt x="1365" y="1673"/>
                    </a:cubicBezTo>
                    <a:cubicBezTo>
                      <a:pt x="1365" y="1692"/>
                      <a:pt x="1376" y="1710"/>
                      <a:pt x="1394" y="1718"/>
                    </a:cubicBezTo>
                    <a:cubicBezTo>
                      <a:pt x="1411" y="1727"/>
                      <a:pt x="1432" y="1725"/>
                      <a:pt x="1447" y="1713"/>
                    </a:cubicBezTo>
                    <a:cubicBezTo>
                      <a:pt x="1502" y="1673"/>
                      <a:pt x="1502" y="1673"/>
                      <a:pt x="1502" y="1673"/>
                    </a:cubicBezTo>
                    <a:cubicBezTo>
                      <a:pt x="1502" y="1741"/>
                      <a:pt x="1502" y="1741"/>
                      <a:pt x="1502" y="1741"/>
                    </a:cubicBezTo>
                    <a:cubicBezTo>
                      <a:pt x="1502" y="1797"/>
                      <a:pt x="1456" y="1843"/>
                      <a:pt x="1399" y="1843"/>
                    </a:cubicBezTo>
                    <a:cubicBezTo>
                      <a:pt x="171" y="1843"/>
                      <a:pt x="171" y="1843"/>
                      <a:pt x="171" y="1843"/>
                    </a:cubicBezTo>
                    <a:cubicBezTo>
                      <a:pt x="114" y="1843"/>
                      <a:pt x="68" y="1797"/>
                      <a:pt x="68" y="1741"/>
                    </a:cubicBezTo>
                    <a:close/>
                    <a:moveTo>
                      <a:pt x="1980" y="1877"/>
                    </a:moveTo>
                    <a:cubicBezTo>
                      <a:pt x="1980" y="1934"/>
                      <a:pt x="1934" y="1980"/>
                      <a:pt x="1877" y="1980"/>
                    </a:cubicBezTo>
                    <a:cubicBezTo>
                      <a:pt x="649" y="1980"/>
                      <a:pt x="649" y="1980"/>
                      <a:pt x="649" y="1980"/>
                    </a:cubicBezTo>
                    <a:cubicBezTo>
                      <a:pt x="605" y="1980"/>
                      <a:pt x="567" y="1952"/>
                      <a:pt x="552" y="1911"/>
                    </a:cubicBezTo>
                    <a:cubicBezTo>
                      <a:pt x="1399" y="1911"/>
                      <a:pt x="1399" y="1911"/>
                      <a:pt x="1399" y="1911"/>
                    </a:cubicBezTo>
                    <a:cubicBezTo>
                      <a:pt x="1494" y="1911"/>
                      <a:pt x="1570" y="1835"/>
                      <a:pt x="1570" y="1741"/>
                    </a:cubicBezTo>
                    <a:cubicBezTo>
                      <a:pt x="1570" y="1621"/>
                      <a:pt x="1570" y="1621"/>
                      <a:pt x="1570" y="1621"/>
                    </a:cubicBezTo>
                    <a:cubicBezTo>
                      <a:pt x="1675" y="1543"/>
                      <a:pt x="1675" y="1543"/>
                      <a:pt x="1675" y="1543"/>
                    </a:cubicBezTo>
                    <a:cubicBezTo>
                      <a:pt x="1688" y="1533"/>
                      <a:pt x="1695" y="1518"/>
                      <a:pt x="1695" y="1502"/>
                    </a:cubicBezTo>
                    <a:cubicBezTo>
                      <a:pt x="1695" y="1486"/>
                      <a:pt x="1688" y="1471"/>
                      <a:pt x="1675" y="1461"/>
                    </a:cubicBezTo>
                    <a:cubicBezTo>
                      <a:pt x="1570" y="1382"/>
                      <a:pt x="1570" y="1382"/>
                      <a:pt x="1570" y="1382"/>
                    </a:cubicBezTo>
                    <a:cubicBezTo>
                      <a:pt x="1570" y="1161"/>
                      <a:pt x="1570" y="1161"/>
                      <a:pt x="1570" y="1161"/>
                    </a:cubicBezTo>
                    <a:cubicBezTo>
                      <a:pt x="1775" y="1161"/>
                      <a:pt x="1775" y="1161"/>
                      <a:pt x="1775" y="1161"/>
                    </a:cubicBezTo>
                    <a:cubicBezTo>
                      <a:pt x="1794" y="1161"/>
                      <a:pt x="1809" y="1145"/>
                      <a:pt x="1809" y="1126"/>
                    </a:cubicBezTo>
                    <a:cubicBezTo>
                      <a:pt x="1809" y="1108"/>
                      <a:pt x="1794" y="1092"/>
                      <a:pt x="1775" y="1092"/>
                    </a:cubicBezTo>
                    <a:cubicBezTo>
                      <a:pt x="1570" y="1092"/>
                      <a:pt x="1570" y="1092"/>
                      <a:pt x="1570" y="1092"/>
                    </a:cubicBezTo>
                    <a:cubicBezTo>
                      <a:pt x="1570" y="990"/>
                      <a:pt x="1570" y="990"/>
                      <a:pt x="1570" y="990"/>
                    </a:cubicBezTo>
                    <a:cubicBezTo>
                      <a:pt x="1775" y="990"/>
                      <a:pt x="1775" y="990"/>
                      <a:pt x="1775" y="990"/>
                    </a:cubicBezTo>
                    <a:cubicBezTo>
                      <a:pt x="1794" y="990"/>
                      <a:pt x="1809" y="975"/>
                      <a:pt x="1809" y="956"/>
                    </a:cubicBezTo>
                    <a:cubicBezTo>
                      <a:pt x="1809" y="937"/>
                      <a:pt x="1794" y="922"/>
                      <a:pt x="1775" y="922"/>
                    </a:cubicBezTo>
                    <a:cubicBezTo>
                      <a:pt x="1570" y="922"/>
                      <a:pt x="1570" y="922"/>
                      <a:pt x="1570" y="922"/>
                    </a:cubicBezTo>
                    <a:cubicBezTo>
                      <a:pt x="1570" y="819"/>
                      <a:pt x="1570" y="819"/>
                      <a:pt x="1570" y="819"/>
                    </a:cubicBezTo>
                    <a:cubicBezTo>
                      <a:pt x="1775" y="819"/>
                      <a:pt x="1775" y="819"/>
                      <a:pt x="1775" y="819"/>
                    </a:cubicBezTo>
                    <a:cubicBezTo>
                      <a:pt x="1794" y="819"/>
                      <a:pt x="1809" y="804"/>
                      <a:pt x="1809" y="785"/>
                    </a:cubicBezTo>
                    <a:cubicBezTo>
                      <a:pt x="1809" y="766"/>
                      <a:pt x="1794" y="751"/>
                      <a:pt x="1775" y="751"/>
                    </a:cubicBezTo>
                    <a:cubicBezTo>
                      <a:pt x="1570" y="751"/>
                      <a:pt x="1570" y="751"/>
                      <a:pt x="1570" y="751"/>
                    </a:cubicBezTo>
                    <a:cubicBezTo>
                      <a:pt x="1570" y="341"/>
                      <a:pt x="1570" y="341"/>
                      <a:pt x="1570" y="341"/>
                    </a:cubicBezTo>
                    <a:cubicBezTo>
                      <a:pt x="1673" y="341"/>
                      <a:pt x="1673" y="341"/>
                      <a:pt x="1673" y="341"/>
                    </a:cubicBezTo>
                    <a:cubicBezTo>
                      <a:pt x="1691" y="341"/>
                      <a:pt x="1707" y="326"/>
                      <a:pt x="1707" y="307"/>
                    </a:cubicBezTo>
                    <a:cubicBezTo>
                      <a:pt x="1707" y="288"/>
                      <a:pt x="1691" y="273"/>
                      <a:pt x="1673" y="273"/>
                    </a:cubicBezTo>
                    <a:cubicBezTo>
                      <a:pt x="1570" y="273"/>
                      <a:pt x="1570" y="273"/>
                      <a:pt x="1570" y="273"/>
                    </a:cubicBezTo>
                    <a:cubicBezTo>
                      <a:pt x="1570" y="205"/>
                      <a:pt x="1570" y="205"/>
                      <a:pt x="1570" y="205"/>
                    </a:cubicBezTo>
                    <a:cubicBezTo>
                      <a:pt x="1877" y="205"/>
                      <a:pt x="1877" y="205"/>
                      <a:pt x="1877" y="205"/>
                    </a:cubicBezTo>
                    <a:cubicBezTo>
                      <a:pt x="1934" y="205"/>
                      <a:pt x="1980" y="251"/>
                      <a:pt x="1980" y="307"/>
                    </a:cubicBezTo>
                    <a:lnTo>
                      <a:pt x="1980" y="18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5" name="Freeform 453">
                <a:extLst>
                  <a:ext uri="{FF2B5EF4-FFF2-40B4-BE49-F238E27FC236}">
                    <a16:creationId xmlns:a16="http://schemas.microsoft.com/office/drawing/2014/main" id="{BAC9511B-BF7F-4979-9E33-AAC7F75EF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2963" y="5368925"/>
                <a:ext cx="52388" cy="26987"/>
              </a:xfrm>
              <a:custGeom>
                <a:avLst/>
                <a:gdLst>
                  <a:gd name="T0" fmla="*/ 102 w 136"/>
                  <a:gd name="T1" fmla="*/ 0 h 68"/>
                  <a:gd name="T2" fmla="*/ 34 w 136"/>
                  <a:gd name="T3" fmla="*/ 0 h 68"/>
                  <a:gd name="T4" fmla="*/ 0 w 136"/>
                  <a:gd name="T5" fmla="*/ 34 h 68"/>
                  <a:gd name="T6" fmla="*/ 34 w 136"/>
                  <a:gd name="T7" fmla="*/ 68 h 68"/>
                  <a:gd name="T8" fmla="*/ 102 w 136"/>
                  <a:gd name="T9" fmla="*/ 68 h 68"/>
                  <a:gd name="T10" fmla="*/ 136 w 136"/>
                  <a:gd name="T11" fmla="*/ 34 h 68"/>
                  <a:gd name="T12" fmla="*/ 102 w 136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68">
                    <a:moveTo>
                      <a:pt x="102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121" y="68"/>
                      <a:pt x="136" y="53"/>
                      <a:pt x="136" y="34"/>
                    </a:cubicBezTo>
                    <a:cubicBezTo>
                      <a:pt x="136" y="15"/>
                      <a:pt x="121" y="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sp>
        <p:nvSpPr>
          <p:cNvPr id="236" name="Freeform 5">
            <a:extLst>
              <a:ext uri="{FF2B5EF4-FFF2-40B4-BE49-F238E27FC236}">
                <a16:creationId xmlns:a16="http://schemas.microsoft.com/office/drawing/2014/main" id="{D0465BD3-5B82-48AC-B258-EAD9024C511B}"/>
              </a:ext>
            </a:extLst>
          </p:cNvPr>
          <p:cNvSpPr>
            <a:spLocks/>
          </p:cNvSpPr>
          <p:nvPr/>
        </p:nvSpPr>
        <p:spPr bwMode="auto">
          <a:xfrm>
            <a:off x="1813029" y="5752115"/>
            <a:ext cx="8459195" cy="1105885"/>
          </a:xfrm>
          <a:custGeom>
            <a:avLst/>
            <a:gdLst>
              <a:gd name="T0" fmla="*/ 9871 w 18956"/>
              <a:gd name="T1" fmla="*/ 5 h 4187"/>
              <a:gd name="T2" fmla="*/ 10645 w 18956"/>
              <a:gd name="T3" fmla="*/ 44 h 4187"/>
              <a:gd name="T4" fmla="*/ 11403 w 18956"/>
              <a:gd name="T5" fmla="*/ 123 h 4187"/>
              <a:gd name="T6" fmla="*/ 12141 w 18956"/>
              <a:gd name="T7" fmla="*/ 237 h 4187"/>
              <a:gd name="T8" fmla="*/ 12859 w 18956"/>
              <a:gd name="T9" fmla="*/ 386 h 4187"/>
              <a:gd name="T10" fmla="*/ 13554 w 18956"/>
              <a:gd name="T11" fmla="*/ 569 h 4187"/>
              <a:gd name="T12" fmla="*/ 14224 w 18956"/>
              <a:gd name="T13" fmla="*/ 786 h 4187"/>
              <a:gd name="T14" fmla="*/ 14867 w 18956"/>
              <a:gd name="T15" fmla="*/ 1032 h 4187"/>
              <a:gd name="T16" fmla="*/ 15481 w 18956"/>
              <a:gd name="T17" fmla="*/ 1309 h 4187"/>
              <a:gd name="T18" fmla="*/ 16064 w 18956"/>
              <a:gd name="T19" fmla="*/ 1614 h 4187"/>
              <a:gd name="T20" fmla="*/ 16614 w 18956"/>
              <a:gd name="T21" fmla="*/ 1946 h 4187"/>
              <a:gd name="T22" fmla="*/ 17129 w 18956"/>
              <a:gd name="T23" fmla="*/ 2303 h 4187"/>
              <a:gd name="T24" fmla="*/ 17606 w 18956"/>
              <a:gd name="T25" fmla="*/ 2684 h 4187"/>
              <a:gd name="T26" fmla="*/ 18045 w 18956"/>
              <a:gd name="T27" fmla="*/ 3088 h 4187"/>
              <a:gd name="T28" fmla="*/ 18441 w 18956"/>
              <a:gd name="T29" fmla="*/ 3513 h 4187"/>
              <a:gd name="T30" fmla="*/ 18795 w 18956"/>
              <a:gd name="T31" fmla="*/ 3957 h 4187"/>
              <a:gd name="T32" fmla="*/ 0 w 18956"/>
              <a:gd name="T33" fmla="*/ 4187 h 4187"/>
              <a:gd name="T34" fmla="*/ 332 w 18956"/>
              <a:gd name="T35" fmla="*/ 3733 h 4187"/>
              <a:gd name="T36" fmla="*/ 707 w 18956"/>
              <a:gd name="T37" fmla="*/ 3298 h 4187"/>
              <a:gd name="T38" fmla="*/ 1125 w 18956"/>
              <a:gd name="T39" fmla="*/ 2883 h 4187"/>
              <a:gd name="T40" fmla="*/ 1584 w 18956"/>
              <a:gd name="T41" fmla="*/ 2491 h 4187"/>
              <a:gd name="T42" fmla="*/ 2080 w 18956"/>
              <a:gd name="T43" fmla="*/ 2121 h 4187"/>
              <a:gd name="T44" fmla="*/ 2613 w 18956"/>
              <a:gd name="T45" fmla="*/ 1777 h 4187"/>
              <a:gd name="T46" fmla="*/ 3179 w 18956"/>
              <a:gd name="T47" fmla="*/ 1458 h 4187"/>
              <a:gd name="T48" fmla="*/ 3778 w 18956"/>
              <a:gd name="T49" fmla="*/ 1167 h 4187"/>
              <a:gd name="T50" fmla="*/ 4408 w 18956"/>
              <a:gd name="T51" fmla="*/ 905 h 4187"/>
              <a:gd name="T52" fmla="*/ 5063 w 18956"/>
              <a:gd name="T53" fmla="*/ 673 h 4187"/>
              <a:gd name="T54" fmla="*/ 5746 w 18956"/>
              <a:gd name="T55" fmla="*/ 473 h 4187"/>
              <a:gd name="T56" fmla="*/ 6453 w 18956"/>
              <a:gd name="T57" fmla="*/ 307 h 4187"/>
              <a:gd name="T58" fmla="*/ 7182 w 18956"/>
              <a:gd name="T59" fmla="*/ 175 h 4187"/>
              <a:gd name="T60" fmla="*/ 7930 w 18956"/>
              <a:gd name="T61" fmla="*/ 79 h 4187"/>
              <a:gd name="T62" fmla="*/ 8696 w 18956"/>
              <a:gd name="T63" fmla="*/ 20 h 4187"/>
              <a:gd name="T64" fmla="*/ 9478 w 18956"/>
              <a:gd name="T65" fmla="*/ 0 h 4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956" h="4187">
                <a:moveTo>
                  <a:pt x="9478" y="0"/>
                </a:moveTo>
                <a:lnTo>
                  <a:pt x="9871" y="5"/>
                </a:lnTo>
                <a:lnTo>
                  <a:pt x="10260" y="20"/>
                </a:lnTo>
                <a:lnTo>
                  <a:pt x="10645" y="44"/>
                </a:lnTo>
                <a:lnTo>
                  <a:pt x="11026" y="79"/>
                </a:lnTo>
                <a:lnTo>
                  <a:pt x="11403" y="123"/>
                </a:lnTo>
                <a:lnTo>
                  <a:pt x="11774" y="175"/>
                </a:lnTo>
                <a:lnTo>
                  <a:pt x="12141" y="237"/>
                </a:lnTo>
                <a:lnTo>
                  <a:pt x="12503" y="307"/>
                </a:lnTo>
                <a:lnTo>
                  <a:pt x="12859" y="386"/>
                </a:lnTo>
                <a:lnTo>
                  <a:pt x="13210" y="473"/>
                </a:lnTo>
                <a:lnTo>
                  <a:pt x="13554" y="569"/>
                </a:lnTo>
                <a:lnTo>
                  <a:pt x="13893" y="673"/>
                </a:lnTo>
                <a:lnTo>
                  <a:pt x="14224" y="786"/>
                </a:lnTo>
                <a:lnTo>
                  <a:pt x="14548" y="905"/>
                </a:lnTo>
                <a:lnTo>
                  <a:pt x="14867" y="1032"/>
                </a:lnTo>
                <a:lnTo>
                  <a:pt x="15178" y="1167"/>
                </a:lnTo>
                <a:lnTo>
                  <a:pt x="15481" y="1309"/>
                </a:lnTo>
                <a:lnTo>
                  <a:pt x="15777" y="1458"/>
                </a:lnTo>
                <a:lnTo>
                  <a:pt x="16064" y="1614"/>
                </a:lnTo>
                <a:lnTo>
                  <a:pt x="16343" y="1777"/>
                </a:lnTo>
                <a:lnTo>
                  <a:pt x="16614" y="1946"/>
                </a:lnTo>
                <a:lnTo>
                  <a:pt x="16876" y="2121"/>
                </a:lnTo>
                <a:lnTo>
                  <a:pt x="17129" y="2303"/>
                </a:lnTo>
                <a:lnTo>
                  <a:pt x="17372" y="2491"/>
                </a:lnTo>
                <a:lnTo>
                  <a:pt x="17606" y="2684"/>
                </a:lnTo>
                <a:lnTo>
                  <a:pt x="17831" y="2883"/>
                </a:lnTo>
                <a:lnTo>
                  <a:pt x="18045" y="3088"/>
                </a:lnTo>
                <a:lnTo>
                  <a:pt x="18249" y="3298"/>
                </a:lnTo>
                <a:lnTo>
                  <a:pt x="18441" y="3513"/>
                </a:lnTo>
                <a:lnTo>
                  <a:pt x="18624" y="3733"/>
                </a:lnTo>
                <a:lnTo>
                  <a:pt x="18795" y="3957"/>
                </a:lnTo>
                <a:lnTo>
                  <a:pt x="18956" y="4187"/>
                </a:lnTo>
                <a:lnTo>
                  <a:pt x="0" y="4187"/>
                </a:lnTo>
                <a:lnTo>
                  <a:pt x="161" y="3957"/>
                </a:lnTo>
                <a:lnTo>
                  <a:pt x="332" y="3733"/>
                </a:lnTo>
                <a:lnTo>
                  <a:pt x="515" y="3513"/>
                </a:lnTo>
                <a:lnTo>
                  <a:pt x="707" y="3298"/>
                </a:lnTo>
                <a:lnTo>
                  <a:pt x="911" y="3088"/>
                </a:lnTo>
                <a:lnTo>
                  <a:pt x="1125" y="2883"/>
                </a:lnTo>
                <a:lnTo>
                  <a:pt x="1350" y="2684"/>
                </a:lnTo>
                <a:lnTo>
                  <a:pt x="1584" y="2491"/>
                </a:lnTo>
                <a:lnTo>
                  <a:pt x="1827" y="2303"/>
                </a:lnTo>
                <a:lnTo>
                  <a:pt x="2080" y="2121"/>
                </a:lnTo>
                <a:lnTo>
                  <a:pt x="2342" y="1946"/>
                </a:lnTo>
                <a:lnTo>
                  <a:pt x="2613" y="1777"/>
                </a:lnTo>
                <a:lnTo>
                  <a:pt x="2892" y="1614"/>
                </a:lnTo>
                <a:lnTo>
                  <a:pt x="3179" y="1458"/>
                </a:lnTo>
                <a:lnTo>
                  <a:pt x="3475" y="1309"/>
                </a:lnTo>
                <a:lnTo>
                  <a:pt x="3778" y="1167"/>
                </a:lnTo>
                <a:lnTo>
                  <a:pt x="4089" y="1032"/>
                </a:lnTo>
                <a:lnTo>
                  <a:pt x="4408" y="905"/>
                </a:lnTo>
                <a:lnTo>
                  <a:pt x="4732" y="786"/>
                </a:lnTo>
                <a:lnTo>
                  <a:pt x="5063" y="673"/>
                </a:lnTo>
                <a:lnTo>
                  <a:pt x="5402" y="569"/>
                </a:lnTo>
                <a:lnTo>
                  <a:pt x="5746" y="473"/>
                </a:lnTo>
                <a:lnTo>
                  <a:pt x="6097" y="386"/>
                </a:lnTo>
                <a:lnTo>
                  <a:pt x="6453" y="307"/>
                </a:lnTo>
                <a:lnTo>
                  <a:pt x="6815" y="237"/>
                </a:lnTo>
                <a:lnTo>
                  <a:pt x="7182" y="175"/>
                </a:lnTo>
                <a:lnTo>
                  <a:pt x="7553" y="123"/>
                </a:lnTo>
                <a:lnTo>
                  <a:pt x="7930" y="79"/>
                </a:lnTo>
                <a:lnTo>
                  <a:pt x="8311" y="44"/>
                </a:lnTo>
                <a:lnTo>
                  <a:pt x="8696" y="20"/>
                </a:lnTo>
                <a:lnTo>
                  <a:pt x="9085" y="5"/>
                </a:lnTo>
                <a:lnTo>
                  <a:pt x="9478" y="0"/>
                </a:lnTo>
                <a:close/>
              </a:path>
            </a:pathLst>
          </a:custGeom>
          <a:solidFill>
            <a:srgbClr val="CCF3FA"/>
          </a:solidFill>
          <a:ln w="158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37" name="Рисунок 236">
            <a:extLst>
              <a:ext uri="{FF2B5EF4-FFF2-40B4-BE49-F238E27FC236}">
                <a16:creationId xmlns:a16="http://schemas.microsoft.com/office/drawing/2014/main" id="{34EA5F3F-8F0B-490E-BF39-2E3E1DDE0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29" y="5446353"/>
            <a:ext cx="2404481" cy="872512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8A61C032-B6A1-4CBA-BF94-EE3923E99F1E}"/>
              </a:ext>
            </a:extLst>
          </p:cNvPr>
          <p:cNvSpPr/>
          <p:nvPr/>
        </p:nvSpPr>
        <p:spPr>
          <a:xfrm>
            <a:off x="4847428" y="6071064"/>
            <a:ext cx="2390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ea typeface="Golos Text VF" pitchFamily="2" charset="0"/>
                <a:cs typeface="Golos Text DemiBold" panose="020B0703020202020204" pitchFamily="34" charset="-52"/>
              </a:rPr>
              <a:t>Алгоритм МСП.РФ / АИС НГС</a:t>
            </a:r>
          </a:p>
        </p:txBody>
      </p:sp>
      <p:sp>
        <p:nvSpPr>
          <p:cNvPr id="239" name="Rectangle 37">
            <a:extLst>
              <a:ext uri="{FF2B5EF4-FFF2-40B4-BE49-F238E27FC236}">
                <a16:creationId xmlns:a16="http://schemas.microsoft.com/office/drawing/2014/main" id="{4D519186-F94F-4DF2-B22A-6006C3FEC871}"/>
              </a:ext>
            </a:extLst>
          </p:cNvPr>
          <p:cNvSpPr/>
          <p:nvPr/>
        </p:nvSpPr>
        <p:spPr>
          <a:xfrm>
            <a:off x="3042490" y="3450468"/>
            <a:ext cx="118643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ЗАЯВКА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3D81"/>
              </a:solidFill>
              <a:effectLst/>
              <a:uLnTx/>
              <a:uFillTx/>
              <a:ea typeface="+mn-ea"/>
              <a:cs typeface="Golos UI" panose="020B0604020202020204" charset="-52"/>
            </a:endParaRPr>
          </a:p>
        </p:txBody>
      </p:sp>
      <p:sp>
        <p:nvSpPr>
          <p:cNvPr id="240" name="Прямоугольник 239">
            <a:extLst>
              <a:ext uri="{FF2B5EF4-FFF2-40B4-BE49-F238E27FC236}">
                <a16:creationId xmlns:a16="http://schemas.microsoft.com/office/drawing/2014/main" id="{B1158606-692B-403D-87A4-E465D48CF7E7}"/>
              </a:ext>
            </a:extLst>
          </p:cNvPr>
          <p:cNvSpPr/>
          <p:nvPr/>
        </p:nvSpPr>
        <p:spPr>
          <a:xfrm>
            <a:off x="3042490" y="3757820"/>
            <a:ext cx="138144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606060"/>
                </a:solidFill>
                <a:cs typeface="Golos UI" panose="020B0604020202020204" charset="-52"/>
              </a:rPr>
              <a:t>Заполнение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контактных данных в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предзаполненной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 системой заявке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1C4E0"/>
              </a:solidFill>
              <a:effectLst/>
              <a:uLnTx/>
              <a:uFillTx/>
              <a:ea typeface="+mn-ea"/>
              <a:cs typeface="Golos UI" panose="020B0604020202020204" charset="-52"/>
            </a:endParaRPr>
          </a:p>
        </p:txBody>
      </p:sp>
      <p:sp>
        <p:nvSpPr>
          <p:cNvPr id="241" name="Rectangle 37">
            <a:extLst>
              <a:ext uri="{FF2B5EF4-FFF2-40B4-BE49-F238E27FC236}">
                <a16:creationId xmlns:a16="http://schemas.microsoft.com/office/drawing/2014/main" id="{6EEB03C8-668E-4B1D-B6DD-C15B294DDF29}"/>
              </a:ext>
            </a:extLst>
          </p:cNvPr>
          <p:cNvSpPr/>
          <p:nvPr/>
        </p:nvSpPr>
        <p:spPr>
          <a:xfrm>
            <a:off x="5290561" y="3450468"/>
            <a:ext cx="104559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АНКЕТА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3D81"/>
              </a:solidFill>
              <a:effectLst/>
              <a:uLnTx/>
              <a:uFillTx/>
              <a:ea typeface="+mn-ea"/>
              <a:cs typeface="Golos UI" panose="020B0604020202020204" charset="-52"/>
            </a:endParaRPr>
          </a:p>
        </p:txBody>
      </p:sp>
      <p:sp>
        <p:nvSpPr>
          <p:cNvPr id="242" name="Прямоугольник 241">
            <a:extLst>
              <a:ext uri="{FF2B5EF4-FFF2-40B4-BE49-F238E27FC236}">
                <a16:creationId xmlns:a16="http://schemas.microsoft.com/office/drawing/2014/main" id="{AC38D4B6-EBE4-47A4-A0F4-8B33627F9CC6}"/>
              </a:ext>
            </a:extLst>
          </p:cNvPr>
          <p:cNvSpPr/>
          <p:nvPr/>
        </p:nvSpPr>
        <p:spPr>
          <a:xfrm>
            <a:off x="5290561" y="3756084"/>
            <a:ext cx="1415039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Заполнение карточки ЮЛ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часть информации заполняется автоматически из внешних источников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1C4E0"/>
              </a:solidFill>
              <a:effectLst/>
              <a:uLnTx/>
              <a:uFillTx/>
              <a:ea typeface="+mn-ea"/>
              <a:cs typeface="Golos UI" panose="020B0604020202020204" charset="-52"/>
            </a:endParaRPr>
          </a:p>
        </p:txBody>
      </p:sp>
      <p:sp>
        <p:nvSpPr>
          <p:cNvPr id="243" name="Rectangle 37">
            <a:extLst>
              <a:ext uri="{FF2B5EF4-FFF2-40B4-BE49-F238E27FC236}">
                <a16:creationId xmlns:a16="http://schemas.microsoft.com/office/drawing/2014/main" id="{4204EC56-C36C-428D-B41A-5EBE572AD821}"/>
              </a:ext>
            </a:extLst>
          </p:cNvPr>
          <p:cNvSpPr/>
          <p:nvPr/>
        </p:nvSpPr>
        <p:spPr>
          <a:xfrm>
            <a:off x="7572230" y="3450468"/>
            <a:ext cx="165474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ОБЕСПЕЧЕНИЕ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3D81"/>
              </a:solidFill>
              <a:effectLst/>
              <a:uLnTx/>
              <a:uFillTx/>
              <a:ea typeface="+mn-ea"/>
              <a:cs typeface="Golos UI" panose="020B0604020202020204" charset="-52"/>
            </a:endParaRPr>
          </a:p>
        </p:txBody>
      </p:sp>
      <p:sp>
        <p:nvSpPr>
          <p:cNvPr id="244" name="Прямоугольник 243">
            <a:extLst>
              <a:ext uri="{FF2B5EF4-FFF2-40B4-BE49-F238E27FC236}">
                <a16:creationId xmlns:a16="http://schemas.microsoft.com/office/drawing/2014/main" id="{849EEB12-010D-40AC-8EBD-986E3201D076}"/>
              </a:ext>
            </a:extLst>
          </p:cNvPr>
          <p:cNvSpPr/>
          <p:nvPr/>
        </p:nvSpPr>
        <p:spPr>
          <a:xfrm>
            <a:off x="7572230" y="3757864"/>
            <a:ext cx="165474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Заведение карточек объектов залога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и поручительства, добавление ЮЛ/ФЛ поручителя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ea typeface="+mn-ea"/>
              <a:cs typeface="Golos UI" panose="020B0604020202020204" charset="-52"/>
            </a:endParaRPr>
          </a:p>
        </p:txBody>
      </p:sp>
      <p:sp>
        <p:nvSpPr>
          <p:cNvPr id="245" name="Rectangle 37">
            <a:extLst>
              <a:ext uri="{FF2B5EF4-FFF2-40B4-BE49-F238E27FC236}">
                <a16:creationId xmlns:a16="http://schemas.microsoft.com/office/drawing/2014/main" id="{997647CE-3FDE-4A16-AA4C-3A4B2B1FEFC8}"/>
              </a:ext>
            </a:extLst>
          </p:cNvPr>
          <p:cNvSpPr/>
          <p:nvPr/>
        </p:nvSpPr>
        <p:spPr>
          <a:xfrm>
            <a:off x="9837617" y="3450468"/>
            <a:ext cx="135743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ДОКУМЕНТЫ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3D81"/>
              </a:solidFill>
              <a:effectLst/>
              <a:uLnTx/>
              <a:uFillTx/>
              <a:ea typeface="+mn-ea"/>
              <a:cs typeface="Golos UI" panose="020B0604020202020204" charset="-52"/>
            </a:endParaRPr>
          </a:p>
        </p:txBody>
      </p:sp>
      <p:sp>
        <p:nvSpPr>
          <p:cNvPr id="246" name="Прямоугольник 245">
            <a:extLst>
              <a:ext uri="{FF2B5EF4-FFF2-40B4-BE49-F238E27FC236}">
                <a16:creationId xmlns:a16="http://schemas.microsoft.com/office/drawing/2014/main" id="{54524001-7429-4975-8184-CE9BDCE831AA}"/>
              </a:ext>
            </a:extLst>
          </p:cNvPr>
          <p:cNvSpPr/>
          <p:nvPr/>
        </p:nvSpPr>
        <p:spPr>
          <a:xfrm>
            <a:off x="9837618" y="3752469"/>
            <a:ext cx="1654744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Добавление документов на заявку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система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автома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-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тически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 формирует пакет документов, которые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необходимо приложить и подписать УКЭП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1C4E0"/>
              </a:solidFill>
              <a:effectLst/>
              <a:uLnTx/>
              <a:uFillTx/>
              <a:ea typeface="+mn-ea"/>
              <a:cs typeface="Golos UI" panose="020B0604020202020204" charset="-52"/>
            </a:endParaRPr>
          </a:p>
        </p:txBody>
      </p:sp>
      <p:sp>
        <p:nvSpPr>
          <p:cNvPr id="247" name="Прямоугольник 246">
            <a:extLst>
              <a:ext uri="{FF2B5EF4-FFF2-40B4-BE49-F238E27FC236}">
                <a16:creationId xmlns:a16="http://schemas.microsoft.com/office/drawing/2014/main" id="{57700E63-6873-4CB2-9CB9-BF77B6812515}"/>
              </a:ext>
            </a:extLst>
          </p:cNvPr>
          <p:cNvSpPr/>
          <p:nvPr/>
        </p:nvSpPr>
        <p:spPr>
          <a:xfrm>
            <a:off x="778936" y="3910746"/>
            <a:ext cx="16376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1C4E0"/>
                </a:solidFill>
                <a:cs typeface="Golos UI" panose="020B0604020202020204" charset="-52"/>
              </a:rPr>
              <a:t>п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1C4E0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о ссылке с цифровой платформы МСП.РФ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1C4E0"/>
              </a:solidFill>
              <a:effectLst/>
              <a:uLnTx/>
              <a:uFillTx/>
              <a:ea typeface="+mn-ea"/>
              <a:cs typeface="Golos UI" panose="020B0604020202020204" charset="-52"/>
            </a:endParaRPr>
          </a:p>
        </p:txBody>
      </p:sp>
      <p:sp>
        <p:nvSpPr>
          <p:cNvPr id="248" name="Прямоугольник 247">
            <a:extLst>
              <a:ext uri="{FF2B5EF4-FFF2-40B4-BE49-F238E27FC236}">
                <a16:creationId xmlns:a16="http://schemas.microsoft.com/office/drawing/2014/main" id="{93B07BBF-0BB4-4BFF-8229-7D7B7E1577FC}"/>
              </a:ext>
            </a:extLst>
          </p:cNvPr>
          <p:cNvSpPr/>
          <p:nvPr/>
        </p:nvSpPr>
        <p:spPr>
          <a:xfrm>
            <a:off x="762601" y="3450468"/>
            <a:ext cx="179154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ea typeface="+mn-ea"/>
                <a:cs typeface="Golos UI" panose="020B0604020202020204" charset="-52"/>
              </a:rPr>
              <a:t>ПЕРЕХОД В АИС НГС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3D81"/>
              </a:solidFill>
              <a:effectLst/>
              <a:uLnTx/>
              <a:uFillTx/>
              <a:ea typeface="+mn-ea"/>
              <a:cs typeface="Golos UI" panose="020B0604020202020204" charset="-52"/>
            </a:endParaRPr>
          </a:p>
        </p:txBody>
      </p:sp>
      <p:cxnSp>
        <p:nvCxnSpPr>
          <p:cNvPr id="249" name="Прямая со стрелкой 248">
            <a:extLst>
              <a:ext uri="{FF2B5EF4-FFF2-40B4-BE49-F238E27FC236}">
                <a16:creationId xmlns:a16="http://schemas.microsoft.com/office/drawing/2014/main" id="{D045F65B-EBD8-4C73-B9D4-A0424488D144}"/>
              </a:ext>
            </a:extLst>
          </p:cNvPr>
          <p:cNvCxnSpPr>
            <a:cxnSpLocks/>
          </p:cNvCxnSpPr>
          <p:nvPr/>
        </p:nvCxnSpPr>
        <p:spPr>
          <a:xfrm>
            <a:off x="794348" y="2999092"/>
            <a:ext cx="10550662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50" name="Прямоугольник: один усеченный угол 249">
            <a:extLst>
              <a:ext uri="{FF2B5EF4-FFF2-40B4-BE49-F238E27FC236}">
                <a16:creationId xmlns:a16="http://schemas.microsoft.com/office/drawing/2014/main" id="{E03A7BF2-8C80-43DF-83DE-05398BC2C01A}"/>
              </a:ext>
            </a:extLst>
          </p:cNvPr>
          <p:cNvSpPr>
            <a:spLocks noChangeAspect="1"/>
          </p:cNvSpPr>
          <p:nvPr/>
        </p:nvSpPr>
        <p:spPr>
          <a:xfrm>
            <a:off x="794348" y="2706081"/>
            <a:ext cx="576000" cy="576000"/>
          </a:xfrm>
          <a:prstGeom prst="snip1Rect">
            <a:avLst/>
          </a:prstGeom>
          <a:solidFill>
            <a:schemeClr val="bg2"/>
          </a:solidFill>
          <a:ln w="12700">
            <a:noFill/>
          </a:ln>
          <a:effectLst>
            <a:outerShdw blurRad="254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251" name="Прямоугольник: один усеченный угол 250">
            <a:extLst>
              <a:ext uri="{FF2B5EF4-FFF2-40B4-BE49-F238E27FC236}">
                <a16:creationId xmlns:a16="http://schemas.microsoft.com/office/drawing/2014/main" id="{38FA8536-94D5-4633-A3DB-310B224A0DB7}"/>
              </a:ext>
            </a:extLst>
          </p:cNvPr>
          <p:cNvSpPr>
            <a:spLocks noChangeAspect="1"/>
          </p:cNvSpPr>
          <p:nvPr/>
        </p:nvSpPr>
        <p:spPr>
          <a:xfrm>
            <a:off x="3057642" y="2706081"/>
            <a:ext cx="576000" cy="576000"/>
          </a:xfrm>
          <a:prstGeom prst="snip1Rect">
            <a:avLst/>
          </a:prstGeom>
          <a:solidFill>
            <a:schemeClr val="bg2"/>
          </a:solidFill>
          <a:ln w="12700">
            <a:noFill/>
          </a:ln>
          <a:effectLst>
            <a:outerShdw blurRad="254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252" name="Прямоугольник: один усеченный угол 251">
            <a:extLst>
              <a:ext uri="{FF2B5EF4-FFF2-40B4-BE49-F238E27FC236}">
                <a16:creationId xmlns:a16="http://schemas.microsoft.com/office/drawing/2014/main" id="{65D089E1-8555-45FA-A38E-F3D67EFC0F3B}"/>
              </a:ext>
            </a:extLst>
          </p:cNvPr>
          <p:cNvSpPr>
            <a:spLocks noChangeAspect="1"/>
          </p:cNvSpPr>
          <p:nvPr/>
        </p:nvSpPr>
        <p:spPr>
          <a:xfrm>
            <a:off x="5320936" y="2706081"/>
            <a:ext cx="576000" cy="576000"/>
          </a:xfrm>
          <a:prstGeom prst="snip1Rect">
            <a:avLst/>
          </a:prstGeom>
          <a:solidFill>
            <a:schemeClr val="bg2"/>
          </a:solidFill>
          <a:ln w="12700">
            <a:noFill/>
          </a:ln>
          <a:effectLst>
            <a:outerShdw blurRad="254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</a:t>
            </a:r>
          </a:p>
        </p:txBody>
      </p:sp>
      <p:sp>
        <p:nvSpPr>
          <p:cNvPr id="253" name="Прямоугольник: один усеченный угол 252">
            <a:extLst>
              <a:ext uri="{FF2B5EF4-FFF2-40B4-BE49-F238E27FC236}">
                <a16:creationId xmlns:a16="http://schemas.microsoft.com/office/drawing/2014/main" id="{84B2486F-19BD-42D4-B4B4-06D0DAD09614}"/>
              </a:ext>
            </a:extLst>
          </p:cNvPr>
          <p:cNvSpPr>
            <a:spLocks noChangeAspect="1"/>
          </p:cNvSpPr>
          <p:nvPr/>
        </p:nvSpPr>
        <p:spPr>
          <a:xfrm>
            <a:off x="7584230" y="2706081"/>
            <a:ext cx="576000" cy="576000"/>
          </a:xfrm>
          <a:prstGeom prst="snip1Rect">
            <a:avLst/>
          </a:prstGeom>
          <a:solidFill>
            <a:schemeClr val="bg2"/>
          </a:solidFill>
          <a:ln w="12700">
            <a:noFill/>
          </a:ln>
          <a:effectLst>
            <a:outerShdw blurRad="254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</a:t>
            </a:r>
          </a:p>
        </p:txBody>
      </p:sp>
      <p:sp>
        <p:nvSpPr>
          <p:cNvPr id="254" name="Прямоугольник: один усеченный угол 253">
            <a:extLst>
              <a:ext uri="{FF2B5EF4-FFF2-40B4-BE49-F238E27FC236}">
                <a16:creationId xmlns:a16="http://schemas.microsoft.com/office/drawing/2014/main" id="{AB84CCB2-0528-4DA8-B358-C75934BB8EF1}"/>
              </a:ext>
            </a:extLst>
          </p:cNvPr>
          <p:cNvSpPr>
            <a:spLocks noChangeAspect="1"/>
          </p:cNvSpPr>
          <p:nvPr/>
        </p:nvSpPr>
        <p:spPr>
          <a:xfrm>
            <a:off x="9847523" y="2706081"/>
            <a:ext cx="576000" cy="576000"/>
          </a:xfrm>
          <a:prstGeom prst="snip1Rect">
            <a:avLst/>
          </a:prstGeom>
          <a:solidFill>
            <a:schemeClr val="bg2"/>
          </a:solidFill>
          <a:ln w="12700">
            <a:noFill/>
          </a:ln>
          <a:effectLst>
            <a:outerShdw blurRad="254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</a:t>
            </a:r>
          </a:p>
        </p:txBody>
      </p:sp>
      <p:sp>
        <p:nvSpPr>
          <p:cNvPr id="255" name="Rectangle 10">
            <a:extLst>
              <a:ext uri="{FF2B5EF4-FFF2-40B4-BE49-F238E27FC236}">
                <a16:creationId xmlns:a16="http://schemas.microsoft.com/office/drawing/2014/main" id="{67835406-E63F-4519-9D76-5111D91E41E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48425"/>
            <a:ext cx="12192000" cy="409575"/>
          </a:xfrm>
          <a:prstGeom prst="rect">
            <a:avLst/>
          </a:prstGeom>
          <a:solidFill>
            <a:srgbClr val="01C4E0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Calibri" panose="020F0502020204030204" pitchFamily="34" charset="0"/>
            </a:endParaRPr>
          </a:p>
        </p:txBody>
      </p:sp>
      <p:sp>
        <p:nvSpPr>
          <p:cNvPr id="256" name="Номер слайда 17">
            <a:extLst>
              <a:ext uri="{FF2B5EF4-FFF2-40B4-BE49-F238E27FC236}">
                <a16:creationId xmlns:a16="http://schemas.microsoft.com/office/drawing/2014/main" id="{68D193EA-15DE-441B-99BC-C8C74496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2424" y="6448425"/>
            <a:ext cx="409576" cy="409575"/>
          </a:xfrm>
          <a:solidFill>
            <a:srgbClr val="443D8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B10D2-C511-4838-996D-E457D5B62D9F}" type="slidenum">
              <a:rPr kumimoji="0" lang="ru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" sz="1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57" name="Freeform 5">
            <a:extLst>
              <a:ext uri="{FF2B5EF4-FFF2-40B4-BE49-F238E27FC236}">
                <a16:creationId xmlns:a16="http://schemas.microsoft.com/office/drawing/2014/main" id="{E2D95D48-7B84-417D-8096-A0906ED47EE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9575" y="6570149"/>
            <a:ext cx="1647825" cy="174867"/>
          </a:xfrm>
          <a:custGeom>
            <a:avLst/>
            <a:gdLst>
              <a:gd name="T0" fmla="*/ 1391 w 23040"/>
              <a:gd name="T1" fmla="*/ 0 h 2445"/>
              <a:gd name="T2" fmla="*/ 17339 w 23040"/>
              <a:gd name="T3" fmla="*/ 333 h 2445"/>
              <a:gd name="T4" fmla="*/ 16851 w 23040"/>
              <a:gd name="T5" fmla="*/ 1002 h 2445"/>
              <a:gd name="T6" fmla="*/ 17212 w 23040"/>
              <a:gd name="T7" fmla="*/ 1126 h 2445"/>
              <a:gd name="T8" fmla="*/ 17407 w 23040"/>
              <a:gd name="T9" fmla="*/ 1366 h 2445"/>
              <a:gd name="T10" fmla="*/ 17454 w 23040"/>
              <a:gd name="T11" fmla="*/ 1712 h 2445"/>
              <a:gd name="T12" fmla="*/ 17362 w 23040"/>
              <a:gd name="T13" fmla="*/ 2063 h 2445"/>
              <a:gd name="T14" fmla="*/ 17077 w 23040"/>
              <a:gd name="T15" fmla="*/ 2320 h 2445"/>
              <a:gd name="T16" fmla="*/ 16656 w 23040"/>
              <a:gd name="T17" fmla="*/ 2419 h 2445"/>
              <a:gd name="T18" fmla="*/ 16573 w 23040"/>
              <a:gd name="T19" fmla="*/ 2089 h 2445"/>
              <a:gd name="T20" fmla="*/ 16835 w 23040"/>
              <a:gd name="T21" fmla="*/ 2048 h 2445"/>
              <a:gd name="T22" fmla="*/ 17025 w 23040"/>
              <a:gd name="T23" fmla="*/ 1918 h 2445"/>
              <a:gd name="T24" fmla="*/ 17087 w 23040"/>
              <a:gd name="T25" fmla="*/ 1652 h 2445"/>
              <a:gd name="T26" fmla="*/ 17002 w 23040"/>
              <a:gd name="T27" fmla="*/ 1424 h 2445"/>
              <a:gd name="T28" fmla="*/ 16799 w 23040"/>
              <a:gd name="T29" fmla="*/ 1328 h 2445"/>
              <a:gd name="T30" fmla="*/ 16537 w 23040"/>
              <a:gd name="T31" fmla="*/ 1303 h 2445"/>
              <a:gd name="T32" fmla="*/ 18145 w 23040"/>
              <a:gd name="T33" fmla="*/ 2432 h 2445"/>
              <a:gd name="T34" fmla="*/ 17879 w 23040"/>
              <a:gd name="T35" fmla="*/ 2330 h 2445"/>
              <a:gd name="T36" fmla="*/ 17702 w 23040"/>
              <a:gd name="T37" fmla="*/ 2120 h 2445"/>
              <a:gd name="T38" fmla="*/ 17670 w 23040"/>
              <a:gd name="T39" fmla="*/ 1791 h 2445"/>
              <a:gd name="T40" fmla="*/ 17821 w 23040"/>
              <a:gd name="T41" fmla="*/ 1518 h 2445"/>
              <a:gd name="T42" fmla="*/ 18105 w 23040"/>
              <a:gd name="T43" fmla="*/ 1387 h 2445"/>
              <a:gd name="T44" fmla="*/ 18873 w 23040"/>
              <a:gd name="T45" fmla="*/ 1355 h 2445"/>
              <a:gd name="T46" fmla="*/ 18808 w 23040"/>
              <a:gd name="T47" fmla="*/ 1071 h 2445"/>
              <a:gd name="T48" fmla="*/ 18600 w 23040"/>
              <a:gd name="T49" fmla="*/ 919 h 2445"/>
              <a:gd name="T50" fmla="*/ 18271 w 23040"/>
              <a:gd name="T51" fmla="*/ 935 h 2445"/>
              <a:gd name="T52" fmla="*/ 18130 w 23040"/>
              <a:gd name="T53" fmla="*/ 1032 h 2445"/>
              <a:gd name="T54" fmla="*/ 17775 w 23040"/>
              <a:gd name="T55" fmla="*/ 945 h 2445"/>
              <a:gd name="T56" fmla="*/ 17976 w 23040"/>
              <a:gd name="T57" fmla="*/ 729 h 2445"/>
              <a:gd name="T58" fmla="*/ 18259 w 23040"/>
              <a:gd name="T59" fmla="*/ 615 h 2445"/>
              <a:gd name="T60" fmla="*/ 18573 w 23040"/>
              <a:gd name="T61" fmla="*/ 596 h 2445"/>
              <a:gd name="T62" fmla="*/ 18837 w 23040"/>
              <a:gd name="T63" fmla="*/ 661 h 2445"/>
              <a:gd name="T64" fmla="*/ 19028 w 23040"/>
              <a:gd name="T65" fmla="*/ 803 h 2445"/>
              <a:gd name="T66" fmla="*/ 19149 w 23040"/>
              <a:gd name="T67" fmla="*/ 1015 h 2445"/>
              <a:gd name="T68" fmla="*/ 19215 w 23040"/>
              <a:gd name="T69" fmla="*/ 2425 h 2445"/>
              <a:gd name="T70" fmla="*/ 18717 w 23040"/>
              <a:gd name="T71" fmla="*/ 2354 h 2445"/>
              <a:gd name="T72" fmla="*/ 18397 w 23040"/>
              <a:gd name="T73" fmla="*/ 2441 h 2445"/>
              <a:gd name="T74" fmla="*/ 18567 w 23040"/>
              <a:gd name="T75" fmla="*/ 2117 h 2445"/>
              <a:gd name="T76" fmla="*/ 18808 w 23040"/>
              <a:gd name="T77" fmla="*/ 1940 h 2445"/>
              <a:gd name="T78" fmla="*/ 18550 w 23040"/>
              <a:gd name="T79" fmla="*/ 1626 h 2445"/>
              <a:gd name="T80" fmla="*/ 18144 w 23040"/>
              <a:gd name="T81" fmla="*/ 1672 h 2445"/>
              <a:gd name="T82" fmla="*/ 18026 w 23040"/>
              <a:gd name="T83" fmla="*/ 1794 h 2445"/>
              <a:gd name="T84" fmla="*/ 18042 w 23040"/>
              <a:gd name="T85" fmla="*/ 2000 h 2445"/>
              <a:gd name="T86" fmla="*/ 18189 w 23040"/>
              <a:gd name="T87" fmla="*/ 2118 h 2445"/>
              <a:gd name="T88" fmla="*/ 19555 w 23040"/>
              <a:gd name="T89" fmla="*/ 2425 h 2445"/>
              <a:gd name="T90" fmla="*/ 19908 w 23040"/>
              <a:gd name="T91" fmla="*/ 1690 h 2445"/>
              <a:gd name="T92" fmla="*/ 22412 w 23040"/>
              <a:gd name="T93" fmla="*/ 1474 h 2445"/>
              <a:gd name="T94" fmla="*/ 11648 w 23040"/>
              <a:gd name="T95" fmla="*/ 691 h 2445"/>
              <a:gd name="T96" fmla="*/ 14393 w 23040"/>
              <a:gd name="T97" fmla="*/ 0 h 2445"/>
              <a:gd name="T98" fmla="*/ 8325 w 23040"/>
              <a:gd name="T99" fmla="*/ 42 h 2445"/>
              <a:gd name="T100" fmla="*/ 7942 w 23040"/>
              <a:gd name="T101" fmla="*/ 338 h 2445"/>
              <a:gd name="T102" fmla="*/ 7783 w 23040"/>
              <a:gd name="T103" fmla="*/ 821 h 2445"/>
              <a:gd name="T104" fmla="*/ 7763 w 23040"/>
              <a:gd name="T105" fmla="*/ 1379 h 2445"/>
              <a:gd name="T106" fmla="*/ 7857 w 23040"/>
              <a:gd name="T107" fmla="*/ 1908 h 2445"/>
              <a:gd name="T108" fmla="*/ 8139 w 23040"/>
              <a:gd name="T109" fmla="*/ 2292 h 2445"/>
              <a:gd name="T110" fmla="*/ 10532 w 23040"/>
              <a:gd name="T111" fmla="*/ 2425 h 2445"/>
              <a:gd name="T112" fmla="*/ 8626 w 23040"/>
              <a:gd name="T113" fmla="*/ 1698 h 2445"/>
              <a:gd name="T114" fmla="*/ 8515 w 23040"/>
              <a:gd name="T115" fmla="*/ 1584 h 2445"/>
              <a:gd name="T116" fmla="*/ 8453 w 23040"/>
              <a:gd name="T117" fmla="*/ 1293 h 2445"/>
              <a:gd name="T118" fmla="*/ 8473 w 23040"/>
              <a:gd name="T119" fmla="*/ 935 h 2445"/>
              <a:gd name="T120" fmla="*/ 8598 w 23040"/>
              <a:gd name="T121" fmla="*/ 743 h 2445"/>
              <a:gd name="T122" fmla="*/ 8751 w 23040"/>
              <a:gd name="T123" fmla="*/ 691 h 2445"/>
              <a:gd name="T124" fmla="*/ 5944 w 23040"/>
              <a:gd name="T125" fmla="*/ 1731 h 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040" h="2445">
                <a:moveTo>
                  <a:pt x="1617" y="808"/>
                </a:moveTo>
                <a:lnTo>
                  <a:pt x="2425" y="808"/>
                </a:lnTo>
                <a:lnTo>
                  <a:pt x="2425" y="0"/>
                </a:lnTo>
                <a:lnTo>
                  <a:pt x="1617" y="0"/>
                </a:lnTo>
                <a:lnTo>
                  <a:pt x="1617" y="808"/>
                </a:lnTo>
                <a:close/>
                <a:moveTo>
                  <a:pt x="1617" y="1617"/>
                </a:moveTo>
                <a:lnTo>
                  <a:pt x="808" y="1617"/>
                </a:lnTo>
                <a:lnTo>
                  <a:pt x="808" y="808"/>
                </a:lnTo>
                <a:lnTo>
                  <a:pt x="1391" y="808"/>
                </a:lnTo>
                <a:lnTo>
                  <a:pt x="1391" y="0"/>
                </a:lnTo>
                <a:lnTo>
                  <a:pt x="0" y="0"/>
                </a:lnTo>
                <a:lnTo>
                  <a:pt x="0" y="2425"/>
                </a:lnTo>
                <a:lnTo>
                  <a:pt x="2425" y="2425"/>
                </a:lnTo>
                <a:lnTo>
                  <a:pt x="2425" y="1034"/>
                </a:lnTo>
                <a:lnTo>
                  <a:pt x="1617" y="1034"/>
                </a:lnTo>
                <a:lnTo>
                  <a:pt x="1617" y="1617"/>
                </a:lnTo>
                <a:close/>
                <a:moveTo>
                  <a:pt x="15644" y="2425"/>
                </a:moveTo>
                <a:lnTo>
                  <a:pt x="15644" y="0"/>
                </a:lnTo>
                <a:lnTo>
                  <a:pt x="17339" y="0"/>
                </a:lnTo>
                <a:lnTo>
                  <a:pt x="17339" y="333"/>
                </a:lnTo>
                <a:lnTo>
                  <a:pt x="16008" y="333"/>
                </a:lnTo>
                <a:lnTo>
                  <a:pt x="16008" y="981"/>
                </a:lnTo>
                <a:lnTo>
                  <a:pt x="16550" y="981"/>
                </a:lnTo>
                <a:lnTo>
                  <a:pt x="16595" y="981"/>
                </a:lnTo>
                <a:lnTo>
                  <a:pt x="16638" y="982"/>
                </a:lnTo>
                <a:lnTo>
                  <a:pt x="16681" y="985"/>
                </a:lnTo>
                <a:lnTo>
                  <a:pt x="16724" y="988"/>
                </a:lnTo>
                <a:lnTo>
                  <a:pt x="16767" y="992"/>
                </a:lnTo>
                <a:lnTo>
                  <a:pt x="16809" y="996"/>
                </a:lnTo>
                <a:lnTo>
                  <a:pt x="16851" y="1002"/>
                </a:lnTo>
                <a:lnTo>
                  <a:pt x="16891" y="1008"/>
                </a:lnTo>
                <a:lnTo>
                  <a:pt x="16932" y="1017"/>
                </a:lnTo>
                <a:lnTo>
                  <a:pt x="16970" y="1025"/>
                </a:lnTo>
                <a:lnTo>
                  <a:pt x="17009" y="1035"/>
                </a:lnTo>
                <a:lnTo>
                  <a:pt x="17045" y="1047"/>
                </a:lnTo>
                <a:lnTo>
                  <a:pt x="17081" y="1060"/>
                </a:lnTo>
                <a:lnTo>
                  <a:pt x="17116" y="1074"/>
                </a:lnTo>
                <a:lnTo>
                  <a:pt x="17149" y="1090"/>
                </a:lnTo>
                <a:lnTo>
                  <a:pt x="17182" y="1107"/>
                </a:lnTo>
                <a:lnTo>
                  <a:pt x="17212" y="1126"/>
                </a:lnTo>
                <a:lnTo>
                  <a:pt x="17241" y="1148"/>
                </a:lnTo>
                <a:lnTo>
                  <a:pt x="17268" y="1171"/>
                </a:lnTo>
                <a:lnTo>
                  <a:pt x="17294" y="1195"/>
                </a:lnTo>
                <a:lnTo>
                  <a:pt x="17319" y="1223"/>
                </a:lnTo>
                <a:lnTo>
                  <a:pt x="17342" y="1250"/>
                </a:lnTo>
                <a:lnTo>
                  <a:pt x="17364" y="1282"/>
                </a:lnTo>
                <a:lnTo>
                  <a:pt x="17382" y="1313"/>
                </a:lnTo>
                <a:lnTo>
                  <a:pt x="17391" y="1330"/>
                </a:lnTo>
                <a:lnTo>
                  <a:pt x="17400" y="1348"/>
                </a:lnTo>
                <a:lnTo>
                  <a:pt x="17407" y="1366"/>
                </a:lnTo>
                <a:lnTo>
                  <a:pt x="17414" y="1385"/>
                </a:lnTo>
                <a:lnTo>
                  <a:pt x="17421" y="1405"/>
                </a:lnTo>
                <a:lnTo>
                  <a:pt x="17427" y="1426"/>
                </a:lnTo>
                <a:lnTo>
                  <a:pt x="17433" y="1446"/>
                </a:lnTo>
                <a:lnTo>
                  <a:pt x="17437" y="1467"/>
                </a:lnTo>
                <a:lnTo>
                  <a:pt x="17446" y="1512"/>
                </a:lnTo>
                <a:lnTo>
                  <a:pt x="17451" y="1558"/>
                </a:lnTo>
                <a:lnTo>
                  <a:pt x="17454" y="1608"/>
                </a:lnTo>
                <a:lnTo>
                  <a:pt x="17456" y="1660"/>
                </a:lnTo>
                <a:lnTo>
                  <a:pt x="17454" y="1712"/>
                </a:lnTo>
                <a:lnTo>
                  <a:pt x="17451" y="1764"/>
                </a:lnTo>
                <a:lnTo>
                  <a:pt x="17446" y="1813"/>
                </a:lnTo>
                <a:lnTo>
                  <a:pt x="17437" y="1860"/>
                </a:lnTo>
                <a:lnTo>
                  <a:pt x="17427" y="1905"/>
                </a:lnTo>
                <a:lnTo>
                  <a:pt x="17414" y="1948"/>
                </a:lnTo>
                <a:lnTo>
                  <a:pt x="17407" y="1968"/>
                </a:lnTo>
                <a:lnTo>
                  <a:pt x="17400" y="1989"/>
                </a:lnTo>
                <a:lnTo>
                  <a:pt x="17391" y="2009"/>
                </a:lnTo>
                <a:lnTo>
                  <a:pt x="17382" y="2027"/>
                </a:lnTo>
                <a:lnTo>
                  <a:pt x="17362" y="2063"/>
                </a:lnTo>
                <a:lnTo>
                  <a:pt x="17342" y="2097"/>
                </a:lnTo>
                <a:lnTo>
                  <a:pt x="17319" y="2130"/>
                </a:lnTo>
                <a:lnTo>
                  <a:pt x="17294" y="2160"/>
                </a:lnTo>
                <a:lnTo>
                  <a:pt x="17268" y="2187"/>
                </a:lnTo>
                <a:lnTo>
                  <a:pt x="17241" y="2215"/>
                </a:lnTo>
                <a:lnTo>
                  <a:pt x="17211" y="2239"/>
                </a:lnTo>
                <a:lnTo>
                  <a:pt x="17179" y="2262"/>
                </a:lnTo>
                <a:lnTo>
                  <a:pt x="17148" y="2282"/>
                </a:lnTo>
                <a:lnTo>
                  <a:pt x="17113" y="2302"/>
                </a:lnTo>
                <a:lnTo>
                  <a:pt x="17077" y="2320"/>
                </a:lnTo>
                <a:lnTo>
                  <a:pt x="17041" y="2337"/>
                </a:lnTo>
                <a:lnTo>
                  <a:pt x="17002" y="2351"/>
                </a:lnTo>
                <a:lnTo>
                  <a:pt x="16963" y="2364"/>
                </a:lnTo>
                <a:lnTo>
                  <a:pt x="16921" y="2377"/>
                </a:lnTo>
                <a:lnTo>
                  <a:pt x="16880" y="2387"/>
                </a:lnTo>
                <a:lnTo>
                  <a:pt x="16836" y="2396"/>
                </a:lnTo>
                <a:lnTo>
                  <a:pt x="16792" y="2403"/>
                </a:lnTo>
                <a:lnTo>
                  <a:pt x="16747" y="2410"/>
                </a:lnTo>
                <a:lnTo>
                  <a:pt x="16703" y="2415"/>
                </a:lnTo>
                <a:lnTo>
                  <a:pt x="16656" y="2419"/>
                </a:lnTo>
                <a:lnTo>
                  <a:pt x="16609" y="2422"/>
                </a:lnTo>
                <a:lnTo>
                  <a:pt x="16561" y="2425"/>
                </a:lnTo>
                <a:lnTo>
                  <a:pt x="16512" y="2425"/>
                </a:lnTo>
                <a:lnTo>
                  <a:pt x="15644" y="2425"/>
                </a:lnTo>
                <a:lnTo>
                  <a:pt x="15644" y="2425"/>
                </a:lnTo>
                <a:close/>
                <a:moveTo>
                  <a:pt x="16008" y="2092"/>
                </a:moveTo>
                <a:lnTo>
                  <a:pt x="16491" y="2092"/>
                </a:lnTo>
                <a:lnTo>
                  <a:pt x="16518" y="2092"/>
                </a:lnTo>
                <a:lnTo>
                  <a:pt x="16546" y="2091"/>
                </a:lnTo>
                <a:lnTo>
                  <a:pt x="16573" y="2089"/>
                </a:lnTo>
                <a:lnTo>
                  <a:pt x="16600" y="2088"/>
                </a:lnTo>
                <a:lnTo>
                  <a:pt x="16628" y="2086"/>
                </a:lnTo>
                <a:lnTo>
                  <a:pt x="16655" y="2084"/>
                </a:lnTo>
                <a:lnTo>
                  <a:pt x="16682" y="2081"/>
                </a:lnTo>
                <a:lnTo>
                  <a:pt x="16710" y="2076"/>
                </a:lnTo>
                <a:lnTo>
                  <a:pt x="16736" y="2072"/>
                </a:lnTo>
                <a:lnTo>
                  <a:pt x="16762" y="2068"/>
                </a:lnTo>
                <a:lnTo>
                  <a:pt x="16788" y="2062"/>
                </a:lnTo>
                <a:lnTo>
                  <a:pt x="16812" y="2055"/>
                </a:lnTo>
                <a:lnTo>
                  <a:pt x="16835" y="2048"/>
                </a:lnTo>
                <a:lnTo>
                  <a:pt x="16858" y="2039"/>
                </a:lnTo>
                <a:lnTo>
                  <a:pt x="16881" y="2030"/>
                </a:lnTo>
                <a:lnTo>
                  <a:pt x="16903" y="2020"/>
                </a:lnTo>
                <a:lnTo>
                  <a:pt x="16924" y="2009"/>
                </a:lnTo>
                <a:lnTo>
                  <a:pt x="16943" y="1997"/>
                </a:lnTo>
                <a:lnTo>
                  <a:pt x="16962" y="1984"/>
                </a:lnTo>
                <a:lnTo>
                  <a:pt x="16980" y="1968"/>
                </a:lnTo>
                <a:lnTo>
                  <a:pt x="16996" y="1953"/>
                </a:lnTo>
                <a:lnTo>
                  <a:pt x="17011" y="1937"/>
                </a:lnTo>
                <a:lnTo>
                  <a:pt x="17025" y="1918"/>
                </a:lnTo>
                <a:lnTo>
                  <a:pt x="17038" y="1898"/>
                </a:lnTo>
                <a:lnTo>
                  <a:pt x="17050" y="1878"/>
                </a:lnTo>
                <a:lnTo>
                  <a:pt x="17060" y="1855"/>
                </a:lnTo>
                <a:lnTo>
                  <a:pt x="17068" y="1830"/>
                </a:lnTo>
                <a:lnTo>
                  <a:pt x="17076" y="1804"/>
                </a:lnTo>
                <a:lnTo>
                  <a:pt x="17081" y="1777"/>
                </a:lnTo>
                <a:lnTo>
                  <a:pt x="17086" y="1747"/>
                </a:lnTo>
                <a:lnTo>
                  <a:pt x="17087" y="1716"/>
                </a:lnTo>
                <a:lnTo>
                  <a:pt x="17088" y="1683"/>
                </a:lnTo>
                <a:lnTo>
                  <a:pt x="17087" y="1652"/>
                </a:lnTo>
                <a:lnTo>
                  <a:pt x="17086" y="1621"/>
                </a:lnTo>
                <a:lnTo>
                  <a:pt x="17081" y="1593"/>
                </a:lnTo>
                <a:lnTo>
                  <a:pt x="17077" y="1565"/>
                </a:lnTo>
                <a:lnTo>
                  <a:pt x="17070" y="1541"/>
                </a:lnTo>
                <a:lnTo>
                  <a:pt x="17063" y="1518"/>
                </a:lnTo>
                <a:lnTo>
                  <a:pt x="17052" y="1496"/>
                </a:lnTo>
                <a:lnTo>
                  <a:pt x="17042" y="1476"/>
                </a:lnTo>
                <a:lnTo>
                  <a:pt x="17029" y="1457"/>
                </a:lnTo>
                <a:lnTo>
                  <a:pt x="17016" y="1440"/>
                </a:lnTo>
                <a:lnTo>
                  <a:pt x="17002" y="1424"/>
                </a:lnTo>
                <a:lnTo>
                  <a:pt x="16986" y="1410"/>
                </a:lnTo>
                <a:lnTo>
                  <a:pt x="16969" y="1395"/>
                </a:lnTo>
                <a:lnTo>
                  <a:pt x="16952" y="1384"/>
                </a:lnTo>
                <a:lnTo>
                  <a:pt x="16932" y="1372"/>
                </a:lnTo>
                <a:lnTo>
                  <a:pt x="16911" y="1364"/>
                </a:lnTo>
                <a:lnTo>
                  <a:pt x="16890" y="1355"/>
                </a:lnTo>
                <a:lnTo>
                  <a:pt x="16868" y="1346"/>
                </a:lnTo>
                <a:lnTo>
                  <a:pt x="16847" y="1339"/>
                </a:lnTo>
                <a:lnTo>
                  <a:pt x="16824" y="1333"/>
                </a:lnTo>
                <a:lnTo>
                  <a:pt x="16799" y="1328"/>
                </a:lnTo>
                <a:lnTo>
                  <a:pt x="16775" y="1323"/>
                </a:lnTo>
                <a:lnTo>
                  <a:pt x="16750" y="1319"/>
                </a:lnTo>
                <a:lnTo>
                  <a:pt x="16724" y="1315"/>
                </a:lnTo>
                <a:lnTo>
                  <a:pt x="16698" y="1312"/>
                </a:lnTo>
                <a:lnTo>
                  <a:pt x="16672" y="1310"/>
                </a:lnTo>
                <a:lnTo>
                  <a:pt x="16646" y="1307"/>
                </a:lnTo>
                <a:lnTo>
                  <a:pt x="16619" y="1306"/>
                </a:lnTo>
                <a:lnTo>
                  <a:pt x="16592" y="1305"/>
                </a:lnTo>
                <a:lnTo>
                  <a:pt x="16564" y="1303"/>
                </a:lnTo>
                <a:lnTo>
                  <a:pt x="16537" y="1303"/>
                </a:lnTo>
                <a:lnTo>
                  <a:pt x="16508" y="1303"/>
                </a:lnTo>
                <a:lnTo>
                  <a:pt x="16007" y="1303"/>
                </a:lnTo>
                <a:lnTo>
                  <a:pt x="16007" y="2092"/>
                </a:lnTo>
                <a:lnTo>
                  <a:pt x="16008" y="2092"/>
                </a:lnTo>
                <a:close/>
                <a:moveTo>
                  <a:pt x="18292" y="2445"/>
                </a:moveTo>
                <a:lnTo>
                  <a:pt x="18262" y="2445"/>
                </a:lnTo>
                <a:lnTo>
                  <a:pt x="18233" y="2444"/>
                </a:lnTo>
                <a:lnTo>
                  <a:pt x="18203" y="2441"/>
                </a:lnTo>
                <a:lnTo>
                  <a:pt x="18174" y="2436"/>
                </a:lnTo>
                <a:lnTo>
                  <a:pt x="18145" y="2432"/>
                </a:lnTo>
                <a:lnTo>
                  <a:pt x="18117" y="2426"/>
                </a:lnTo>
                <a:lnTo>
                  <a:pt x="18088" y="2421"/>
                </a:lnTo>
                <a:lnTo>
                  <a:pt x="18059" y="2412"/>
                </a:lnTo>
                <a:lnTo>
                  <a:pt x="18032" y="2403"/>
                </a:lnTo>
                <a:lnTo>
                  <a:pt x="18004" y="2395"/>
                </a:lnTo>
                <a:lnTo>
                  <a:pt x="17977" y="2383"/>
                </a:lnTo>
                <a:lnTo>
                  <a:pt x="17952" y="2372"/>
                </a:lnTo>
                <a:lnTo>
                  <a:pt x="17927" y="2359"/>
                </a:lnTo>
                <a:lnTo>
                  <a:pt x="17904" y="2344"/>
                </a:lnTo>
                <a:lnTo>
                  <a:pt x="17879" y="2330"/>
                </a:lnTo>
                <a:lnTo>
                  <a:pt x="17856" y="2313"/>
                </a:lnTo>
                <a:lnTo>
                  <a:pt x="17834" y="2295"/>
                </a:lnTo>
                <a:lnTo>
                  <a:pt x="17814" y="2278"/>
                </a:lnTo>
                <a:lnTo>
                  <a:pt x="17794" y="2258"/>
                </a:lnTo>
                <a:lnTo>
                  <a:pt x="17777" y="2238"/>
                </a:lnTo>
                <a:lnTo>
                  <a:pt x="17760" y="2216"/>
                </a:lnTo>
                <a:lnTo>
                  <a:pt x="17744" y="2193"/>
                </a:lnTo>
                <a:lnTo>
                  <a:pt x="17728" y="2170"/>
                </a:lnTo>
                <a:lnTo>
                  <a:pt x="17715" y="2145"/>
                </a:lnTo>
                <a:lnTo>
                  <a:pt x="17702" y="2120"/>
                </a:lnTo>
                <a:lnTo>
                  <a:pt x="17690" y="2092"/>
                </a:lnTo>
                <a:lnTo>
                  <a:pt x="17682" y="2063"/>
                </a:lnTo>
                <a:lnTo>
                  <a:pt x="17675" y="2035"/>
                </a:lnTo>
                <a:lnTo>
                  <a:pt x="17669" y="2004"/>
                </a:lnTo>
                <a:lnTo>
                  <a:pt x="17664" y="1973"/>
                </a:lnTo>
                <a:lnTo>
                  <a:pt x="17662" y="1940"/>
                </a:lnTo>
                <a:lnTo>
                  <a:pt x="17662" y="1906"/>
                </a:lnTo>
                <a:lnTo>
                  <a:pt x="17662" y="1866"/>
                </a:lnTo>
                <a:lnTo>
                  <a:pt x="17666" y="1827"/>
                </a:lnTo>
                <a:lnTo>
                  <a:pt x="17670" y="1791"/>
                </a:lnTo>
                <a:lnTo>
                  <a:pt x="17677" y="1757"/>
                </a:lnTo>
                <a:lnTo>
                  <a:pt x="17686" y="1722"/>
                </a:lnTo>
                <a:lnTo>
                  <a:pt x="17698" y="1692"/>
                </a:lnTo>
                <a:lnTo>
                  <a:pt x="17711" y="1662"/>
                </a:lnTo>
                <a:lnTo>
                  <a:pt x="17725" y="1634"/>
                </a:lnTo>
                <a:lnTo>
                  <a:pt x="17741" y="1607"/>
                </a:lnTo>
                <a:lnTo>
                  <a:pt x="17760" y="1582"/>
                </a:lnTo>
                <a:lnTo>
                  <a:pt x="17778" y="1559"/>
                </a:lnTo>
                <a:lnTo>
                  <a:pt x="17798" y="1538"/>
                </a:lnTo>
                <a:lnTo>
                  <a:pt x="17821" y="1518"/>
                </a:lnTo>
                <a:lnTo>
                  <a:pt x="17844" y="1499"/>
                </a:lnTo>
                <a:lnTo>
                  <a:pt x="17869" y="1482"/>
                </a:lnTo>
                <a:lnTo>
                  <a:pt x="17895" y="1466"/>
                </a:lnTo>
                <a:lnTo>
                  <a:pt x="17922" y="1451"/>
                </a:lnTo>
                <a:lnTo>
                  <a:pt x="17950" y="1438"/>
                </a:lnTo>
                <a:lnTo>
                  <a:pt x="17978" y="1426"/>
                </a:lnTo>
                <a:lnTo>
                  <a:pt x="18009" y="1414"/>
                </a:lnTo>
                <a:lnTo>
                  <a:pt x="18040" y="1404"/>
                </a:lnTo>
                <a:lnTo>
                  <a:pt x="18072" y="1395"/>
                </a:lnTo>
                <a:lnTo>
                  <a:pt x="18105" y="1387"/>
                </a:lnTo>
                <a:lnTo>
                  <a:pt x="18140" y="1379"/>
                </a:lnTo>
                <a:lnTo>
                  <a:pt x="18174" y="1374"/>
                </a:lnTo>
                <a:lnTo>
                  <a:pt x="18210" y="1369"/>
                </a:lnTo>
                <a:lnTo>
                  <a:pt x="18246" y="1365"/>
                </a:lnTo>
                <a:lnTo>
                  <a:pt x="18282" y="1361"/>
                </a:lnTo>
                <a:lnTo>
                  <a:pt x="18318" y="1358"/>
                </a:lnTo>
                <a:lnTo>
                  <a:pt x="18356" y="1356"/>
                </a:lnTo>
                <a:lnTo>
                  <a:pt x="18392" y="1355"/>
                </a:lnTo>
                <a:lnTo>
                  <a:pt x="18429" y="1355"/>
                </a:lnTo>
                <a:lnTo>
                  <a:pt x="18873" y="1355"/>
                </a:lnTo>
                <a:lnTo>
                  <a:pt x="18871" y="1322"/>
                </a:lnTo>
                <a:lnTo>
                  <a:pt x="18870" y="1290"/>
                </a:lnTo>
                <a:lnTo>
                  <a:pt x="18867" y="1258"/>
                </a:lnTo>
                <a:lnTo>
                  <a:pt x="18863" y="1228"/>
                </a:lnTo>
                <a:lnTo>
                  <a:pt x="18857" y="1199"/>
                </a:lnTo>
                <a:lnTo>
                  <a:pt x="18850" y="1172"/>
                </a:lnTo>
                <a:lnTo>
                  <a:pt x="18841" y="1145"/>
                </a:lnTo>
                <a:lnTo>
                  <a:pt x="18831" y="1120"/>
                </a:lnTo>
                <a:lnTo>
                  <a:pt x="18819" y="1094"/>
                </a:lnTo>
                <a:lnTo>
                  <a:pt x="18808" y="1071"/>
                </a:lnTo>
                <a:lnTo>
                  <a:pt x="18793" y="1050"/>
                </a:lnTo>
                <a:lnTo>
                  <a:pt x="18779" y="1030"/>
                </a:lnTo>
                <a:lnTo>
                  <a:pt x="18762" y="1011"/>
                </a:lnTo>
                <a:lnTo>
                  <a:pt x="18743" y="992"/>
                </a:lnTo>
                <a:lnTo>
                  <a:pt x="18724" y="976"/>
                </a:lnTo>
                <a:lnTo>
                  <a:pt x="18703" y="962"/>
                </a:lnTo>
                <a:lnTo>
                  <a:pt x="18680" y="949"/>
                </a:lnTo>
                <a:lnTo>
                  <a:pt x="18655" y="937"/>
                </a:lnTo>
                <a:lnTo>
                  <a:pt x="18629" y="927"/>
                </a:lnTo>
                <a:lnTo>
                  <a:pt x="18600" y="919"/>
                </a:lnTo>
                <a:lnTo>
                  <a:pt x="18572" y="913"/>
                </a:lnTo>
                <a:lnTo>
                  <a:pt x="18540" y="909"/>
                </a:lnTo>
                <a:lnTo>
                  <a:pt x="18507" y="906"/>
                </a:lnTo>
                <a:lnTo>
                  <a:pt x="18471" y="906"/>
                </a:lnTo>
                <a:lnTo>
                  <a:pt x="18429" y="906"/>
                </a:lnTo>
                <a:lnTo>
                  <a:pt x="18387" y="910"/>
                </a:lnTo>
                <a:lnTo>
                  <a:pt x="18347" y="916"/>
                </a:lnTo>
                <a:lnTo>
                  <a:pt x="18308" y="924"/>
                </a:lnTo>
                <a:lnTo>
                  <a:pt x="18289" y="929"/>
                </a:lnTo>
                <a:lnTo>
                  <a:pt x="18271" y="935"/>
                </a:lnTo>
                <a:lnTo>
                  <a:pt x="18253" y="942"/>
                </a:lnTo>
                <a:lnTo>
                  <a:pt x="18236" y="949"/>
                </a:lnTo>
                <a:lnTo>
                  <a:pt x="18220" y="956"/>
                </a:lnTo>
                <a:lnTo>
                  <a:pt x="18204" y="965"/>
                </a:lnTo>
                <a:lnTo>
                  <a:pt x="18190" y="975"/>
                </a:lnTo>
                <a:lnTo>
                  <a:pt x="18176" y="983"/>
                </a:lnTo>
                <a:lnTo>
                  <a:pt x="18163" y="995"/>
                </a:lnTo>
                <a:lnTo>
                  <a:pt x="18151" y="1007"/>
                </a:lnTo>
                <a:lnTo>
                  <a:pt x="18140" y="1019"/>
                </a:lnTo>
                <a:lnTo>
                  <a:pt x="18130" y="1032"/>
                </a:lnTo>
                <a:lnTo>
                  <a:pt x="18121" y="1047"/>
                </a:lnTo>
                <a:lnTo>
                  <a:pt x="18112" y="1061"/>
                </a:lnTo>
                <a:lnTo>
                  <a:pt x="18107" y="1077"/>
                </a:lnTo>
                <a:lnTo>
                  <a:pt x="18101" y="1094"/>
                </a:lnTo>
                <a:lnTo>
                  <a:pt x="17731" y="1094"/>
                </a:lnTo>
                <a:lnTo>
                  <a:pt x="17736" y="1061"/>
                </a:lnTo>
                <a:lnTo>
                  <a:pt x="17744" y="1031"/>
                </a:lnTo>
                <a:lnTo>
                  <a:pt x="17752" y="1001"/>
                </a:lnTo>
                <a:lnTo>
                  <a:pt x="17764" y="972"/>
                </a:lnTo>
                <a:lnTo>
                  <a:pt x="17775" y="945"/>
                </a:lnTo>
                <a:lnTo>
                  <a:pt x="17790" y="919"/>
                </a:lnTo>
                <a:lnTo>
                  <a:pt x="17806" y="893"/>
                </a:lnTo>
                <a:lnTo>
                  <a:pt x="17823" y="870"/>
                </a:lnTo>
                <a:lnTo>
                  <a:pt x="17842" y="847"/>
                </a:lnTo>
                <a:lnTo>
                  <a:pt x="17860" y="824"/>
                </a:lnTo>
                <a:lnTo>
                  <a:pt x="17882" y="803"/>
                </a:lnTo>
                <a:lnTo>
                  <a:pt x="17904" y="783"/>
                </a:lnTo>
                <a:lnTo>
                  <a:pt x="17927" y="765"/>
                </a:lnTo>
                <a:lnTo>
                  <a:pt x="17950" y="746"/>
                </a:lnTo>
                <a:lnTo>
                  <a:pt x="17976" y="729"/>
                </a:lnTo>
                <a:lnTo>
                  <a:pt x="18001" y="713"/>
                </a:lnTo>
                <a:lnTo>
                  <a:pt x="18027" y="698"/>
                </a:lnTo>
                <a:lnTo>
                  <a:pt x="18055" y="684"/>
                </a:lnTo>
                <a:lnTo>
                  <a:pt x="18084" y="671"/>
                </a:lnTo>
                <a:lnTo>
                  <a:pt x="18111" y="659"/>
                </a:lnTo>
                <a:lnTo>
                  <a:pt x="18140" y="648"/>
                </a:lnTo>
                <a:lnTo>
                  <a:pt x="18170" y="639"/>
                </a:lnTo>
                <a:lnTo>
                  <a:pt x="18199" y="631"/>
                </a:lnTo>
                <a:lnTo>
                  <a:pt x="18229" y="622"/>
                </a:lnTo>
                <a:lnTo>
                  <a:pt x="18259" y="615"/>
                </a:lnTo>
                <a:lnTo>
                  <a:pt x="18291" y="609"/>
                </a:lnTo>
                <a:lnTo>
                  <a:pt x="18321" y="605"/>
                </a:lnTo>
                <a:lnTo>
                  <a:pt x="18353" y="600"/>
                </a:lnTo>
                <a:lnTo>
                  <a:pt x="18383" y="598"/>
                </a:lnTo>
                <a:lnTo>
                  <a:pt x="18415" y="595"/>
                </a:lnTo>
                <a:lnTo>
                  <a:pt x="18446" y="593"/>
                </a:lnTo>
                <a:lnTo>
                  <a:pt x="18478" y="593"/>
                </a:lnTo>
                <a:lnTo>
                  <a:pt x="18510" y="593"/>
                </a:lnTo>
                <a:lnTo>
                  <a:pt x="18541" y="595"/>
                </a:lnTo>
                <a:lnTo>
                  <a:pt x="18573" y="596"/>
                </a:lnTo>
                <a:lnTo>
                  <a:pt x="18602" y="599"/>
                </a:lnTo>
                <a:lnTo>
                  <a:pt x="18632" y="603"/>
                </a:lnTo>
                <a:lnTo>
                  <a:pt x="18660" y="608"/>
                </a:lnTo>
                <a:lnTo>
                  <a:pt x="18687" y="613"/>
                </a:lnTo>
                <a:lnTo>
                  <a:pt x="18714" y="619"/>
                </a:lnTo>
                <a:lnTo>
                  <a:pt x="18740" y="626"/>
                </a:lnTo>
                <a:lnTo>
                  <a:pt x="18766" y="634"/>
                </a:lnTo>
                <a:lnTo>
                  <a:pt x="18791" y="642"/>
                </a:lnTo>
                <a:lnTo>
                  <a:pt x="18814" y="651"/>
                </a:lnTo>
                <a:lnTo>
                  <a:pt x="18837" y="661"/>
                </a:lnTo>
                <a:lnTo>
                  <a:pt x="18860" y="672"/>
                </a:lnTo>
                <a:lnTo>
                  <a:pt x="18881" y="684"/>
                </a:lnTo>
                <a:lnTo>
                  <a:pt x="18901" y="695"/>
                </a:lnTo>
                <a:lnTo>
                  <a:pt x="18922" y="710"/>
                </a:lnTo>
                <a:lnTo>
                  <a:pt x="18942" y="723"/>
                </a:lnTo>
                <a:lnTo>
                  <a:pt x="18959" y="737"/>
                </a:lnTo>
                <a:lnTo>
                  <a:pt x="18978" y="753"/>
                </a:lnTo>
                <a:lnTo>
                  <a:pt x="18995" y="769"/>
                </a:lnTo>
                <a:lnTo>
                  <a:pt x="19011" y="786"/>
                </a:lnTo>
                <a:lnTo>
                  <a:pt x="19028" y="803"/>
                </a:lnTo>
                <a:lnTo>
                  <a:pt x="19043" y="821"/>
                </a:lnTo>
                <a:lnTo>
                  <a:pt x="19057" y="839"/>
                </a:lnTo>
                <a:lnTo>
                  <a:pt x="19071" y="860"/>
                </a:lnTo>
                <a:lnTo>
                  <a:pt x="19084" y="880"/>
                </a:lnTo>
                <a:lnTo>
                  <a:pt x="19097" y="900"/>
                </a:lnTo>
                <a:lnTo>
                  <a:pt x="19109" y="922"/>
                </a:lnTo>
                <a:lnTo>
                  <a:pt x="19120" y="945"/>
                </a:lnTo>
                <a:lnTo>
                  <a:pt x="19130" y="968"/>
                </a:lnTo>
                <a:lnTo>
                  <a:pt x="19140" y="991"/>
                </a:lnTo>
                <a:lnTo>
                  <a:pt x="19149" y="1015"/>
                </a:lnTo>
                <a:lnTo>
                  <a:pt x="19158" y="1040"/>
                </a:lnTo>
                <a:lnTo>
                  <a:pt x="19166" y="1066"/>
                </a:lnTo>
                <a:lnTo>
                  <a:pt x="19174" y="1091"/>
                </a:lnTo>
                <a:lnTo>
                  <a:pt x="19187" y="1145"/>
                </a:lnTo>
                <a:lnTo>
                  <a:pt x="19197" y="1201"/>
                </a:lnTo>
                <a:lnTo>
                  <a:pt x="19205" y="1260"/>
                </a:lnTo>
                <a:lnTo>
                  <a:pt x="19211" y="1319"/>
                </a:lnTo>
                <a:lnTo>
                  <a:pt x="19214" y="1382"/>
                </a:lnTo>
                <a:lnTo>
                  <a:pt x="19215" y="1447"/>
                </a:lnTo>
                <a:lnTo>
                  <a:pt x="19215" y="2425"/>
                </a:lnTo>
                <a:lnTo>
                  <a:pt x="18910" y="2425"/>
                </a:lnTo>
                <a:lnTo>
                  <a:pt x="18897" y="2202"/>
                </a:lnTo>
                <a:lnTo>
                  <a:pt x="18877" y="2226"/>
                </a:lnTo>
                <a:lnTo>
                  <a:pt x="18855" y="2249"/>
                </a:lnTo>
                <a:lnTo>
                  <a:pt x="18834" y="2269"/>
                </a:lnTo>
                <a:lnTo>
                  <a:pt x="18812" y="2289"/>
                </a:lnTo>
                <a:lnTo>
                  <a:pt x="18789" y="2308"/>
                </a:lnTo>
                <a:lnTo>
                  <a:pt x="18766" y="2325"/>
                </a:lnTo>
                <a:lnTo>
                  <a:pt x="18742" y="2340"/>
                </a:lnTo>
                <a:lnTo>
                  <a:pt x="18717" y="2354"/>
                </a:lnTo>
                <a:lnTo>
                  <a:pt x="18691" y="2367"/>
                </a:lnTo>
                <a:lnTo>
                  <a:pt x="18665" y="2379"/>
                </a:lnTo>
                <a:lnTo>
                  <a:pt x="18639" y="2389"/>
                </a:lnTo>
                <a:lnTo>
                  <a:pt x="18613" y="2399"/>
                </a:lnTo>
                <a:lnTo>
                  <a:pt x="18586" y="2408"/>
                </a:lnTo>
                <a:lnTo>
                  <a:pt x="18560" y="2415"/>
                </a:lnTo>
                <a:lnTo>
                  <a:pt x="18533" y="2421"/>
                </a:lnTo>
                <a:lnTo>
                  <a:pt x="18505" y="2426"/>
                </a:lnTo>
                <a:lnTo>
                  <a:pt x="18451" y="2435"/>
                </a:lnTo>
                <a:lnTo>
                  <a:pt x="18397" y="2441"/>
                </a:lnTo>
                <a:lnTo>
                  <a:pt x="18344" y="2444"/>
                </a:lnTo>
                <a:lnTo>
                  <a:pt x="18292" y="2445"/>
                </a:lnTo>
                <a:lnTo>
                  <a:pt x="18292" y="2445"/>
                </a:lnTo>
                <a:close/>
                <a:moveTo>
                  <a:pt x="18354" y="2147"/>
                </a:moveTo>
                <a:lnTo>
                  <a:pt x="18393" y="2145"/>
                </a:lnTo>
                <a:lnTo>
                  <a:pt x="18431" y="2144"/>
                </a:lnTo>
                <a:lnTo>
                  <a:pt x="18467" y="2140"/>
                </a:lnTo>
                <a:lnTo>
                  <a:pt x="18501" y="2134"/>
                </a:lnTo>
                <a:lnTo>
                  <a:pt x="18536" y="2125"/>
                </a:lnTo>
                <a:lnTo>
                  <a:pt x="18567" y="2117"/>
                </a:lnTo>
                <a:lnTo>
                  <a:pt x="18599" y="2107"/>
                </a:lnTo>
                <a:lnTo>
                  <a:pt x="18628" y="2094"/>
                </a:lnTo>
                <a:lnTo>
                  <a:pt x="18657" y="2079"/>
                </a:lnTo>
                <a:lnTo>
                  <a:pt x="18684" y="2065"/>
                </a:lnTo>
                <a:lnTo>
                  <a:pt x="18708" y="2048"/>
                </a:lnTo>
                <a:lnTo>
                  <a:pt x="18732" y="2029"/>
                </a:lnTo>
                <a:lnTo>
                  <a:pt x="18753" y="2009"/>
                </a:lnTo>
                <a:lnTo>
                  <a:pt x="18773" y="1987"/>
                </a:lnTo>
                <a:lnTo>
                  <a:pt x="18792" y="1964"/>
                </a:lnTo>
                <a:lnTo>
                  <a:pt x="18808" y="1940"/>
                </a:lnTo>
                <a:lnTo>
                  <a:pt x="18824" y="1914"/>
                </a:lnTo>
                <a:lnTo>
                  <a:pt x="18837" y="1886"/>
                </a:lnTo>
                <a:lnTo>
                  <a:pt x="18847" y="1858"/>
                </a:lnTo>
                <a:lnTo>
                  <a:pt x="18857" y="1829"/>
                </a:lnTo>
                <a:lnTo>
                  <a:pt x="18863" y="1797"/>
                </a:lnTo>
                <a:lnTo>
                  <a:pt x="18868" y="1765"/>
                </a:lnTo>
                <a:lnTo>
                  <a:pt x="18871" y="1732"/>
                </a:lnTo>
                <a:lnTo>
                  <a:pt x="18873" y="1698"/>
                </a:lnTo>
                <a:lnTo>
                  <a:pt x="18873" y="1626"/>
                </a:lnTo>
                <a:lnTo>
                  <a:pt x="18550" y="1626"/>
                </a:lnTo>
                <a:lnTo>
                  <a:pt x="18500" y="1626"/>
                </a:lnTo>
                <a:lnTo>
                  <a:pt x="18451" y="1627"/>
                </a:lnTo>
                <a:lnTo>
                  <a:pt x="18402" y="1629"/>
                </a:lnTo>
                <a:lnTo>
                  <a:pt x="18354" y="1631"/>
                </a:lnTo>
                <a:lnTo>
                  <a:pt x="18307" y="1634"/>
                </a:lnTo>
                <a:lnTo>
                  <a:pt x="18262" y="1640"/>
                </a:lnTo>
                <a:lnTo>
                  <a:pt x="18220" y="1649"/>
                </a:lnTo>
                <a:lnTo>
                  <a:pt x="18180" y="1659"/>
                </a:lnTo>
                <a:lnTo>
                  <a:pt x="18161" y="1665"/>
                </a:lnTo>
                <a:lnTo>
                  <a:pt x="18144" y="1672"/>
                </a:lnTo>
                <a:lnTo>
                  <a:pt x="18127" y="1679"/>
                </a:lnTo>
                <a:lnTo>
                  <a:pt x="18111" y="1688"/>
                </a:lnTo>
                <a:lnTo>
                  <a:pt x="18096" y="1698"/>
                </a:lnTo>
                <a:lnTo>
                  <a:pt x="18084" y="1708"/>
                </a:lnTo>
                <a:lnTo>
                  <a:pt x="18071" y="1719"/>
                </a:lnTo>
                <a:lnTo>
                  <a:pt x="18059" y="1732"/>
                </a:lnTo>
                <a:lnTo>
                  <a:pt x="18049" y="1745"/>
                </a:lnTo>
                <a:lnTo>
                  <a:pt x="18039" y="1761"/>
                </a:lnTo>
                <a:lnTo>
                  <a:pt x="18032" y="1777"/>
                </a:lnTo>
                <a:lnTo>
                  <a:pt x="18026" y="1794"/>
                </a:lnTo>
                <a:lnTo>
                  <a:pt x="18020" y="1814"/>
                </a:lnTo>
                <a:lnTo>
                  <a:pt x="18017" y="1834"/>
                </a:lnTo>
                <a:lnTo>
                  <a:pt x="18014" y="1856"/>
                </a:lnTo>
                <a:lnTo>
                  <a:pt x="18014" y="1879"/>
                </a:lnTo>
                <a:lnTo>
                  <a:pt x="18014" y="1902"/>
                </a:lnTo>
                <a:lnTo>
                  <a:pt x="18017" y="1925"/>
                </a:lnTo>
                <a:lnTo>
                  <a:pt x="18022" y="1945"/>
                </a:lnTo>
                <a:lnTo>
                  <a:pt x="18026" y="1964"/>
                </a:lnTo>
                <a:lnTo>
                  <a:pt x="18033" y="1983"/>
                </a:lnTo>
                <a:lnTo>
                  <a:pt x="18042" y="2000"/>
                </a:lnTo>
                <a:lnTo>
                  <a:pt x="18050" y="2016"/>
                </a:lnTo>
                <a:lnTo>
                  <a:pt x="18062" y="2030"/>
                </a:lnTo>
                <a:lnTo>
                  <a:pt x="18075" y="2045"/>
                </a:lnTo>
                <a:lnTo>
                  <a:pt x="18088" y="2058"/>
                </a:lnTo>
                <a:lnTo>
                  <a:pt x="18102" y="2071"/>
                </a:lnTo>
                <a:lnTo>
                  <a:pt x="18118" y="2082"/>
                </a:lnTo>
                <a:lnTo>
                  <a:pt x="18134" y="2092"/>
                </a:lnTo>
                <a:lnTo>
                  <a:pt x="18151" y="2101"/>
                </a:lnTo>
                <a:lnTo>
                  <a:pt x="18170" y="2109"/>
                </a:lnTo>
                <a:lnTo>
                  <a:pt x="18189" y="2118"/>
                </a:lnTo>
                <a:lnTo>
                  <a:pt x="18209" y="2125"/>
                </a:lnTo>
                <a:lnTo>
                  <a:pt x="18229" y="2131"/>
                </a:lnTo>
                <a:lnTo>
                  <a:pt x="18249" y="2135"/>
                </a:lnTo>
                <a:lnTo>
                  <a:pt x="18269" y="2140"/>
                </a:lnTo>
                <a:lnTo>
                  <a:pt x="18291" y="2143"/>
                </a:lnTo>
                <a:lnTo>
                  <a:pt x="18311" y="2145"/>
                </a:lnTo>
                <a:lnTo>
                  <a:pt x="18333" y="2147"/>
                </a:lnTo>
                <a:lnTo>
                  <a:pt x="18354" y="2147"/>
                </a:lnTo>
                <a:lnTo>
                  <a:pt x="18354" y="2147"/>
                </a:lnTo>
                <a:close/>
                <a:moveTo>
                  <a:pt x="19555" y="2425"/>
                </a:moveTo>
                <a:lnTo>
                  <a:pt x="19555" y="618"/>
                </a:lnTo>
                <a:lnTo>
                  <a:pt x="19908" y="618"/>
                </a:lnTo>
                <a:lnTo>
                  <a:pt x="19908" y="1378"/>
                </a:lnTo>
                <a:lnTo>
                  <a:pt x="20742" y="1378"/>
                </a:lnTo>
                <a:lnTo>
                  <a:pt x="20742" y="618"/>
                </a:lnTo>
                <a:lnTo>
                  <a:pt x="21095" y="618"/>
                </a:lnTo>
                <a:lnTo>
                  <a:pt x="21095" y="2425"/>
                </a:lnTo>
                <a:lnTo>
                  <a:pt x="20742" y="2425"/>
                </a:lnTo>
                <a:lnTo>
                  <a:pt x="20742" y="1690"/>
                </a:lnTo>
                <a:lnTo>
                  <a:pt x="19908" y="1690"/>
                </a:lnTo>
                <a:lnTo>
                  <a:pt x="19908" y="2425"/>
                </a:lnTo>
                <a:lnTo>
                  <a:pt x="19555" y="2425"/>
                </a:lnTo>
                <a:close/>
                <a:moveTo>
                  <a:pt x="21442" y="2425"/>
                </a:moveTo>
                <a:lnTo>
                  <a:pt x="21442" y="618"/>
                </a:lnTo>
                <a:lnTo>
                  <a:pt x="21794" y="618"/>
                </a:lnTo>
                <a:lnTo>
                  <a:pt x="21794" y="1368"/>
                </a:lnTo>
                <a:lnTo>
                  <a:pt x="22097" y="1368"/>
                </a:lnTo>
                <a:lnTo>
                  <a:pt x="22601" y="618"/>
                </a:lnTo>
                <a:lnTo>
                  <a:pt x="23005" y="618"/>
                </a:lnTo>
                <a:lnTo>
                  <a:pt x="22412" y="1474"/>
                </a:lnTo>
                <a:lnTo>
                  <a:pt x="23040" y="2425"/>
                </a:lnTo>
                <a:lnTo>
                  <a:pt x="22628" y="2425"/>
                </a:lnTo>
                <a:lnTo>
                  <a:pt x="22131" y="1680"/>
                </a:lnTo>
                <a:lnTo>
                  <a:pt x="21794" y="1680"/>
                </a:lnTo>
                <a:lnTo>
                  <a:pt x="21794" y="2425"/>
                </a:lnTo>
                <a:lnTo>
                  <a:pt x="21442" y="2425"/>
                </a:lnTo>
                <a:lnTo>
                  <a:pt x="21442" y="2425"/>
                </a:lnTo>
                <a:close/>
                <a:moveTo>
                  <a:pt x="10964" y="2425"/>
                </a:moveTo>
                <a:lnTo>
                  <a:pt x="11648" y="2425"/>
                </a:lnTo>
                <a:lnTo>
                  <a:pt x="11648" y="691"/>
                </a:lnTo>
                <a:lnTo>
                  <a:pt x="10964" y="691"/>
                </a:lnTo>
                <a:lnTo>
                  <a:pt x="10964" y="2425"/>
                </a:lnTo>
                <a:close/>
                <a:moveTo>
                  <a:pt x="14391" y="0"/>
                </a:moveTo>
                <a:lnTo>
                  <a:pt x="11648" y="0"/>
                </a:lnTo>
                <a:lnTo>
                  <a:pt x="11648" y="691"/>
                </a:lnTo>
                <a:lnTo>
                  <a:pt x="13700" y="691"/>
                </a:lnTo>
                <a:lnTo>
                  <a:pt x="13700" y="2425"/>
                </a:lnTo>
                <a:lnTo>
                  <a:pt x="14391" y="2425"/>
                </a:lnTo>
                <a:lnTo>
                  <a:pt x="14393" y="2425"/>
                </a:lnTo>
                <a:lnTo>
                  <a:pt x="14393" y="0"/>
                </a:lnTo>
                <a:lnTo>
                  <a:pt x="14391" y="0"/>
                </a:lnTo>
                <a:close/>
                <a:moveTo>
                  <a:pt x="8751" y="691"/>
                </a:moveTo>
                <a:lnTo>
                  <a:pt x="10531" y="691"/>
                </a:lnTo>
                <a:lnTo>
                  <a:pt x="10531" y="0"/>
                </a:lnTo>
                <a:lnTo>
                  <a:pt x="8626" y="0"/>
                </a:lnTo>
                <a:lnTo>
                  <a:pt x="8559" y="1"/>
                </a:lnTo>
                <a:lnTo>
                  <a:pt x="8496" y="7"/>
                </a:lnTo>
                <a:lnTo>
                  <a:pt x="8436" y="16"/>
                </a:lnTo>
                <a:lnTo>
                  <a:pt x="8378" y="27"/>
                </a:lnTo>
                <a:lnTo>
                  <a:pt x="8325" y="42"/>
                </a:lnTo>
                <a:lnTo>
                  <a:pt x="8274" y="60"/>
                </a:lnTo>
                <a:lnTo>
                  <a:pt x="8225" y="81"/>
                </a:lnTo>
                <a:lnTo>
                  <a:pt x="8181" y="105"/>
                </a:lnTo>
                <a:lnTo>
                  <a:pt x="8139" y="131"/>
                </a:lnTo>
                <a:lnTo>
                  <a:pt x="8100" y="160"/>
                </a:lnTo>
                <a:lnTo>
                  <a:pt x="8064" y="192"/>
                </a:lnTo>
                <a:lnTo>
                  <a:pt x="8029" y="225"/>
                </a:lnTo>
                <a:lnTo>
                  <a:pt x="7998" y="261"/>
                </a:lnTo>
                <a:lnTo>
                  <a:pt x="7969" y="298"/>
                </a:lnTo>
                <a:lnTo>
                  <a:pt x="7942" y="338"/>
                </a:lnTo>
                <a:lnTo>
                  <a:pt x="7917" y="380"/>
                </a:lnTo>
                <a:lnTo>
                  <a:pt x="7896" y="423"/>
                </a:lnTo>
                <a:lnTo>
                  <a:pt x="7875" y="468"/>
                </a:lnTo>
                <a:lnTo>
                  <a:pt x="7857" y="515"/>
                </a:lnTo>
                <a:lnTo>
                  <a:pt x="7841" y="563"/>
                </a:lnTo>
                <a:lnTo>
                  <a:pt x="7825" y="613"/>
                </a:lnTo>
                <a:lnTo>
                  <a:pt x="7812" y="664"/>
                </a:lnTo>
                <a:lnTo>
                  <a:pt x="7802" y="716"/>
                </a:lnTo>
                <a:lnTo>
                  <a:pt x="7792" y="767"/>
                </a:lnTo>
                <a:lnTo>
                  <a:pt x="7783" y="821"/>
                </a:lnTo>
                <a:lnTo>
                  <a:pt x="7776" y="875"/>
                </a:lnTo>
                <a:lnTo>
                  <a:pt x="7772" y="930"/>
                </a:lnTo>
                <a:lnTo>
                  <a:pt x="7766" y="986"/>
                </a:lnTo>
                <a:lnTo>
                  <a:pt x="7763" y="1043"/>
                </a:lnTo>
                <a:lnTo>
                  <a:pt x="7762" y="1099"/>
                </a:lnTo>
                <a:lnTo>
                  <a:pt x="7760" y="1155"/>
                </a:lnTo>
                <a:lnTo>
                  <a:pt x="7760" y="1211"/>
                </a:lnTo>
                <a:lnTo>
                  <a:pt x="7760" y="1267"/>
                </a:lnTo>
                <a:lnTo>
                  <a:pt x="7762" y="1323"/>
                </a:lnTo>
                <a:lnTo>
                  <a:pt x="7763" y="1379"/>
                </a:lnTo>
                <a:lnTo>
                  <a:pt x="7766" y="1436"/>
                </a:lnTo>
                <a:lnTo>
                  <a:pt x="7770" y="1490"/>
                </a:lnTo>
                <a:lnTo>
                  <a:pt x="7776" y="1546"/>
                </a:lnTo>
                <a:lnTo>
                  <a:pt x="7783" y="1600"/>
                </a:lnTo>
                <a:lnTo>
                  <a:pt x="7792" y="1654"/>
                </a:lnTo>
                <a:lnTo>
                  <a:pt x="7800" y="1706"/>
                </a:lnTo>
                <a:lnTo>
                  <a:pt x="7812" y="1758"/>
                </a:lnTo>
                <a:lnTo>
                  <a:pt x="7825" y="1810"/>
                </a:lnTo>
                <a:lnTo>
                  <a:pt x="7839" y="1859"/>
                </a:lnTo>
                <a:lnTo>
                  <a:pt x="7857" y="1908"/>
                </a:lnTo>
                <a:lnTo>
                  <a:pt x="7874" y="1954"/>
                </a:lnTo>
                <a:lnTo>
                  <a:pt x="7894" y="2000"/>
                </a:lnTo>
                <a:lnTo>
                  <a:pt x="7917" y="2043"/>
                </a:lnTo>
                <a:lnTo>
                  <a:pt x="7942" y="2085"/>
                </a:lnTo>
                <a:lnTo>
                  <a:pt x="7968" y="2125"/>
                </a:lnTo>
                <a:lnTo>
                  <a:pt x="7998" y="2163"/>
                </a:lnTo>
                <a:lnTo>
                  <a:pt x="8028" y="2199"/>
                </a:lnTo>
                <a:lnTo>
                  <a:pt x="8063" y="2233"/>
                </a:lnTo>
                <a:lnTo>
                  <a:pt x="8099" y="2264"/>
                </a:lnTo>
                <a:lnTo>
                  <a:pt x="8139" y="2292"/>
                </a:lnTo>
                <a:lnTo>
                  <a:pt x="8181" y="2320"/>
                </a:lnTo>
                <a:lnTo>
                  <a:pt x="8225" y="2343"/>
                </a:lnTo>
                <a:lnTo>
                  <a:pt x="8273" y="2364"/>
                </a:lnTo>
                <a:lnTo>
                  <a:pt x="8323" y="2382"/>
                </a:lnTo>
                <a:lnTo>
                  <a:pt x="8378" y="2397"/>
                </a:lnTo>
                <a:lnTo>
                  <a:pt x="8434" y="2409"/>
                </a:lnTo>
                <a:lnTo>
                  <a:pt x="8495" y="2418"/>
                </a:lnTo>
                <a:lnTo>
                  <a:pt x="8559" y="2423"/>
                </a:lnTo>
                <a:lnTo>
                  <a:pt x="8626" y="2425"/>
                </a:lnTo>
                <a:lnTo>
                  <a:pt x="10532" y="2425"/>
                </a:lnTo>
                <a:lnTo>
                  <a:pt x="10532" y="1731"/>
                </a:lnTo>
                <a:lnTo>
                  <a:pt x="8751" y="1731"/>
                </a:lnTo>
                <a:lnTo>
                  <a:pt x="8734" y="1731"/>
                </a:lnTo>
                <a:lnTo>
                  <a:pt x="8716" y="1729"/>
                </a:lnTo>
                <a:lnTo>
                  <a:pt x="8700" y="1726"/>
                </a:lnTo>
                <a:lnTo>
                  <a:pt x="8685" y="1722"/>
                </a:lnTo>
                <a:lnTo>
                  <a:pt x="8669" y="1718"/>
                </a:lnTo>
                <a:lnTo>
                  <a:pt x="8654" y="1712"/>
                </a:lnTo>
                <a:lnTo>
                  <a:pt x="8640" y="1706"/>
                </a:lnTo>
                <a:lnTo>
                  <a:pt x="8626" y="1698"/>
                </a:lnTo>
                <a:lnTo>
                  <a:pt x="8613" y="1690"/>
                </a:lnTo>
                <a:lnTo>
                  <a:pt x="8600" y="1680"/>
                </a:lnTo>
                <a:lnTo>
                  <a:pt x="8587" y="1672"/>
                </a:lnTo>
                <a:lnTo>
                  <a:pt x="8575" y="1660"/>
                </a:lnTo>
                <a:lnTo>
                  <a:pt x="8564" y="1650"/>
                </a:lnTo>
                <a:lnTo>
                  <a:pt x="8552" y="1637"/>
                </a:lnTo>
                <a:lnTo>
                  <a:pt x="8542" y="1626"/>
                </a:lnTo>
                <a:lnTo>
                  <a:pt x="8532" y="1613"/>
                </a:lnTo>
                <a:lnTo>
                  <a:pt x="8523" y="1598"/>
                </a:lnTo>
                <a:lnTo>
                  <a:pt x="8515" y="1584"/>
                </a:lnTo>
                <a:lnTo>
                  <a:pt x="8506" y="1570"/>
                </a:lnTo>
                <a:lnTo>
                  <a:pt x="8499" y="1555"/>
                </a:lnTo>
                <a:lnTo>
                  <a:pt x="8484" y="1523"/>
                </a:lnTo>
                <a:lnTo>
                  <a:pt x="8473" y="1490"/>
                </a:lnTo>
                <a:lnTo>
                  <a:pt x="8464" y="1457"/>
                </a:lnTo>
                <a:lnTo>
                  <a:pt x="8459" y="1421"/>
                </a:lnTo>
                <a:lnTo>
                  <a:pt x="8454" y="1387"/>
                </a:lnTo>
                <a:lnTo>
                  <a:pt x="8453" y="1351"/>
                </a:lnTo>
                <a:lnTo>
                  <a:pt x="8453" y="1328"/>
                </a:lnTo>
                <a:lnTo>
                  <a:pt x="8453" y="1293"/>
                </a:lnTo>
                <a:lnTo>
                  <a:pt x="8451" y="1254"/>
                </a:lnTo>
                <a:lnTo>
                  <a:pt x="8451" y="1212"/>
                </a:lnTo>
                <a:lnTo>
                  <a:pt x="8451" y="1169"/>
                </a:lnTo>
                <a:lnTo>
                  <a:pt x="8453" y="1129"/>
                </a:lnTo>
                <a:lnTo>
                  <a:pt x="8453" y="1096"/>
                </a:lnTo>
                <a:lnTo>
                  <a:pt x="8453" y="1070"/>
                </a:lnTo>
                <a:lnTo>
                  <a:pt x="8454" y="1035"/>
                </a:lnTo>
                <a:lnTo>
                  <a:pt x="8459" y="1001"/>
                </a:lnTo>
                <a:lnTo>
                  <a:pt x="8464" y="968"/>
                </a:lnTo>
                <a:lnTo>
                  <a:pt x="8473" y="935"/>
                </a:lnTo>
                <a:lnTo>
                  <a:pt x="8484" y="901"/>
                </a:lnTo>
                <a:lnTo>
                  <a:pt x="8497" y="870"/>
                </a:lnTo>
                <a:lnTo>
                  <a:pt x="8513" y="841"/>
                </a:lnTo>
                <a:lnTo>
                  <a:pt x="8531" y="812"/>
                </a:lnTo>
                <a:lnTo>
                  <a:pt x="8541" y="799"/>
                </a:lnTo>
                <a:lnTo>
                  <a:pt x="8551" y="786"/>
                </a:lnTo>
                <a:lnTo>
                  <a:pt x="8562" y="775"/>
                </a:lnTo>
                <a:lnTo>
                  <a:pt x="8574" y="763"/>
                </a:lnTo>
                <a:lnTo>
                  <a:pt x="8585" y="753"/>
                </a:lnTo>
                <a:lnTo>
                  <a:pt x="8598" y="743"/>
                </a:lnTo>
                <a:lnTo>
                  <a:pt x="8611" y="733"/>
                </a:lnTo>
                <a:lnTo>
                  <a:pt x="8624" y="726"/>
                </a:lnTo>
                <a:lnTo>
                  <a:pt x="8639" y="717"/>
                </a:lnTo>
                <a:lnTo>
                  <a:pt x="8653" y="711"/>
                </a:lnTo>
                <a:lnTo>
                  <a:pt x="8667" y="706"/>
                </a:lnTo>
                <a:lnTo>
                  <a:pt x="8683" y="701"/>
                </a:lnTo>
                <a:lnTo>
                  <a:pt x="8699" y="697"/>
                </a:lnTo>
                <a:lnTo>
                  <a:pt x="8716" y="694"/>
                </a:lnTo>
                <a:lnTo>
                  <a:pt x="8734" y="693"/>
                </a:lnTo>
                <a:lnTo>
                  <a:pt x="8751" y="691"/>
                </a:lnTo>
                <a:close/>
                <a:moveTo>
                  <a:pt x="7328" y="0"/>
                </a:moveTo>
                <a:lnTo>
                  <a:pt x="6290" y="0"/>
                </a:lnTo>
                <a:lnTo>
                  <a:pt x="5596" y="1038"/>
                </a:lnTo>
                <a:lnTo>
                  <a:pt x="4903" y="0"/>
                </a:lnTo>
                <a:lnTo>
                  <a:pt x="3865" y="0"/>
                </a:lnTo>
                <a:lnTo>
                  <a:pt x="3865" y="2425"/>
                </a:lnTo>
                <a:lnTo>
                  <a:pt x="4556" y="2425"/>
                </a:lnTo>
                <a:lnTo>
                  <a:pt x="4556" y="684"/>
                </a:lnTo>
                <a:lnTo>
                  <a:pt x="5249" y="1731"/>
                </a:lnTo>
                <a:lnTo>
                  <a:pt x="5944" y="1731"/>
                </a:lnTo>
                <a:lnTo>
                  <a:pt x="6634" y="684"/>
                </a:lnTo>
                <a:lnTo>
                  <a:pt x="6634" y="2425"/>
                </a:lnTo>
                <a:lnTo>
                  <a:pt x="7328" y="2425"/>
                </a:lnTo>
                <a:lnTo>
                  <a:pt x="73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Box 217">
            <a:extLst>
              <a:ext uri="{FF2B5EF4-FFF2-40B4-BE49-F238E27FC236}">
                <a16:creationId xmlns:a16="http://schemas.microsoft.com/office/drawing/2014/main" id="{7342FCDF-5ADA-42DD-A7A9-9A829D9D0F5D}"/>
              </a:ext>
            </a:extLst>
          </p:cNvPr>
          <p:cNvSpPr txBox="1"/>
          <p:nvPr/>
        </p:nvSpPr>
        <p:spPr>
          <a:xfrm>
            <a:off x="409574" y="336005"/>
            <a:ext cx="11372849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000" dirty="0">
                <a:latin typeface="+mj-lt"/>
                <a:cs typeface="Calibri" panose="020F0502020204030204" pitchFamily="34" charset="0"/>
              </a:rPr>
              <a:t>Приложения</a:t>
            </a:r>
          </a:p>
        </p:txBody>
      </p:sp>
      <p:sp>
        <p:nvSpPr>
          <p:cNvPr id="186" name="Номер слайда 17">
            <a:extLst>
              <a:ext uri="{FF2B5EF4-FFF2-40B4-BE49-F238E27FC236}">
                <a16:creationId xmlns:a16="http://schemas.microsoft.com/office/drawing/2014/main" id="{63A75E90-2EDE-4C63-BF67-FE6C17E6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2424" y="6448425"/>
            <a:ext cx="409576" cy="409575"/>
          </a:xfrm>
          <a:solidFill>
            <a:srgbClr val="443D8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B10D2-C511-4838-996D-E457D5B62D9F}" type="slidenum">
              <a:rPr kumimoji="0" lang="ru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" sz="1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855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P Bank">
      <a:dk1>
        <a:srgbClr val="222222"/>
      </a:dk1>
      <a:lt1>
        <a:srgbClr val="F0F0F0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Другая 39">
      <a:majorFont>
        <a:latin typeface="Onest Medium"/>
        <a:ea typeface=""/>
        <a:cs typeface=""/>
      </a:majorFont>
      <a:minorFont>
        <a:latin typeface="One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8929</TotalTime>
  <Words>1988</Words>
  <Application>Microsoft Office PowerPoint</Application>
  <PresentationFormat>Широкоэкранный</PresentationFormat>
  <Paragraphs>291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Onest</vt:lpstr>
      <vt:lpstr>Golos Text DemiBold</vt:lpstr>
      <vt:lpstr>Times New Roman</vt:lpstr>
      <vt:lpstr>Golos Text VF</vt:lpstr>
      <vt:lpstr>Wingdings</vt:lpstr>
      <vt:lpstr>Calibri</vt:lpstr>
      <vt:lpstr>Arial</vt:lpstr>
      <vt:lpstr>Onest Medium</vt:lpstr>
      <vt:lpstr>Golos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Лебедев Виктор Геннадьевич</dc:creator>
  <cp:lastModifiedBy>Литянская Наталья Дмитриевна</cp:lastModifiedBy>
  <cp:revision>277</cp:revision>
  <cp:lastPrinted>2025-08-18T12:58:46Z</cp:lastPrinted>
  <dcterms:created xsi:type="dcterms:W3CDTF">2023-12-19T07:15:46Z</dcterms:created>
  <dcterms:modified xsi:type="dcterms:W3CDTF">2025-08-20T14:19:56Z</dcterms:modified>
</cp:coreProperties>
</file>