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5"/>
  </p:sldMasterIdLst>
  <p:notesMasterIdLst>
    <p:notesMasterId r:id="rId15"/>
  </p:notesMasterIdLst>
  <p:handoutMasterIdLst>
    <p:handoutMasterId r:id="rId16"/>
  </p:handoutMasterIdLst>
  <p:sldIdLst>
    <p:sldId id="273" r:id="rId6"/>
    <p:sldId id="256" r:id="rId7"/>
    <p:sldId id="265" r:id="rId8"/>
    <p:sldId id="272" r:id="rId9"/>
    <p:sldId id="267" r:id="rId10"/>
    <p:sldId id="275" r:id="rId11"/>
    <p:sldId id="276" r:id="rId12"/>
    <p:sldId id="271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469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4" autoAdjust="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>
        <p:guide pos="746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983BE-CC11-4BBC-8A53-63622C52FF44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1635C-4ECF-4BDA-A754-62A905352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72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B4FB2-087A-4367-8FFA-CDF9E76480EF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589F9-F6A6-47A3-B628-2D32113D6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007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4963" y="2060848"/>
            <a:ext cx="11522075" cy="1295847"/>
          </a:xfrm>
        </p:spPr>
        <p:txBody>
          <a:bodyPr lIns="0" tIns="0" rIns="0" bIns="0" anchor="t">
            <a:noAutofit/>
          </a:bodyPr>
          <a:lstStyle>
            <a:lvl1pPr algn="l">
              <a:defRPr sz="48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34963" y="3645024"/>
            <a:ext cx="11522075" cy="3323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400">
                <a:solidFill>
                  <a:srgbClr val="0E25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334963" y="6597650"/>
            <a:ext cx="1296144" cy="200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cspremier.ru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Текст 6"/>
          <p:cNvSpPr txBox="1">
            <a:spLocks/>
          </p:cNvSpPr>
          <p:nvPr/>
        </p:nvSpPr>
        <p:spPr>
          <a:xfrm>
            <a:off x="8697080" y="6564676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1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sz="11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 БКС Все права защищены</a:t>
            </a:r>
            <a:endParaRPr lang="ru-RU" sz="11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4869161"/>
            <a:ext cx="8641357" cy="21602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Исполнитель (ФИО, должность)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6" y="357764"/>
            <a:ext cx="2337988" cy="3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750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/График/Диаграмма/Рисунок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5085184"/>
            <a:ext cx="1368549" cy="50405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24</a:t>
            </a:r>
            <a:r>
              <a:rPr lang="en-US" dirty="0" smtClean="0"/>
              <a:t>,5%</a:t>
            </a:r>
            <a:endParaRPr lang="ru-RU" dirty="0" smtClean="0"/>
          </a:p>
        </p:txBody>
      </p:sp>
      <p:sp>
        <p:nvSpPr>
          <p:cNvPr id="23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437112"/>
            <a:ext cx="3384774" cy="43204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5" name="Объект 3"/>
          <p:cNvSpPr>
            <a:spLocks noGrp="1" noChangeAspect="1"/>
          </p:cNvSpPr>
          <p:nvPr>
            <p:ph sz="half" idx="2" hasCustomPrompt="1"/>
          </p:nvPr>
        </p:nvSpPr>
        <p:spPr>
          <a:xfrm>
            <a:off x="334964" y="2276873"/>
            <a:ext cx="11521676" cy="187220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Таблица</a:t>
            </a:r>
            <a:r>
              <a:rPr lang="en-US" dirty="0" smtClean="0"/>
              <a:t>/</a:t>
            </a:r>
            <a:r>
              <a:rPr lang="ru-RU" dirty="0" smtClean="0"/>
              <a:t>График</a:t>
            </a:r>
            <a:r>
              <a:rPr lang="en-US" dirty="0" smtClean="0"/>
              <a:t>/</a:t>
            </a:r>
            <a:r>
              <a:rPr lang="ru-RU" dirty="0" smtClean="0"/>
              <a:t>Диаграмма</a:t>
            </a:r>
            <a:r>
              <a:rPr lang="en-US" dirty="0" smtClean="0"/>
              <a:t>/</a:t>
            </a:r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34" name="Текст 23"/>
          <p:cNvSpPr>
            <a:spLocks noGrp="1"/>
          </p:cNvSpPr>
          <p:nvPr>
            <p:ph type="body" sz="quarter" idx="12"/>
          </p:nvPr>
        </p:nvSpPr>
        <p:spPr>
          <a:xfrm>
            <a:off x="1775520" y="5085184"/>
            <a:ext cx="2160240" cy="50405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223395" y="5085184"/>
            <a:ext cx="1368549" cy="50405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24</a:t>
            </a:r>
            <a:r>
              <a:rPr lang="en-US" dirty="0" smtClean="0"/>
              <a:t>,5%</a:t>
            </a:r>
            <a:endParaRPr lang="ru-RU" dirty="0" smtClean="0"/>
          </a:p>
        </p:txBody>
      </p:sp>
      <p:sp>
        <p:nvSpPr>
          <p:cNvPr id="36" name="Текст 23"/>
          <p:cNvSpPr>
            <a:spLocks noGrp="1"/>
          </p:cNvSpPr>
          <p:nvPr>
            <p:ph type="body" sz="quarter" idx="15"/>
          </p:nvPr>
        </p:nvSpPr>
        <p:spPr>
          <a:xfrm>
            <a:off x="5663952" y="5085184"/>
            <a:ext cx="2160240" cy="50405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8039819" y="5085184"/>
            <a:ext cx="1368549" cy="50405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24</a:t>
            </a:r>
            <a:r>
              <a:rPr lang="en-US" dirty="0" smtClean="0"/>
              <a:t>,5%</a:t>
            </a:r>
            <a:endParaRPr lang="ru-RU" dirty="0" smtClean="0"/>
          </a:p>
        </p:txBody>
      </p:sp>
      <p:sp>
        <p:nvSpPr>
          <p:cNvPr id="38" name="Текст 23"/>
          <p:cNvSpPr>
            <a:spLocks noGrp="1"/>
          </p:cNvSpPr>
          <p:nvPr>
            <p:ph type="body" sz="quarter" idx="17"/>
          </p:nvPr>
        </p:nvSpPr>
        <p:spPr>
          <a:xfrm>
            <a:off x="9480376" y="5085184"/>
            <a:ext cx="2160240" cy="50405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34963" y="1484784"/>
            <a:ext cx="11522075" cy="50405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>
                <a:solidFill>
                  <a:srgbClr val="0E25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10919718" y="184150"/>
            <a:ext cx="937320" cy="365125"/>
          </a:xfrm>
        </p:spPr>
        <p:txBody>
          <a:bodyPr lIns="0" tIns="0" rIns="0" bIns="0"/>
          <a:lstStyle/>
          <a:p>
            <a:fld id="{98CC3D64-99C2-4E1E-9416-AB58FB1056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963" y="980728"/>
            <a:ext cx="11522075" cy="504056"/>
          </a:xfrm>
        </p:spPr>
        <p:txBody>
          <a:bodyPr lIns="0" tIns="0" rIns="0" bIns="0">
            <a:normAutofit/>
          </a:bodyPr>
          <a:lstStyle>
            <a:lvl1pPr>
              <a:defRPr sz="2800" cap="all" baseline="0"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9" name="Текст 6"/>
          <p:cNvSpPr txBox="1">
            <a:spLocks/>
          </p:cNvSpPr>
          <p:nvPr/>
        </p:nvSpPr>
        <p:spPr>
          <a:xfrm>
            <a:off x="334963" y="6597650"/>
            <a:ext cx="1296144" cy="200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cspremier.ru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Текст 6"/>
          <p:cNvSpPr txBox="1">
            <a:spLocks/>
          </p:cNvSpPr>
          <p:nvPr/>
        </p:nvSpPr>
        <p:spPr>
          <a:xfrm>
            <a:off x="8697080" y="6564676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 БКС Все права защищены</a:t>
            </a:r>
            <a:endParaRPr lang="ru-RU" sz="1100" b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5" y="359751"/>
            <a:ext cx="2337989" cy="3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15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61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/График/Диаграмма/Рисунок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3"/>
          <p:cNvSpPr>
            <a:spLocks noGrp="1" noChangeAspect="1"/>
          </p:cNvSpPr>
          <p:nvPr>
            <p:ph sz="half" idx="2" hasCustomPrompt="1"/>
          </p:nvPr>
        </p:nvSpPr>
        <p:spPr>
          <a:xfrm>
            <a:off x="334964" y="2276872"/>
            <a:ext cx="11522074" cy="367240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Таблица</a:t>
            </a:r>
            <a:r>
              <a:rPr lang="en-US" dirty="0" smtClean="0"/>
              <a:t>/</a:t>
            </a:r>
            <a:r>
              <a:rPr lang="ru-RU" dirty="0" smtClean="0"/>
              <a:t>График</a:t>
            </a:r>
            <a:r>
              <a:rPr lang="en-US" dirty="0" smtClean="0"/>
              <a:t>/</a:t>
            </a:r>
            <a:r>
              <a:rPr lang="ru-RU" dirty="0" smtClean="0"/>
              <a:t>Диаграмма</a:t>
            </a:r>
            <a:r>
              <a:rPr lang="en-US" dirty="0" smtClean="0"/>
              <a:t>/</a:t>
            </a:r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34963" y="1484784"/>
            <a:ext cx="11522075" cy="50405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>
                <a:solidFill>
                  <a:srgbClr val="0E25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19718" y="184150"/>
            <a:ext cx="937320" cy="365125"/>
          </a:xfrm>
        </p:spPr>
        <p:txBody>
          <a:bodyPr lIns="0" tIns="0" rIns="0" bIns="0"/>
          <a:lstStyle/>
          <a:p>
            <a:fld id="{98CC3D64-99C2-4E1E-9416-AB58FB1056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963" y="980728"/>
            <a:ext cx="11522075" cy="504056"/>
          </a:xfrm>
        </p:spPr>
        <p:txBody>
          <a:bodyPr lIns="0" tIns="0" rIns="0" bIns="0">
            <a:normAutofit/>
          </a:bodyPr>
          <a:lstStyle>
            <a:lvl1pPr>
              <a:defRPr sz="2800" cap="all" baseline="0"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334963" y="6597650"/>
            <a:ext cx="1296144" cy="200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cspremier.ru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Текст 6"/>
          <p:cNvSpPr txBox="1">
            <a:spLocks/>
          </p:cNvSpPr>
          <p:nvPr/>
        </p:nvSpPr>
        <p:spPr>
          <a:xfrm>
            <a:off x="8697080" y="6564676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 БКС Все права защищены</a:t>
            </a:r>
            <a:endParaRPr lang="ru-RU" sz="1100" b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5" y="359751"/>
            <a:ext cx="2337989" cy="3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641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618" userDrawn="1">
          <p15:clr>
            <a:srgbClr val="FBAE40"/>
          </p15:clr>
        </p15:guide>
        <p15:guide id="4" orient="horz" pos="41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/График/Диаграмма/Рисунок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3"/>
          <p:cNvSpPr>
            <a:spLocks noGrp="1" noChangeAspect="1"/>
          </p:cNvSpPr>
          <p:nvPr>
            <p:ph sz="half" idx="2" hasCustomPrompt="1"/>
          </p:nvPr>
        </p:nvSpPr>
        <p:spPr>
          <a:xfrm>
            <a:off x="334964" y="2276873"/>
            <a:ext cx="11522074" cy="165618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Таблица</a:t>
            </a:r>
            <a:r>
              <a:rPr lang="en-US" dirty="0" smtClean="0"/>
              <a:t>/</a:t>
            </a:r>
            <a:r>
              <a:rPr lang="ru-RU" dirty="0" smtClean="0"/>
              <a:t>График</a:t>
            </a:r>
            <a:r>
              <a:rPr lang="en-US" dirty="0" smtClean="0"/>
              <a:t>/</a:t>
            </a:r>
            <a:r>
              <a:rPr lang="ru-RU" dirty="0" smtClean="0"/>
              <a:t>Диаграмма</a:t>
            </a:r>
            <a:r>
              <a:rPr lang="en-US" dirty="0" smtClean="0"/>
              <a:t>/</a:t>
            </a:r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7" name="Объект 3"/>
          <p:cNvSpPr>
            <a:spLocks noGrp="1" noChangeAspect="1"/>
          </p:cNvSpPr>
          <p:nvPr>
            <p:ph sz="half" idx="10" hasCustomPrompt="1"/>
          </p:nvPr>
        </p:nvSpPr>
        <p:spPr>
          <a:xfrm>
            <a:off x="334963" y="4149080"/>
            <a:ext cx="11522074" cy="165618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Таблица</a:t>
            </a:r>
            <a:r>
              <a:rPr lang="en-US" dirty="0" smtClean="0"/>
              <a:t>/</a:t>
            </a:r>
            <a:r>
              <a:rPr lang="ru-RU" dirty="0" smtClean="0"/>
              <a:t>График</a:t>
            </a:r>
            <a:r>
              <a:rPr lang="en-US" dirty="0" smtClean="0"/>
              <a:t>/</a:t>
            </a:r>
            <a:r>
              <a:rPr lang="ru-RU" dirty="0" smtClean="0"/>
              <a:t>Диаграмма</a:t>
            </a:r>
            <a:r>
              <a:rPr lang="en-US" dirty="0" smtClean="0"/>
              <a:t>/</a:t>
            </a:r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34963" y="1484784"/>
            <a:ext cx="11522075" cy="50405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>
                <a:solidFill>
                  <a:srgbClr val="0E25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19718" y="184150"/>
            <a:ext cx="937320" cy="365125"/>
          </a:xfrm>
        </p:spPr>
        <p:txBody>
          <a:bodyPr lIns="0" tIns="0" rIns="0" bIns="0"/>
          <a:lstStyle/>
          <a:p>
            <a:fld id="{98CC3D64-99C2-4E1E-9416-AB58FB1056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963" y="980728"/>
            <a:ext cx="11522075" cy="504056"/>
          </a:xfrm>
        </p:spPr>
        <p:txBody>
          <a:bodyPr lIns="0" tIns="0" rIns="0" bIns="0">
            <a:normAutofit/>
          </a:bodyPr>
          <a:lstStyle>
            <a:lvl1pPr>
              <a:defRPr sz="2800" cap="all" baseline="0"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334963" y="6597650"/>
            <a:ext cx="1296144" cy="200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cspremier.ru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6"/>
          <p:cNvSpPr txBox="1">
            <a:spLocks/>
          </p:cNvSpPr>
          <p:nvPr/>
        </p:nvSpPr>
        <p:spPr>
          <a:xfrm>
            <a:off x="8697080" y="6564676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 БКС Все права защищены</a:t>
            </a:r>
            <a:endParaRPr lang="ru-RU" sz="1100" b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5" y="359751"/>
            <a:ext cx="2337989" cy="3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46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618" userDrawn="1">
          <p15:clr>
            <a:srgbClr val="FBAE40"/>
          </p15:clr>
        </p15:guide>
        <p15:guide id="4" orient="horz" pos="41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/График/Диаграмма/Рисунок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3"/>
          <p:cNvSpPr>
            <a:spLocks noGrp="1" noChangeAspect="1"/>
          </p:cNvSpPr>
          <p:nvPr>
            <p:ph sz="half" idx="2" hasCustomPrompt="1"/>
          </p:nvPr>
        </p:nvSpPr>
        <p:spPr>
          <a:xfrm>
            <a:off x="334964" y="2276873"/>
            <a:ext cx="4711821" cy="311281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Таблица</a:t>
            </a:r>
            <a:r>
              <a:rPr lang="en-US" dirty="0" smtClean="0"/>
              <a:t>/</a:t>
            </a:r>
            <a:r>
              <a:rPr lang="ru-RU" dirty="0" smtClean="0"/>
              <a:t>График</a:t>
            </a:r>
            <a:r>
              <a:rPr lang="en-US" dirty="0" smtClean="0"/>
              <a:t>/</a:t>
            </a:r>
            <a:r>
              <a:rPr lang="ru-RU" dirty="0" smtClean="0"/>
              <a:t>Диаграмма</a:t>
            </a:r>
            <a:r>
              <a:rPr lang="en-US" dirty="0" smtClean="0"/>
              <a:t>/</a:t>
            </a:r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34963" y="1484784"/>
            <a:ext cx="11522075" cy="50405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>
                <a:solidFill>
                  <a:srgbClr val="0E25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19718" y="184150"/>
            <a:ext cx="937320" cy="365125"/>
          </a:xfrm>
        </p:spPr>
        <p:txBody>
          <a:bodyPr lIns="0" tIns="0" rIns="0" bIns="0"/>
          <a:lstStyle/>
          <a:p>
            <a:fld id="{98CC3D64-99C2-4E1E-9416-AB58FB1056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963" y="980728"/>
            <a:ext cx="11522075" cy="504056"/>
          </a:xfrm>
        </p:spPr>
        <p:txBody>
          <a:bodyPr lIns="0" tIns="0" rIns="0" bIns="0">
            <a:normAutofit/>
          </a:bodyPr>
          <a:lstStyle>
            <a:lvl1pPr>
              <a:defRPr sz="2800" cap="all" baseline="0"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334963" y="6597650"/>
            <a:ext cx="1296144" cy="200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cspremier.ru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Текст 6"/>
          <p:cNvSpPr txBox="1">
            <a:spLocks/>
          </p:cNvSpPr>
          <p:nvPr/>
        </p:nvSpPr>
        <p:spPr>
          <a:xfrm>
            <a:off x="8697080" y="6564676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 БКС Все права защищены</a:t>
            </a:r>
            <a:endParaRPr lang="ru-RU" sz="1100" b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5" y="359751"/>
            <a:ext cx="2337989" cy="370899"/>
          </a:xfrm>
          <a:prstGeom prst="rect">
            <a:avLst/>
          </a:prstGeom>
        </p:spPr>
      </p:pic>
      <p:sp>
        <p:nvSpPr>
          <p:cNvPr id="13" name="Объект 3"/>
          <p:cNvSpPr>
            <a:spLocks noGrp="1" noChangeAspect="1"/>
          </p:cNvSpPr>
          <p:nvPr>
            <p:ph sz="half" idx="13" hasCustomPrompt="1"/>
          </p:nvPr>
        </p:nvSpPr>
        <p:spPr>
          <a:xfrm>
            <a:off x="5455018" y="2276872"/>
            <a:ext cx="4711821" cy="311281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Таблица</a:t>
            </a:r>
            <a:r>
              <a:rPr lang="en-US" dirty="0" smtClean="0"/>
              <a:t>/</a:t>
            </a:r>
            <a:r>
              <a:rPr lang="ru-RU" dirty="0" smtClean="0"/>
              <a:t>График</a:t>
            </a:r>
            <a:r>
              <a:rPr lang="en-US" dirty="0" smtClean="0"/>
              <a:t>/</a:t>
            </a:r>
            <a:r>
              <a:rPr lang="ru-RU" dirty="0" smtClean="0"/>
              <a:t>Диаграмма</a:t>
            </a:r>
            <a:r>
              <a:rPr lang="en-US" dirty="0" smtClean="0"/>
              <a:t>/</a:t>
            </a:r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3755" y="5561620"/>
            <a:ext cx="3384774" cy="43204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5455018" y="5561620"/>
            <a:ext cx="3384774" cy="43204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1655874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41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4653136"/>
            <a:ext cx="3416254" cy="43204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3" name="Текст 23"/>
          <p:cNvSpPr>
            <a:spLocks noGrp="1"/>
          </p:cNvSpPr>
          <p:nvPr>
            <p:ph type="body" sz="quarter" idx="16"/>
          </p:nvPr>
        </p:nvSpPr>
        <p:spPr>
          <a:xfrm>
            <a:off x="334962" y="5229200"/>
            <a:ext cx="11522075" cy="86409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34963" y="1484784"/>
            <a:ext cx="11522075" cy="50405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>
                <a:solidFill>
                  <a:srgbClr val="0E25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10919718" y="184150"/>
            <a:ext cx="937320" cy="365125"/>
          </a:xfrm>
        </p:spPr>
        <p:txBody>
          <a:bodyPr lIns="0" tIns="0" rIns="0" bIns="0"/>
          <a:lstStyle/>
          <a:p>
            <a:fld id="{98CC3D64-99C2-4E1E-9416-AB58FB1056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963" y="980728"/>
            <a:ext cx="11522075" cy="504056"/>
          </a:xfrm>
        </p:spPr>
        <p:txBody>
          <a:bodyPr lIns="0" tIns="0" rIns="0" bIns="0">
            <a:normAutofit/>
          </a:bodyPr>
          <a:lstStyle>
            <a:lvl1pPr>
              <a:defRPr sz="2800" cap="all" baseline="0"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4" name="Текст 6"/>
          <p:cNvSpPr txBox="1">
            <a:spLocks/>
          </p:cNvSpPr>
          <p:nvPr/>
        </p:nvSpPr>
        <p:spPr>
          <a:xfrm>
            <a:off x="334963" y="6597650"/>
            <a:ext cx="1296144" cy="200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cspremier.ru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Текст 6"/>
          <p:cNvSpPr txBox="1">
            <a:spLocks/>
          </p:cNvSpPr>
          <p:nvPr/>
        </p:nvSpPr>
        <p:spPr>
          <a:xfrm>
            <a:off x="8697080" y="6564676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 БКС Все права защищены</a:t>
            </a:r>
            <a:endParaRPr lang="ru-RU" sz="1100" b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8"/>
          </p:nvPr>
        </p:nvSpPr>
        <p:spPr>
          <a:xfrm>
            <a:off x="343755" y="2198199"/>
            <a:ext cx="2249976" cy="2249976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19"/>
          </p:nvPr>
        </p:nvSpPr>
        <p:spPr>
          <a:xfrm>
            <a:off x="2852493" y="2201129"/>
            <a:ext cx="2249976" cy="2249976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20"/>
          </p:nvPr>
        </p:nvSpPr>
        <p:spPr>
          <a:xfrm>
            <a:off x="5393470" y="2201129"/>
            <a:ext cx="2249976" cy="2249976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9" name="Рисунок 2"/>
          <p:cNvSpPr>
            <a:spLocks noGrp="1"/>
          </p:cNvSpPr>
          <p:nvPr>
            <p:ph type="pic" sz="quarter" idx="21"/>
          </p:nvPr>
        </p:nvSpPr>
        <p:spPr>
          <a:xfrm>
            <a:off x="7925655" y="2201130"/>
            <a:ext cx="2249976" cy="2249976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5" y="359751"/>
            <a:ext cx="2337989" cy="3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4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618" userDrawn="1">
          <p15:clr>
            <a:srgbClr val="FBAE40"/>
          </p15:clr>
        </p15:guide>
        <p15:guide id="4" orient="horz" pos="41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(СВЕТЛОЕ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/>
          <p:cNvSpPr>
            <a:spLocks noGrp="1" noChangeAspect="1"/>
          </p:cNvSpPr>
          <p:nvPr>
            <p:ph type="pic" sz="quarter" idx="10"/>
          </p:nvPr>
        </p:nvSpPr>
        <p:spPr>
          <a:xfrm>
            <a:off x="0" y="981074"/>
            <a:ext cx="12192000" cy="5876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19718" y="184150"/>
            <a:ext cx="937320" cy="365125"/>
          </a:xfrm>
        </p:spPr>
        <p:txBody>
          <a:bodyPr lIns="0" tIns="0" rIns="0" bIns="0"/>
          <a:lstStyle/>
          <a:p>
            <a:fld id="{98CC3D64-99C2-4E1E-9416-AB58FB1056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334963" y="6597650"/>
            <a:ext cx="1296144" cy="200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cspremier.ru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8697080" y="6564676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 БКС Все права защищены</a:t>
            </a:r>
            <a:endParaRPr lang="ru-RU" sz="1100" b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5" y="359751"/>
            <a:ext cx="2337989" cy="3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359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4" orient="horz" pos="4156">
          <p15:clr>
            <a:srgbClr val="FBAE40"/>
          </p15:clr>
        </p15:guide>
        <p15:guide id="5" orient="horz" pos="4247">
          <p15:clr>
            <a:srgbClr val="FBAE40"/>
          </p15:clr>
        </p15:guide>
        <p15:guide id="6" orient="horz" pos="61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(ТЕМНОЕ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19718" y="184150"/>
            <a:ext cx="937320" cy="365125"/>
          </a:xfrm>
        </p:spPr>
        <p:txBody>
          <a:bodyPr lIns="0" tIns="0" rIns="0" bIns="0"/>
          <a:lstStyle/>
          <a:p>
            <a:fld id="{98CC3D64-99C2-4E1E-9416-AB58FB1056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334963" y="6597650"/>
            <a:ext cx="1296144" cy="200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cspremier.ru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8697080" y="6564676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 БКС Все права защищены</a:t>
            </a:r>
            <a:endParaRPr lang="ru-RU" sz="1100" b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6" y="357764"/>
            <a:ext cx="2337988" cy="3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732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4" orient="horz" pos="4156">
          <p15:clr>
            <a:srgbClr val="FBAE40"/>
          </p15:clr>
        </p15:guide>
        <p15:guide id="5" orient="horz" pos="4247">
          <p15:clr>
            <a:srgbClr val="FBAE40"/>
          </p15:clr>
        </p15:guide>
        <p15:guide id="6" orient="horz" pos="61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асибо">
    <p:bg>
      <p:bgPr>
        <a:solidFill>
          <a:srgbClr val="007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334963" y="2708920"/>
            <a:ext cx="11511780" cy="757130"/>
          </a:xfrm>
        </p:spPr>
        <p:txBody>
          <a:bodyPr anchor="t">
            <a:spAutoFit/>
          </a:bodyPr>
          <a:lstStyle>
            <a:lvl1pPr algn="l">
              <a:defRPr sz="48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334963" y="6597650"/>
            <a:ext cx="1296144" cy="200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cspremier.ru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8697080" y="6564676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1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sz="11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 БКС Все права защищены</a:t>
            </a:r>
            <a:endParaRPr lang="ru-RU" sz="11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6" y="357764"/>
            <a:ext cx="2337988" cy="3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10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  <p15:guide id="2" pos="211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156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218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 темой">
    <p:bg>
      <p:bgPr>
        <a:solidFill>
          <a:srgbClr val="007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334963" y="2708920"/>
            <a:ext cx="11511780" cy="1440160"/>
          </a:xfrm>
        </p:spPr>
        <p:txBody>
          <a:bodyPr anchor="t">
            <a:spAutoFit/>
          </a:bodyPr>
          <a:lstStyle>
            <a:lvl1pPr algn="ctr">
              <a:defRPr sz="48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334963" y="6597650"/>
            <a:ext cx="1296144" cy="200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cspremier.ru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8697080" y="6564676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1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sz="11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 БКС Все права защищены</a:t>
            </a:r>
            <a:endParaRPr lang="ru-RU" sz="11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6" y="357764"/>
            <a:ext cx="2337988" cy="3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076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11">
          <p15:clr>
            <a:srgbClr val="FBAE40"/>
          </p15:clr>
        </p15:guide>
        <p15:guide id="3" pos="746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19718" y="184150"/>
            <a:ext cx="937320" cy="365125"/>
          </a:xfrm>
        </p:spPr>
        <p:txBody>
          <a:bodyPr lIns="0" tIns="0" rIns="0" bIns="0"/>
          <a:lstStyle/>
          <a:p>
            <a:fld id="{98CC3D64-99C2-4E1E-9416-AB58FB1056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7" name="Текст 6"/>
          <p:cNvSpPr txBox="1">
            <a:spLocks/>
          </p:cNvSpPr>
          <p:nvPr/>
        </p:nvSpPr>
        <p:spPr>
          <a:xfrm>
            <a:off x="334963" y="6597650"/>
            <a:ext cx="1296144" cy="200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cspremier.ru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Текст 6"/>
          <p:cNvSpPr txBox="1">
            <a:spLocks/>
          </p:cNvSpPr>
          <p:nvPr/>
        </p:nvSpPr>
        <p:spPr>
          <a:xfrm>
            <a:off x="8697080" y="6564676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 БКС Все права защищены</a:t>
            </a:r>
            <a:endParaRPr lang="ru-RU" sz="1100" b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5" y="359751"/>
            <a:ext cx="2337989" cy="3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281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orient="horz" pos="618" userDrawn="1">
          <p15:clr>
            <a:srgbClr val="FBAE40"/>
          </p15:clr>
        </p15:guide>
        <p15:guide id="4" pos="7469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Оглавление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3754" y="980728"/>
            <a:ext cx="11522076" cy="504056"/>
          </a:xfrm>
        </p:spPr>
        <p:txBody>
          <a:bodyPr lIns="0" tIns="0" rIns="0" bIns="0">
            <a:normAutofit/>
          </a:bodyPr>
          <a:lstStyle>
            <a:lvl1pPr>
              <a:defRPr sz="2800" cap="all" baseline="0"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19718" y="184150"/>
            <a:ext cx="937320" cy="365125"/>
          </a:xfrm>
        </p:spPr>
        <p:txBody>
          <a:bodyPr lIns="0" tIns="0" rIns="0" bIns="0"/>
          <a:lstStyle/>
          <a:p>
            <a:fld id="{98CC3D64-99C2-4E1E-9416-AB58FB1056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36"/>
          </p:nvPr>
        </p:nvSpPr>
        <p:spPr>
          <a:xfrm>
            <a:off x="343756" y="1700807"/>
            <a:ext cx="11513282" cy="43279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6"/>
          <p:cNvSpPr txBox="1">
            <a:spLocks/>
          </p:cNvSpPr>
          <p:nvPr/>
        </p:nvSpPr>
        <p:spPr>
          <a:xfrm>
            <a:off x="334963" y="6597650"/>
            <a:ext cx="1296144" cy="200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cspremier.ru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Текст 6"/>
          <p:cNvSpPr txBox="1">
            <a:spLocks/>
          </p:cNvSpPr>
          <p:nvPr/>
        </p:nvSpPr>
        <p:spPr>
          <a:xfrm>
            <a:off x="8697080" y="6564676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 БКС Все права защищены</a:t>
            </a:r>
            <a:endParaRPr lang="ru-RU" sz="1100" b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5" y="359751"/>
            <a:ext cx="2337989" cy="3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583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orient="horz" pos="618" userDrawn="1">
          <p15:clr>
            <a:srgbClr val="FBAE40"/>
          </p15:clr>
        </p15:guide>
        <p15:guide id="4" pos="7469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3754" y="980728"/>
            <a:ext cx="11522076" cy="504056"/>
          </a:xfrm>
        </p:spPr>
        <p:txBody>
          <a:bodyPr lIns="0" tIns="0" rIns="0" bIns="0">
            <a:normAutofit/>
          </a:bodyPr>
          <a:lstStyle>
            <a:lvl1pPr>
              <a:defRPr sz="2800" cap="all" baseline="0"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19718" y="184150"/>
            <a:ext cx="937320" cy="365125"/>
          </a:xfrm>
        </p:spPr>
        <p:txBody>
          <a:bodyPr lIns="0" tIns="0" rIns="0" bIns="0"/>
          <a:lstStyle/>
          <a:p>
            <a:fld id="{98CC3D64-99C2-4E1E-9416-AB58FB1056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36" hasCustomPrompt="1"/>
          </p:nvPr>
        </p:nvSpPr>
        <p:spPr>
          <a:xfrm>
            <a:off x="343755" y="1700807"/>
            <a:ext cx="7200045" cy="313496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 				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				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				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				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				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				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				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				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 smtClean="0"/>
          </a:p>
        </p:txBody>
      </p:sp>
      <p:sp>
        <p:nvSpPr>
          <p:cNvPr id="27" name="Текст 6"/>
          <p:cNvSpPr txBox="1">
            <a:spLocks/>
          </p:cNvSpPr>
          <p:nvPr/>
        </p:nvSpPr>
        <p:spPr>
          <a:xfrm>
            <a:off x="334963" y="6597650"/>
            <a:ext cx="1296144" cy="200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cspremier.ru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Текст 6"/>
          <p:cNvSpPr txBox="1">
            <a:spLocks/>
          </p:cNvSpPr>
          <p:nvPr/>
        </p:nvSpPr>
        <p:spPr>
          <a:xfrm>
            <a:off x="8697080" y="6564676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 БКС Все права защищены</a:t>
            </a:r>
            <a:endParaRPr lang="ru-RU" sz="1100" b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5" y="359751"/>
            <a:ext cx="2337989" cy="3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749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orient="horz" pos="618" userDrawn="1">
          <p15:clr>
            <a:srgbClr val="FBAE40"/>
          </p15:clr>
        </p15:guide>
        <p15:guide id="4" pos="7469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числение по пункта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11"/>
          </p:nvPr>
        </p:nvSpPr>
        <p:spPr>
          <a:xfrm>
            <a:off x="334963" y="1988840"/>
            <a:ext cx="5040957" cy="3600400"/>
          </a:xfrm>
        </p:spPr>
        <p:txBody>
          <a:bodyPr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200000"/>
              <a:buFont typeface="+mj-lt"/>
              <a:buAutoNum type="arabicPeriod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988840"/>
            <a:ext cx="5040957" cy="3600400"/>
          </a:xfrm>
        </p:spPr>
        <p:txBody>
          <a:bodyPr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200000"/>
              <a:buFont typeface="+mj-lt"/>
              <a:buAutoNum type="arabicPeriod" startAt="6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</a:t>
            </a:r>
            <a:r>
              <a:rPr lang="en-US" dirty="0" smtClean="0"/>
              <a:t>a</a:t>
            </a:r>
            <a:endParaRPr lang="ru-RU" dirty="0" smtClean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10919718" y="184150"/>
            <a:ext cx="937320" cy="365125"/>
          </a:xfrm>
        </p:spPr>
        <p:txBody>
          <a:bodyPr lIns="0" tIns="0" rIns="0" bIns="0"/>
          <a:lstStyle/>
          <a:p>
            <a:fld id="{98CC3D64-99C2-4E1E-9416-AB58FB1056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963" y="980728"/>
            <a:ext cx="11522075" cy="504056"/>
          </a:xfrm>
        </p:spPr>
        <p:txBody>
          <a:bodyPr lIns="0" tIns="0" rIns="0" bIns="0">
            <a:normAutofit/>
          </a:bodyPr>
          <a:lstStyle>
            <a:lvl1pPr>
              <a:defRPr sz="2800" cap="all" baseline="0"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334963" y="6597650"/>
            <a:ext cx="1296144" cy="200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cspremier.ru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Текст 6"/>
          <p:cNvSpPr txBox="1">
            <a:spLocks/>
          </p:cNvSpPr>
          <p:nvPr/>
        </p:nvSpPr>
        <p:spPr>
          <a:xfrm>
            <a:off x="8697080" y="6564676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 БКС Все права защищены</a:t>
            </a:r>
            <a:endParaRPr lang="ru-RU" sz="1100" b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5" y="359751"/>
            <a:ext cx="2337989" cy="3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409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orient="horz" pos="618" userDrawn="1">
          <p15:clr>
            <a:srgbClr val="FBAE40"/>
          </p15:clr>
        </p15:guide>
        <p15:guide id="4" pos="7469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цент+пояс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346870" y="2492896"/>
            <a:ext cx="3948930" cy="288032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2924944"/>
            <a:ext cx="1368549" cy="50405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24</a:t>
            </a:r>
            <a:r>
              <a:rPr lang="en-US" dirty="0" smtClean="0"/>
              <a:t>,5%</a:t>
            </a:r>
            <a:endParaRPr lang="ru-RU" dirty="0" smtClean="0"/>
          </a:p>
        </p:txBody>
      </p:sp>
      <p:sp>
        <p:nvSpPr>
          <p:cNvPr id="29" name="Текст 37"/>
          <p:cNvSpPr>
            <a:spLocks noGrp="1"/>
          </p:cNvSpPr>
          <p:nvPr>
            <p:ph type="body" sz="quarter" idx="36"/>
          </p:nvPr>
        </p:nvSpPr>
        <p:spPr>
          <a:xfrm>
            <a:off x="1775521" y="2924944"/>
            <a:ext cx="2520280" cy="5760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Текст 13"/>
          <p:cNvSpPr>
            <a:spLocks noGrp="1"/>
          </p:cNvSpPr>
          <p:nvPr>
            <p:ph type="body" sz="quarter" idx="37" hasCustomPrompt="1"/>
          </p:nvPr>
        </p:nvSpPr>
        <p:spPr>
          <a:xfrm>
            <a:off x="347267" y="4149080"/>
            <a:ext cx="3948930" cy="288032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31" name="Текст 13"/>
          <p:cNvSpPr>
            <a:spLocks noGrp="1"/>
          </p:cNvSpPr>
          <p:nvPr>
            <p:ph type="body" sz="quarter" idx="38" hasCustomPrompt="1"/>
          </p:nvPr>
        </p:nvSpPr>
        <p:spPr>
          <a:xfrm>
            <a:off x="335360" y="4581128"/>
            <a:ext cx="1368549" cy="50405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24</a:t>
            </a:r>
            <a:r>
              <a:rPr lang="en-US" dirty="0" smtClean="0"/>
              <a:t>,5%</a:t>
            </a:r>
            <a:endParaRPr lang="ru-RU" dirty="0" smtClean="0"/>
          </a:p>
        </p:txBody>
      </p:sp>
      <p:sp>
        <p:nvSpPr>
          <p:cNvPr id="32" name="Текст 37"/>
          <p:cNvSpPr>
            <a:spLocks noGrp="1"/>
          </p:cNvSpPr>
          <p:nvPr>
            <p:ph type="body" sz="quarter" idx="39"/>
          </p:nvPr>
        </p:nvSpPr>
        <p:spPr>
          <a:xfrm>
            <a:off x="1775918" y="4581128"/>
            <a:ext cx="2520280" cy="5760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Текст 13"/>
          <p:cNvSpPr>
            <a:spLocks noGrp="1"/>
          </p:cNvSpPr>
          <p:nvPr>
            <p:ph type="body" sz="quarter" idx="40" hasCustomPrompt="1"/>
          </p:nvPr>
        </p:nvSpPr>
        <p:spPr>
          <a:xfrm>
            <a:off x="6118870" y="2492896"/>
            <a:ext cx="3948930" cy="288032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34" name="Текст 13"/>
          <p:cNvSpPr>
            <a:spLocks noGrp="1"/>
          </p:cNvSpPr>
          <p:nvPr>
            <p:ph type="body" sz="quarter" idx="41" hasCustomPrompt="1"/>
          </p:nvPr>
        </p:nvSpPr>
        <p:spPr>
          <a:xfrm>
            <a:off x="6106963" y="2924944"/>
            <a:ext cx="1368549" cy="50405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24</a:t>
            </a:r>
            <a:r>
              <a:rPr lang="en-US" dirty="0" smtClean="0"/>
              <a:t>,5%</a:t>
            </a:r>
            <a:endParaRPr lang="ru-RU" dirty="0" smtClean="0"/>
          </a:p>
        </p:txBody>
      </p:sp>
      <p:sp>
        <p:nvSpPr>
          <p:cNvPr id="35" name="Текст 37"/>
          <p:cNvSpPr>
            <a:spLocks noGrp="1"/>
          </p:cNvSpPr>
          <p:nvPr>
            <p:ph type="body" sz="quarter" idx="42"/>
          </p:nvPr>
        </p:nvSpPr>
        <p:spPr>
          <a:xfrm>
            <a:off x="7547521" y="2924944"/>
            <a:ext cx="2520280" cy="5760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" name="Текст 13"/>
          <p:cNvSpPr>
            <a:spLocks noGrp="1"/>
          </p:cNvSpPr>
          <p:nvPr>
            <p:ph type="body" sz="quarter" idx="43" hasCustomPrompt="1"/>
          </p:nvPr>
        </p:nvSpPr>
        <p:spPr>
          <a:xfrm>
            <a:off x="6118870" y="4149080"/>
            <a:ext cx="3948930" cy="288032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37" name="Текст 13"/>
          <p:cNvSpPr>
            <a:spLocks noGrp="1"/>
          </p:cNvSpPr>
          <p:nvPr>
            <p:ph type="body" sz="quarter" idx="44" hasCustomPrompt="1"/>
          </p:nvPr>
        </p:nvSpPr>
        <p:spPr>
          <a:xfrm>
            <a:off x="6106963" y="4581128"/>
            <a:ext cx="1368549" cy="50405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24</a:t>
            </a:r>
            <a:r>
              <a:rPr lang="en-US" dirty="0" smtClean="0"/>
              <a:t>,5%</a:t>
            </a:r>
            <a:endParaRPr lang="ru-RU" dirty="0" smtClean="0"/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45"/>
          </p:nvPr>
        </p:nvSpPr>
        <p:spPr>
          <a:xfrm>
            <a:off x="7547521" y="4581128"/>
            <a:ext cx="2520280" cy="5760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34963" y="1484784"/>
            <a:ext cx="11522075" cy="50405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>
                <a:solidFill>
                  <a:srgbClr val="0E25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19718" y="184150"/>
            <a:ext cx="937320" cy="365125"/>
          </a:xfrm>
        </p:spPr>
        <p:txBody>
          <a:bodyPr lIns="0" tIns="0" rIns="0" bIns="0"/>
          <a:lstStyle/>
          <a:p>
            <a:fld id="{98CC3D64-99C2-4E1E-9416-AB58FB1056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963" y="980728"/>
            <a:ext cx="11522075" cy="504056"/>
          </a:xfrm>
        </p:spPr>
        <p:txBody>
          <a:bodyPr lIns="0" tIns="0" rIns="0" bIns="0">
            <a:normAutofit/>
          </a:bodyPr>
          <a:lstStyle>
            <a:lvl1pPr>
              <a:defRPr sz="2800" cap="all" baseline="0"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1" name="Текст 6"/>
          <p:cNvSpPr txBox="1">
            <a:spLocks/>
          </p:cNvSpPr>
          <p:nvPr/>
        </p:nvSpPr>
        <p:spPr>
          <a:xfrm>
            <a:off x="334963" y="6597650"/>
            <a:ext cx="1296144" cy="200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cspremier.ru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Текст 6"/>
          <p:cNvSpPr txBox="1">
            <a:spLocks/>
          </p:cNvSpPr>
          <p:nvPr/>
        </p:nvSpPr>
        <p:spPr>
          <a:xfrm>
            <a:off x="8697080" y="6564676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 БКС Все права защищены</a:t>
            </a:r>
            <a:endParaRPr lang="ru-RU" sz="1100" b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5" y="359751"/>
            <a:ext cx="2337989" cy="3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489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618" userDrawn="1">
          <p15:clr>
            <a:srgbClr val="FBAE40"/>
          </p15:clr>
        </p15:guide>
        <p15:guide id="5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/График/Диаграмма/Рисунок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8472264" y="2276872"/>
            <a:ext cx="3384774" cy="43204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0" name="Объект 3"/>
          <p:cNvSpPr>
            <a:spLocks noGrp="1" noChangeAspect="1"/>
          </p:cNvSpPr>
          <p:nvPr>
            <p:ph sz="half" idx="2" hasCustomPrompt="1"/>
          </p:nvPr>
        </p:nvSpPr>
        <p:spPr>
          <a:xfrm>
            <a:off x="334964" y="2276872"/>
            <a:ext cx="7921276" cy="367240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Таблица</a:t>
            </a:r>
            <a:r>
              <a:rPr lang="en-US" dirty="0" smtClean="0"/>
              <a:t>/</a:t>
            </a:r>
            <a:r>
              <a:rPr lang="ru-RU" dirty="0" smtClean="0"/>
              <a:t>График</a:t>
            </a:r>
            <a:r>
              <a:rPr lang="en-US" dirty="0" smtClean="0"/>
              <a:t>/</a:t>
            </a:r>
            <a:r>
              <a:rPr lang="ru-RU" dirty="0" smtClean="0"/>
              <a:t>Диаграмма</a:t>
            </a:r>
            <a:r>
              <a:rPr lang="en-US" dirty="0" smtClean="0"/>
              <a:t>/</a:t>
            </a:r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2"/>
          </p:nvPr>
        </p:nvSpPr>
        <p:spPr>
          <a:xfrm>
            <a:off x="8472488" y="2852936"/>
            <a:ext cx="3384550" cy="309701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34963" y="1484784"/>
            <a:ext cx="11522075" cy="50405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>
                <a:solidFill>
                  <a:srgbClr val="0E25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10919718" y="184150"/>
            <a:ext cx="937320" cy="365125"/>
          </a:xfrm>
        </p:spPr>
        <p:txBody>
          <a:bodyPr lIns="0" tIns="0" rIns="0" bIns="0"/>
          <a:lstStyle/>
          <a:p>
            <a:fld id="{98CC3D64-99C2-4E1E-9416-AB58FB1056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963" y="980728"/>
            <a:ext cx="11522075" cy="504056"/>
          </a:xfrm>
        </p:spPr>
        <p:txBody>
          <a:bodyPr lIns="0" tIns="0" rIns="0" bIns="0">
            <a:normAutofit/>
          </a:bodyPr>
          <a:lstStyle>
            <a:lvl1pPr>
              <a:defRPr sz="2800" cap="all" baseline="0"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6"/>
          <p:cNvSpPr txBox="1">
            <a:spLocks/>
          </p:cNvSpPr>
          <p:nvPr/>
        </p:nvSpPr>
        <p:spPr>
          <a:xfrm>
            <a:off x="334963" y="6597650"/>
            <a:ext cx="1296144" cy="200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cspremier.ru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6"/>
          <p:cNvSpPr txBox="1">
            <a:spLocks/>
          </p:cNvSpPr>
          <p:nvPr/>
        </p:nvSpPr>
        <p:spPr>
          <a:xfrm>
            <a:off x="8697080" y="6564676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 БКС Все права защищены</a:t>
            </a:r>
            <a:endParaRPr lang="ru-RU" sz="1100" b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5" y="359751"/>
            <a:ext cx="2337989" cy="3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369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618" userDrawn="1">
          <p15:clr>
            <a:srgbClr val="FBAE40"/>
          </p15:clr>
        </p15:guide>
        <p15:guide id="5" orient="horz" pos="1434">
          <p15:clr>
            <a:srgbClr val="FBAE40"/>
          </p15:clr>
        </p15:guide>
        <p15:guide id="7" pos="533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/График/Диаграмма/Рисунок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34963" y="1484784"/>
            <a:ext cx="11522075" cy="50405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>
                <a:solidFill>
                  <a:srgbClr val="0E25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7" name="Объект 3"/>
          <p:cNvSpPr>
            <a:spLocks noGrp="1" noChangeAspect="1"/>
          </p:cNvSpPr>
          <p:nvPr>
            <p:ph sz="half" idx="2" hasCustomPrompt="1"/>
          </p:nvPr>
        </p:nvSpPr>
        <p:spPr>
          <a:xfrm>
            <a:off x="334964" y="2276873"/>
            <a:ext cx="11521676" cy="187220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Таблица</a:t>
            </a:r>
            <a:r>
              <a:rPr lang="en-US" dirty="0" smtClean="0"/>
              <a:t>/</a:t>
            </a:r>
            <a:r>
              <a:rPr lang="ru-RU" dirty="0" smtClean="0"/>
              <a:t>График</a:t>
            </a:r>
            <a:r>
              <a:rPr lang="en-US" dirty="0" smtClean="0"/>
              <a:t>/</a:t>
            </a:r>
            <a:r>
              <a:rPr lang="ru-RU" dirty="0" smtClean="0"/>
              <a:t>Диаграмма</a:t>
            </a:r>
            <a:r>
              <a:rPr lang="en-US" dirty="0" smtClean="0"/>
              <a:t>/</a:t>
            </a:r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0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4365104"/>
            <a:ext cx="3384774" cy="43204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1" name="Текст 23"/>
          <p:cNvSpPr>
            <a:spLocks noGrp="1"/>
          </p:cNvSpPr>
          <p:nvPr>
            <p:ph type="body" sz="quarter" idx="12"/>
          </p:nvPr>
        </p:nvSpPr>
        <p:spPr>
          <a:xfrm>
            <a:off x="335186" y="4941168"/>
            <a:ext cx="11521852" cy="108012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10919718" y="184150"/>
            <a:ext cx="937320" cy="365125"/>
          </a:xfrm>
        </p:spPr>
        <p:txBody>
          <a:bodyPr lIns="0" tIns="0" rIns="0" bIns="0"/>
          <a:lstStyle/>
          <a:p>
            <a:fld id="{98CC3D64-99C2-4E1E-9416-AB58FB1056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963" y="980728"/>
            <a:ext cx="11522075" cy="504056"/>
          </a:xfrm>
        </p:spPr>
        <p:txBody>
          <a:bodyPr lIns="0" tIns="0" rIns="0" bIns="0">
            <a:normAutofit/>
          </a:bodyPr>
          <a:lstStyle>
            <a:lvl1pPr>
              <a:defRPr sz="2800" cap="all" baseline="0"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6"/>
          <p:cNvSpPr txBox="1">
            <a:spLocks/>
          </p:cNvSpPr>
          <p:nvPr/>
        </p:nvSpPr>
        <p:spPr>
          <a:xfrm>
            <a:off x="334963" y="6597650"/>
            <a:ext cx="1296144" cy="200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cspremier.ru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Текст 6"/>
          <p:cNvSpPr txBox="1">
            <a:spLocks/>
          </p:cNvSpPr>
          <p:nvPr/>
        </p:nvSpPr>
        <p:spPr>
          <a:xfrm>
            <a:off x="8697080" y="6564676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sz="1100" b="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 БКС Все права защищены</a:t>
            </a:r>
            <a:endParaRPr lang="ru-RU" sz="1100" b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5" y="359751"/>
            <a:ext cx="2337989" cy="3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458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61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19E93-9E8B-45F0-A3D1-A57DE651A97E}" type="datetime1">
              <a:rPr lang="ru-RU" smtClean="0"/>
              <a:t>26.02.2020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C3D64-99C2-4E1E-9416-AB58FB1056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89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72" r:id="rId2"/>
    <p:sldLayoutId id="2147483787" r:id="rId3"/>
    <p:sldLayoutId id="2147483786" r:id="rId4"/>
    <p:sldLayoutId id="2147483768" r:id="rId5"/>
    <p:sldLayoutId id="2147483769" r:id="rId6"/>
    <p:sldLayoutId id="2147483770" r:id="rId7"/>
    <p:sldLayoutId id="2147483771" r:id="rId8"/>
    <p:sldLayoutId id="2147483774" r:id="rId9"/>
    <p:sldLayoutId id="2147483779" r:id="rId10"/>
    <p:sldLayoutId id="2147483773" r:id="rId11"/>
    <p:sldLayoutId id="2147483775" r:id="rId12"/>
    <p:sldLayoutId id="2147483788" r:id="rId13"/>
    <p:sldLayoutId id="2147483778" r:id="rId14"/>
    <p:sldLayoutId id="2147483781" r:id="rId15"/>
    <p:sldLayoutId id="2147483785" r:id="rId16"/>
    <p:sldLayoutId id="2147483783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349"/>
          </a:xfrm>
          <a:prstGeom prst="rect">
            <a:avLst/>
          </a:prstGeom>
        </p:spPr>
      </p:pic>
      <p:sp>
        <p:nvSpPr>
          <p:cNvPr id="8" name="Заголовок 2"/>
          <p:cNvSpPr>
            <a:spLocks noGrp="1"/>
          </p:cNvSpPr>
          <p:nvPr>
            <p:ph type="ctrTitle"/>
          </p:nvPr>
        </p:nvSpPr>
        <p:spPr>
          <a:xfrm>
            <a:off x="2040199" y="2368653"/>
            <a:ext cx="8568814" cy="1295847"/>
          </a:xfrm>
        </p:spPr>
        <p:txBody>
          <a:bodyPr/>
          <a:lstStyle/>
          <a:p>
            <a:r>
              <a:rPr lang="ru-RU" sz="3200" dirty="0" smtClean="0"/>
              <a:t>Рынок долгового капитала</a:t>
            </a:r>
            <a:endParaRPr lang="ru-RU" sz="3200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292196" y="6138739"/>
            <a:ext cx="3821166" cy="6030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sz="1100" dirty="0" smtClean="0"/>
              <a:t>Лавренова Дарья</a:t>
            </a:r>
          </a:p>
          <a:p>
            <a:r>
              <a:rPr lang="ru-RU" sz="1100" dirty="0" smtClean="0"/>
              <a:t>Директор «БКС Премьер» в г. Тюмень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33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34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85911" y="170055"/>
            <a:ext cx="11522075" cy="1295847"/>
          </a:xfrm>
        </p:spPr>
        <p:txBody>
          <a:bodyPr/>
          <a:lstStyle/>
          <a:p>
            <a:r>
              <a:rPr lang="ru-RU" sz="3200" dirty="0" smtClean="0"/>
              <a:t>Облигации – сектор роста 2020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959"/>
            <a:ext cx="5190595" cy="55260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34" y="1331958"/>
            <a:ext cx="5138866" cy="5526041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5563892" y="3446210"/>
            <a:ext cx="1263112" cy="63110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1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34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85911" y="170055"/>
            <a:ext cx="11522075" cy="1295847"/>
          </a:xfrm>
        </p:spPr>
        <p:txBody>
          <a:bodyPr/>
          <a:lstStyle/>
          <a:p>
            <a:r>
              <a:rPr lang="ru-RU" sz="3200" dirty="0" smtClean="0"/>
              <a:t>Рост корпоративных заемщиков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065"/>
            <a:ext cx="12192000" cy="605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34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85911" y="170055"/>
            <a:ext cx="11522075" cy="1295847"/>
          </a:xfrm>
        </p:spPr>
        <p:txBody>
          <a:bodyPr/>
          <a:lstStyle/>
          <a:p>
            <a:r>
              <a:rPr lang="ru-RU" sz="3200" dirty="0" smtClean="0"/>
              <a:t>Рост корпоративных заемщиков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978"/>
            <a:ext cx="12192000" cy="60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34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85911" y="170055"/>
            <a:ext cx="11522075" cy="1295847"/>
          </a:xfrm>
        </p:spPr>
        <p:txBody>
          <a:bodyPr/>
          <a:lstStyle/>
          <a:p>
            <a:r>
              <a:rPr lang="ru-RU" sz="3200" dirty="0" smtClean="0"/>
              <a:t>Спрос и предложение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912"/>
            <a:ext cx="5935851" cy="6052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51" y="816563"/>
            <a:ext cx="6256149" cy="60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4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34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85911" y="170055"/>
            <a:ext cx="11522075" cy="1295847"/>
          </a:xfrm>
        </p:spPr>
        <p:txBody>
          <a:bodyPr/>
          <a:lstStyle/>
          <a:p>
            <a:r>
              <a:rPr lang="ru-RU" sz="3200" dirty="0" smtClean="0"/>
              <a:t>Спрос и предложение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68" y="839810"/>
            <a:ext cx="6411132" cy="6018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159"/>
            <a:ext cx="5780868" cy="60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3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34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85911" y="170055"/>
            <a:ext cx="11522075" cy="1295847"/>
          </a:xfrm>
        </p:spPr>
        <p:txBody>
          <a:bodyPr/>
          <a:lstStyle/>
          <a:p>
            <a:r>
              <a:rPr lang="ru-RU" sz="3200" dirty="0" smtClean="0"/>
              <a:t>Спрос и предложение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978"/>
            <a:ext cx="5928102" cy="6136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01" y="817978"/>
            <a:ext cx="6263897" cy="604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34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394129" y="177804"/>
            <a:ext cx="9788013" cy="1295847"/>
          </a:xfrm>
        </p:spPr>
        <p:txBody>
          <a:bodyPr/>
          <a:lstStyle/>
          <a:p>
            <a:r>
              <a:rPr lang="ru-RU" sz="3200" dirty="0" smtClean="0"/>
              <a:t>Инвесторы «ЗА» облигации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162"/>
            <a:ext cx="12192000" cy="618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349"/>
          </a:xfrm>
          <a:prstGeom prst="rect">
            <a:avLst/>
          </a:prstGeom>
        </p:spPr>
      </p:pic>
      <p:sp>
        <p:nvSpPr>
          <p:cNvPr id="8" name="Заголовок 2"/>
          <p:cNvSpPr>
            <a:spLocks noGrp="1"/>
          </p:cNvSpPr>
          <p:nvPr>
            <p:ph type="ctrTitle"/>
          </p:nvPr>
        </p:nvSpPr>
        <p:spPr>
          <a:xfrm>
            <a:off x="3062664" y="278543"/>
            <a:ext cx="8568814" cy="1295847"/>
          </a:xfrm>
        </p:spPr>
        <p:txBody>
          <a:bodyPr/>
          <a:lstStyle/>
          <a:p>
            <a:r>
              <a:rPr lang="ru-RU" sz="3200" dirty="0" smtClean="0"/>
              <a:t>Рынок долгового капитала</a:t>
            </a:r>
            <a:endParaRPr lang="ru-RU" sz="3200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247940" y="2927332"/>
            <a:ext cx="5990931" cy="6030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Спасибо за внимание!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217287" y="6089343"/>
            <a:ext cx="5990931" cy="6030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sz="1200" dirty="0" smtClean="0"/>
              <a:t>Г. Тюмень, Ул. 50 лет октября 33а</a:t>
            </a:r>
          </a:p>
          <a:p>
            <a:r>
              <a:rPr lang="ru-RU" sz="1200" dirty="0" smtClean="0"/>
              <a:t>Т. +7 3452 54 61 94</a:t>
            </a:r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850494" y="4436190"/>
            <a:ext cx="5990931" cy="6030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163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8CE9D941-C0A2-4C77-B9E7-2DFBAE7687F4}" vid="{036D4504-C476-4628-AE01-3A071E7C5E4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1204393EF1F6D43BCF657FAF4839A39" ma:contentTypeVersion="0" ma:contentTypeDescription="Создание документа." ma:contentTypeScope="" ma:versionID="a5661eab495340797c8a25c1eca9d761">
  <xsd:schema xmlns:xsd="http://www.w3.org/2001/XMLSchema" xmlns:xs="http://www.w3.org/2001/XMLSchema" xmlns:p="http://schemas.microsoft.com/office/2006/metadata/properties" xmlns:ns2="8dc48599-cf07-4e3f-9231-17c93cb3a9cf" targetNamespace="http://schemas.microsoft.com/office/2006/metadata/properties" ma:root="true" ma:fieldsID="1c19ba2e25a31abb8011ed857e1253d1" ns2:_="">
    <xsd:import namespace="8dc48599-cf07-4e3f-9231-17c93cb3a9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48599-cf07-4e3f-9231-17c93cb3a9c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dc48599-cf07-4e3f-9231-17c93cb3a9cf">VNCP2Z2SZQ52-261306022-224</_dlc_DocId>
    <_dlc_DocIdUrl xmlns="8dc48599-cf07-4e3f-9231-17c93cb3a9cf">
      <Url>https://share-01.global.bcs/_layouts/15/DocIdRedir.aspx?ID=VNCP2Z2SZQ52-261306022-224</Url>
      <Description>VNCP2Z2SZQ52-261306022-224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8309F7-C9FF-4BB3-B2AB-4064D394E95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CB8B473-BB53-491D-A2C1-5D8D533499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c48599-cf07-4e3f-9231-17c93cb3a9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E372FB-4AE0-4678-8ADA-F8287EFA59B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dc48599-cf07-4e3f-9231-17c93cb3a9cf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AA1A0EC-3200-421A-B3CB-CC78BB9E29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2356</TotalTime>
  <Words>64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Тема1</vt:lpstr>
      <vt:lpstr>Рынок долгового капитала</vt:lpstr>
      <vt:lpstr>Облигации – сектор роста 2020</vt:lpstr>
      <vt:lpstr>Рост корпоративных заемщиков</vt:lpstr>
      <vt:lpstr>Рост корпоративных заемщиков</vt:lpstr>
      <vt:lpstr>Спрос и предложение</vt:lpstr>
      <vt:lpstr>Спрос и предложение</vt:lpstr>
      <vt:lpstr>Спрос и предложение</vt:lpstr>
      <vt:lpstr>Инвесторы «ЗА» облигации</vt:lpstr>
      <vt:lpstr>Рынок долгового капитала</vt:lpstr>
    </vt:vector>
  </TitlesOfParts>
  <Company>БКС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Ульянов Кирилл Андреевич</dc:creator>
  <cp:lastModifiedBy>Гороховский Григорий Викторович</cp:lastModifiedBy>
  <cp:revision>63</cp:revision>
  <dcterms:created xsi:type="dcterms:W3CDTF">2019-03-20T06:57:28Z</dcterms:created>
  <dcterms:modified xsi:type="dcterms:W3CDTF">2020-02-26T04:55:49Z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0x010100B1204393EF1F6D43BCF657FAF4839A39</vt:lpwstr>
  </property>
  <property fmtid="{D5CDD505-2E9C-101B-9397-08002B2CF9AE}" pid="3" name="_dlc_DocIdItemGuid">
    <vt:lpwstr>42e9f237-cb81-4578-8857-e6ea549b5c11</vt:lpwstr>
  </property>
</Properties>
</file>